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8C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5187DA-1824-42C2-98C1-6190CD1286BD}" type="doc">
      <dgm:prSet loTypeId="urn:microsoft.com/office/officeart/2005/8/layout/cycle3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cs-CZ"/>
        </a:p>
      </dgm:t>
    </dgm:pt>
    <dgm:pt modelId="{79863F91-B77B-4D07-B0F8-B8BD509D6FCD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Výroba</a:t>
          </a:r>
          <a:endParaRPr lang="cs-CZ" dirty="0">
            <a:solidFill>
              <a:schemeClr val="tx1"/>
            </a:solidFill>
          </a:endParaRPr>
        </a:p>
      </dgm:t>
    </dgm:pt>
    <dgm:pt modelId="{F1178367-08C4-4396-BDA4-52A58032367E}" type="parTrans" cxnId="{FCFAD657-9AB6-4878-A20E-73318F6603B0}">
      <dgm:prSet/>
      <dgm:spPr/>
      <dgm:t>
        <a:bodyPr/>
        <a:lstStyle/>
        <a:p>
          <a:endParaRPr lang="cs-CZ"/>
        </a:p>
      </dgm:t>
    </dgm:pt>
    <dgm:pt modelId="{54A2E018-1E35-40C9-9A8D-5FA04A7116B9}" type="sibTrans" cxnId="{FCFAD657-9AB6-4878-A20E-73318F6603B0}">
      <dgm:prSet/>
      <dgm:spPr/>
      <dgm:t>
        <a:bodyPr/>
        <a:lstStyle/>
        <a:p>
          <a:endParaRPr lang="cs-CZ"/>
        </a:p>
      </dgm:t>
    </dgm:pt>
    <dgm:pt modelId="{664852FB-665B-4D42-AA94-FA383EFA8476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Rozdělování</a:t>
          </a:r>
          <a:endParaRPr lang="cs-CZ" dirty="0">
            <a:solidFill>
              <a:schemeClr val="tx1"/>
            </a:solidFill>
          </a:endParaRPr>
        </a:p>
      </dgm:t>
    </dgm:pt>
    <dgm:pt modelId="{17EF0ADD-1D2D-4EEF-AC70-D9D9016815BC}" type="parTrans" cxnId="{16DBF7EA-1B72-487D-A6F1-039CBB92753A}">
      <dgm:prSet/>
      <dgm:spPr/>
      <dgm:t>
        <a:bodyPr/>
        <a:lstStyle/>
        <a:p>
          <a:endParaRPr lang="cs-CZ"/>
        </a:p>
      </dgm:t>
    </dgm:pt>
    <dgm:pt modelId="{3F732A24-D736-4B87-AB94-307C43F899CE}" type="sibTrans" cxnId="{16DBF7EA-1B72-487D-A6F1-039CBB92753A}">
      <dgm:prSet/>
      <dgm:spPr/>
      <dgm:t>
        <a:bodyPr/>
        <a:lstStyle/>
        <a:p>
          <a:endParaRPr lang="cs-CZ"/>
        </a:p>
      </dgm:t>
    </dgm:pt>
    <dgm:pt modelId="{42EF57E1-0001-4C11-B85C-05BA48D19814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Směna</a:t>
          </a:r>
          <a:endParaRPr lang="cs-CZ" dirty="0">
            <a:solidFill>
              <a:schemeClr val="tx1"/>
            </a:solidFill>
          </a:endParaRPr>
        </a:p>
      </dgm:t>
    </dgm:pt>
    <dgm:pt modelId="{F8A6222B-96F1-4C3F-9B69-E1E7D74A8AAE}" type="parTrans" cxnId="{81F560F9-1E3D-4B14-8099-E4F180A09D80}">
      <dgm:prSet/>
      <dgm:spPr/>
      <dgm:t>
        <a:bodyPr/>
        <a:lstStyle/>
        <a:p>
          <a:endParaRPr lang="cs-CZ"/>
        </a:p>
      </dgm:t>
    </dgm:pt>
    <dgm:pt modelId="{30588580-1761-477B-8702-43CBCC07C0A8}" type="sibTrans" cxnId="{81F560F9-1E3D-4B14-8099-E4F180A09D80}">
      <dgm:prSet/>
      <dgm:spPr/>
      <dgm:t>
        <a:bodyPr/>
        <a:lstStyle/>
        <a:p>
          <a:endParaRPr lang="cs-CZ"/>
        </a:p>
      </dgm:t>
    </dgm:pt>
    <dgm:pt modelId="{476E7FFA-658D-4057-9686-AEB3E2AEA0E4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Spotřeba</a:t>
          </a:r>
          <a:endParaRPr lang="cs-CZ" dirty="0">
            <a:solidFill>
              <a:schemeClr val="tx1"/>
            </a:solidFill>
          </a:endParaRPr>
        </a:p>
      </dgm:t>
    </dgm:pt>
    <dgm:pt modelId="{E199CC9F-1CBF-47D3-ACBE-BD8B9DD39DA0}" type="parTrans" cxnId="{A34D7A4B-BBEA-46F4-A377-F24A3F0F4D72}">
      <dgm:prSet/>
      <dgm:spPr/>
      <dgm:t>
        <a:bodyPr/>
        <a:lstStyle/>
        <a:p>
          <a:endParaRPr lang="cs-CZ"/>
        </a:p>
      </dgm:t>
    </dgm:pt>
    <dgm:pt modelId="{7458DA06-89A9-48CD-AFB8-A5531F75770A}" type="sibTrans" cxnId="{A34D7A4B-BBEA-46F4-A377-F24A3F0F4D72}">
      <dgm:prSet/>
      <dgm:spPr/>
      <dgm:t>
        <a:bodyPr/>
        <a:lstStyle/>
        <a:p>
          <a:endParaRPr lang="cs-CZ"/>
        </a:p>
      </dgm:t>
    </dgm:pt>
    <dgm:pt modelId="{DB9CC026-BA63-47D3-A8A2-E39045497FB4}" type="pres">
      <dgm:prSet presAssocID="{C25187DA-1824-42C2-98C1-6190CD1286B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D3E4434-6C61-4107-8AB7-9D5273DFA5D2}" type="pres">
      <dgm:prSet presAssocID="{C25187DA-1824-42C2-98C1-6190CD1286BD}" presName="cycle" presStyleCnt="0"/>
      <dgm:spPr/>
    </dgm:pt>
    <dgm:pt modelId="{F65DE6AB-2558-44DC-883D-D35F57192112}" type="pres">
      <dgm:prSet presAssocID="{79863F91-B77B-4D07-B0F8-B8BD509D6FCD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9187A3F-5E58-4AAD-BE02-B24E5C37422B}" type="pres">
      <dgm:prSet presAssocID="{54A2E018-1E35-40C9-9A8D-5FA04A7116B9}" presName="sibTransFirstNode" presStyleLbl="bgShp" presStyleIdx="0" presStyleCnt="1"/>
      <dgm:spPr/>
      <dgm:t>
        <a:bodyPr/>
        <a:lstStyle/>
        <a:p>
          <a:endParaRPr lang="cs-CZ"/>
        </a:p>
      </dgm:t>
    </dgm:pt>
    <dgm:pt modelId="{0A9AD454-DD8F-48FD-B8EB-C5143EC54E24}" type="pres">
      <dgm:prSet presAssocID="{664852FB-665B-4D42-AA94-FA383EFA8476}" presName="nodeFollowingNodes" presStyleLbl="node1" presStyleIdx="1" presStyleCnt="4" custRadScaleRad="119111" custRadScaleInc="-55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AA3D560-BE6D-46E2-B440-4E9401C565A6}" type="pres">
      <dgm:prSet presAssocID="{42EF57E1-0001-4C11-B85C-05BA48D19814}" presName="nodeFollowingNodes" presStyleLbl="node1" presStyleIdx="2" presStyleCnt="4" custRadScaleRad="96505" custRadScaleInc="115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924C9E4-B16B-4161-949E-D2A0BA1D37EA}" type="pres">
      <dgm:prSet presAssocID="{476E7FFA-658D-4057-9686-AEB3E2AEA0E4}" presName="nodeFollowingNodes" presStyleLbl="node1" presStyleIdx="3" presStyleCnt="4" custRadScaleRad="107998" custRadScaleInc="61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77C7511-5E32-4F5D-AAA3-75734CE6CEA1}" type="presOf" srcId="{79863F91-B77B-4D07-B0F8-B8BD509D6FCD}" destId="{F65DE6AB-2558-44DC-883D-D35F57192112}" srcOrd="0" destOrd="0" presId="urn:microsoft.com/office/officeart/2005/8/layout/cycle3"/>
    <dgm:cxn modelId="{81F560F9-1E3D-4B14-8099-E4F180A09D80}" srcId="{C25187DA-1824-42C2-98C1-6190CD1286BD}" destId="{42EF57E1-0001-4C11-B85C-05BA48D19814}" srcOrd="2" destOrd="0" parTransId="{F8A6222B-96F1-4C3F-9B69-E1E7D74A8AAE}" sibTransId="{30588580-1761-477B-8702-43CBCC07C0A8}"/>
    <dgm:cxn modelId="{A353239C-AA11-41C5-B77D-DBF27774F149}" type="presOf" srcId="{664852FB-665B-4D42-AA94-FA383EFA8476}" destId="{0A9AD454-DD8F-48FD-B8EB-C5143EC54E24}" srcOrd="0" destOrd="0" presId="urn:microsoft.com/office/officeart/2005/8/layout/cycle3"/>
    <dgm:cxn modelId="{A34D7A4B-BBEA-46F4-A377-F24A3F0F4D72}" srcId="{C25187DA-1824-42C2-98C1-6190CD1286BD}" destId="{476E7FFA-658D-4057-9686-AEB3E2AEA0E4}" srcOrd="3" destOrd="0" parTransId="{E199CC9F-1CBF-47D3-ACBE-BD8B9DD39DA0}" sibTransId="{7458DA06-89A9-48CD-AFB8-A5531F75770A}"/>
    <dgm:cxn modelId="{FCFAD657-9AB6-4878-A20E-73318F6603B0}" srcId="{C25187DA-1824-42C2-98C1-6190CD1286BD}" destId="{79863F91-B77B-4D07-B0F8-B8BD509D6FCD}" srcOrd="0" destOrd="0" parTransId="{F1178367-08C4-4396-BDA4-52A58032367E}" sibTransId="{54A2E018-1E35-40C9-9A8D-5FA04A7116B9}"/>
    <dgm:cxn modelId="{16DBF7EA-1B72-487D-A6F1-039CBB92753A}" srcId="{C25187DA-1824-42C2-98C1-6190CD1286BD}" destId="{664852FB-665B-4D42-AA94-FA383EFA8476}" srcOrd="1" destOrd="0" parTransId="{17EF0ADD-1D2D-4EEF-AC70-D9D9016815BC}" sibTransId="{3F732A24-D736-4B87-AB94-307C43F899CE}"/>
    <dgm:cxn modelId="{C0F5BC0A-A8EB-4D0E-90F3-7D8ABAFFE86B}" type="presOf" srcId="{54A2E018-1E35-40C9-9A8D-5FA04A7116B9}" destId="{49187A3F-5E58-4AAD-BE02-B24E5C37422B}" srcOrd="0" destOrd="0" presId="urn:microsoft.com/office/officeart/2005/8/layout/cycle3"/>
    <dgm:cxn modelId="{7EB5D6FC-E218-4801-87F8-DFAA851CEB7D}" type="presOf" srcId="{C25187DA-1824-42C2-98C1-6190CD1286BD}" destId="{DB9CC026-BA63-47D3-A8A2-E39045497FB4}" srcOrd="0" destOrd="0" presId="urn:microsoft.com/office/officeart/2005/8/layout/cycle3"/>
    <dgm:cxn modelId="{2624E48C-2F13-45D7-A923-AE7C9212AE9C}" type="presOf" srcId="{476E7FFA-658D-4057-9686-AEB3E2AEA0E4}" destId="{D924C9E4-B16B-4161-949E-D2A0BA1D37EA}" srcOrd="0" destOrd="0" presId="urn:microsoft.com/office/officeart/2005/8/layout/cycle3"/>
    <dgm:cxn modelId="{CF5D0D04-86D4-4E50-A726-A710A7E2ED07}" type="presOf" srcId="{42EF57E1-0001-4C11-B85C-05BA48D19814}" destId="{3AA3D560-BE6D-46E2-B440-4E9401C565A6}" srcOrd="0" destOrd="0" presId="urn:microsoft.com/office/officeart/2005/8/layout/cycle3"/>
    <dgm:cxn modelId="{A54A41BA-D0C4-4CFA-A32D-DBFA552685D7}" type="presParOf" srcId="{DB9CC026-BA63-47D3-A8A2-E39045497FB4}" destId="{FD3E4434-6C61-4107-8AB7-9D5273DFA5D2}" srcOrd="0" destOrd="0" presId="urn:microsoft.com/office/officeart/2005/8/layout/cycle3"/>
    <dgm:cxn modelId="{52D7B1C6-9369-40CE-881D-8DA5363ACAEF}" type="presParOf" srcId="{FD3E4434-6C61-4107-8AB7-9D5273DFA5D2}" destId="{F65DE6AB-2558-44DC-883D-D35F57192112}" srcOrd="0" destOrd="0" presId="urn:microsoft.com/office/officeart/2005/8/layout/cycle3"/>
    <dgm:cxn modelId="{49D85CF2-C97C-426A-97E9-04D634460078}" type="presParOf" srcId="{FD3E4434-6C61-4107-8AB7-9D5273DFA5D2}" destId="{49187A3F-5E58-4AAD-BE02-B24E5C37422B}" srcOrd="1" destOrd="0" presId="urn:microsoft.com/office/officeart/2005/8/layout/cycle3"/>
    <dgm:cxn modelId="{F91D25E0-55A7-4E05-A112-5C4321C36AE5}" type="presParOf" srcId="{FD3E4434-6C61-4107-8AB7-9D5273DFA5D2}" destId="{0A9AD454-DD8F-48FD-B8EB-C5143EC54E24}" srcOrd="2" destOrd="0" presId="urn:microsoft.com/office/officeart/2005/8/layout/cycle3"/>
    <dgm:cxn modelId="{56B6EA25-0114-4146-B501-DDEA2FB8294A}" type="presParOf" srcId="{FD3E4434-6C61-4107-8AB7-9D5273DFA5D2}" destId="{3AA3D560-BE6D-46E2-B440-4E9401C565A6}" srcOrd="3" destOrd="0" presId="urn:microsoft.com/office/officeart/2005/8/layout/cycle3"/>
    <dgm:cxn modelId="{5EB0BF0D-CC42-461E-8303-1A92EB0E425E}" type="presParOf" srcId="{FD3E4434-6C61-4107-8AB7-9D5273DFA5D2}" destId="{D924C9E4-B16B-4161-949E-D2A0BA1D37EA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2A07F0-FA06-4D14-8674-EEFEEA191B31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EF9FEE3F-E063-41DD-B148-FDB0D7B370AE}">
      <dgm:prSet phldrT="[Text]"/>
      <dgm:spPr/>
      <dgm:t>
        <a:bodyPr/>
        <a:lstStyle/>
        <a:p>
          <a:r>
            <a:rPr lang="cs-CZ" dirty="0" smtClean="0">
              <a:solidFill>
                <a:schemeClr val="bg1"/>
              </a:solidFill>
            </a:rPr>
            <a:t>Výroba</a:t>
          </a:r>
          <a:endParaRPr lang="cs-CZ" dirty="0">
            <a:solidFill>
              <a:schemeClr val="bg1"/>
            </a:solidFill>
          </a:endParaRPr>
        </a:p>
      </dgm:t>
    </dgm:pt>
    <dgm:pt modelId="{E81867B0-2AF9-4BD0-8960-CF8C3A4FB235}" type="parTrans" cxnId="{354287FF-0D32-4A8E-AB27-5560810A83B1}">
      <dgm:prSet/>
      <dgm:spPr/>
      <dgm:t>
        <a:bodyPr/>
        <a:lstStyle/>
        <a:p>
          <a:endParaRPr lang="cs-CZ"/>
        </a:p>
      </dgm:t>
    </dgm:pt>
    <dgm:pt modelId="{2A9CCB96-8A09-4C81-83E7-A96B8E856428}" type="sibTrans" cxnId="{354287FF-0D32-4A8E-AB27-5560810A83B1}">
      <dgm:prSet/>
      <dgm:spPr/>
      <dgm:t>
        <a:bodyPr/>
        <a:lstStyle/>
        <a:p>
          <a:endParaRPr lang="cs-CZ"/>
        </a:p>
      </dgm:t>
    </dgm:pt>
    <dgm:pt modelId="{289676AE-F262-4182-9246-BBC5141AC9C7}" type="asst">
      <dgm:prSet phldrT="[Text]"/>
      <dgm:spPr/>
      <dgm:t>
        <a:bodyPr/>
        <a:lstStyle/>
        <a:p>
          <a:r>
            <a:rPr lang="cs-CZ" dirty="0" smtClean="0">
              <a:solidFill>
                <a:schemeClr val="bg1"/>
              </a:solidFill>
            </a:rPr>
            <a:t>Informace</a:t>
          </a:r>
          <a:endParaRPr lang="cs-CZ" dirty="0">
            <a:solidFill>
              <a:schemeClr val="bg1"/>
            </a:solidFill>
          </a:endParaRPr>
        </a:p>
      </dgm:t>
    </dgm:pt>
    <dgm:pt modelId="{8EA89D88-68DD-436A-BEE6-EFEC5B14014A}" type="parTrans" cxnId="{22B324C2-7B37-46E0-BB02-EB8AE8668091}">
      <dgm:prSet/>
      <dgm:spPr/>
      <dgm:t>
        <a:bodyPr/>
        <a:lstStyle/>
        <a:p>
          <a:endParaRPr lang="cs-CZ"/>
        </a:p>
      </dgm:t>
    </dgm:pt>
    <dgm:pt modelId="{2E4EC93C-4085-482E-BB27-CE44836A9835}" type="sibTrans" cxnId="{22B324C2-7B37-46E0-BB02-EB8AE8668091}">
      <dgm:prSet/>
      <dgm:spPr/>
      <dgm:t>
        <a:bodyPr/>
        <a:lstStyle/>
        <a:p>
          <a:endParaRPr lang="cs-CZ"/>
        </a:p>
      </dgm:t>
    </dgm:pt>
    <dgm:pt modelId="{45BA51AC-272B-48E9-A338-3FF4345FDE54}">
      <dgm:prSet phldrT="[Text]"/>
      <dgm:spPr/>
      <dgm:t>
        <a:bodyPr/>
        <a:lstStyle/>
        <a:p>
          <a:r>
            <a:rPr lang="cs-CZ" dirty="0" smtClean="0">
              <a:solidFill>
                <a:schemeClr val="bg1"/>
              </a:solidFill>
            </a:rPr>
            <a:t>Práce</a:t>
          </a:r>
          <a:endParaRPr lang="cs-CZ" dirty="0">
            <a:solidFill>
              <a:schemeClr val="bg1"/>
            </a:solidFill>
          </a:endParaRPr>
        </a:p>
      </dgm:t>
    </dgm:pt>
    <dgm:pt modelId="{193D0E9F-0980-48BD-BF1F-CA24841677D5}" type="parTrans" cxnId="{AF566133-1B50-46C9-AE00-A8C6FA6959F9}">
      <dgm:prSet/>
      <dgm:spPr/>
      <dgm:t>
        <a:bodyPr/>
        <a:lstStyle/>
        <a:p>
          <a:endParaRPr lang="cs-CZ"/>
        </a:p>
      </dgm:t>
    </dgm:pt>
    <dgm:pt modelId="{EF60C501-44A3-489A-8E9A-325BD993D3DE}" type="sibTrans" cxnId="{AF566133-1B50-46C9-AE00-A8C6FA6959F9}">
      <dgm:prSet/>
      <dgm:spPr/>
      <dgm:t>
        <a:bodyPr/>
        <a:lstStyle/>
        <a:p>
          <a:endParaRPr lang="cs-CZ"/>
        </a:p>
      </dgm:t>
    </dgm:pt>
    <dgm:pt modelId="{2109E55C-78B9-4969-92F8-32BFE8E77503}">
      <dgm:prSet phldrT="[Text]"/>
      <dgm:spPr/>
      <dgm:t>
        <a:bodyPr/>
        <a:lstStyle/>
        <a:p>
          <a:r>
            <a:rPr lang="cs-CZ" dirty="0" smtClean="0">
              <a:solidFill>
                <a:schemeClr val="bg1"/>
              </a:solidFill>
            </a:rPr>
            <a:t>Půda</a:t>
          </a:r>
          <a:endParaRPr lang="cs-CZ" dirty="0">
            <a:solidFill>
              <a:schemeClr val="bg1"/>
            </a:solidFill>
          </a:endParaRPr>
        </a:p>
      </dgm:t>
    </dgm:pt>
    <dgm:pt modelId="{48C849B0-41A9-4745-922B-20E1B4E3B44E}" type="parTrans" cxnId="{E9A641D8-188D-4447-8EE5-B8A18D019C06}">
      <dgm:prSet/>
      <dgm:spPr/>
      <dgm:t>
        <a:bodyPr/>
        <a:lstStyle/>
        <a:p>
          <a:endParaRPr lang="cs-CZ"/>
        </a:p>
      </dgm:t>
    </dgm:pt>
    <dgm:pt modelId="{D01FC5D1-64F1-4909-B44D-109F6480831F}" type="sibTrans" cxnId="{E9A641D8-188D-4447-8EE5-B8A18D019C06}">
      <dgm:prSet/>
      <dgm:spPr/>
      <dgm:t>
        <a:bodyPr/>
        <a:lstStyle/>
        <a:p>
          <a:endParaRPr lang="cs-CZ"/>
        </a:p>
      </dgm:t>
    </dgm:pt>
    <dgm:pt modelId="{CA763A1F-00CC-4278-99BA-7E949405A97F}">
      <dgm:prSet phldrT="[Text]"/>
      <dgm:spPr/>
      <dgm:t>
        <a:bodyPr/>
        <a:lstStyle/>
        <a:p>
          <a:r>
            <a:rPr lang="cs-CZ" dirty="0" smtClean="0">
              <a:solidFill>
                <a:schemeClr val="bg1"/>
              </a:solidFill>
            </a:rPr>
            <a:t>Kapitál</a:t>
          </a:r>
          <a:endParaRPr lang="cs-CZ" dirty="0">
            <a:solidFill>
              <a:schemeClr val="bg1"/>
            </a:solidFill>
          </a:endParaRPr>
        </a:p>
      </dgm:t>
    </dgm:pt>
    <dgm:pt modelId="{29D7CF21-60AE-4730-9AD5-6404BB3D63D0}" type="parTrans" cxnId="{E9E9749D-1EC1-466B-BFCD-2170E2A964E2}">
      <dgm:prSet/>
      <dgm:spPr/>
      <dgm:t>
        <a:bodyPr/>
        <a:lstStyle/>
        <a:p>
          <a:endParaRPr lang="cs-CZ"/>
        </a:p>
      </dgm:t>
    </dgm:pt>
    <dgm:pt modelId="{C4218CB9-3DB0-44A7-95EF-87E0E7DABB72}" type="sibTrans" cxnId="{E9E9749D-1EC1-466B-BFCD-2170E2A964E2}">
      <dgm:prSet/>
      <dgm:spPr/>
      <dgm:t>
        <a:bodyPr/>
        <a:lstStyle/>
        <a:p>
          <a:endParaRPr lang="cs-CZ"/>
        </a:p>
      </dgm:t>
    </dgm:pt>
    <dgm:pt modelId="{B1B6DAB4-3F63-487E-9FE0-9C252A2252F6}" type="pres">
      <dgm:prSet presAssocID="{532A07F0-FA06-4D14-8674-EEFEEA191B3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3990F62F-B7BE-4D17-BA4B-2B3D314D71A5}" type="pres">
      <dgm:prSet presAssocID="{EF9FEE3F-E063-41DD-B148-FDB0D7B370AE}" presName="hierRoot1" presStyleCnt="0">
        <dgm:presLayoutVars>
          <dgm:hierBranch val="init"/>
        </dgm:presLayoutVars>
      </dgm:prSet>
      <dgm:spPr/>
    </dgm:pt>
    <dgm:pt modelId="{751C89CA-506F-42CD-8917-41433CB38EAF}" type="pres">
      <dgm:prSet presAssocID="{EF9FEE3F-E063-41DD-B148-FDB0D7B370AE}" presName="rootComposite1" presStyleCnt="0"/>
      <dgm:spPr/>
    </dgm:pt>
    <dgm:pt modelId="{ACAEC8C9-EB46-4EA1-BD2F-E35273CCC3DC}" type="pres">
      <dgm:prSet presAssocID="{EF9FEE3F-E063-41DD-B148-FDB0D7B370AE}" presName="rootText1" presStyleLbl="node0" presStyleIdx="0" presStyleCnt="1" custScaleX="176781" custScaleY="261097" custLinFactNeighborX="4036" custLinFactNeighborY="-7072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2E31B83-BC82-4150-B589-8ECEAFE2C136}" type="pres">
      <dgm:prSet presAssocID="{EF9FEE3F-E063-41DD-B148-FDB0D7B370AE}" presName="rootConnector1" presStyleLbl="node1" presStyleIdx="0" presStyleCnt="0"/>
      <dgm:spPr/>
      <dgm:t>
        <a:bodyPr/>
        <a:lstStyle/>
        <a:p>
          <a:endParaRPr lang="cs-CZ"/>
        </a:p>
      </dgm:t>
    </dgm:pt>
    <dgm:pt modelId="{16AF6097-233E-494A-9972-DEBFF4D87BCF}" type="pres">
      <dgm:prSet presAssocID="{EF9FEE3F-E063-41DD-B148-FDB0D7B370AE}" presName="hierChild2" presStyleCnt="0"/>
      <dgm:spPr/>
    </dgm:pt>
    <dgm:pt modelId="{F8373429-FAFA-41A3-9047-A13E2F7A24D2}" type="pres">
      <dgm:prSet presAssocID="{193D0E9F-0980-48BD-BF1F-CA24841677D5}" presName="Name64" presStyleLbl="parChTrans1D2" presStyleIdx="0" presStyleCnt="4"/>
      <dgm:spPr/>
      <dgm:t>
        <a:bodyPr/>
        <a:lstStyle/>
        <a:p>
          <a:endParaRPr lang="cs-CZ"/>
        </a:p>
      </dgm:t>
    </dgm:pt>
    <dgm:pt modelId="{D972D358-91B4-425D-9469-F08C51222901}" type="pres">
      <dgm:prSet presAssocID="{45BA51AC-272B-48E9-A338-3FF4345FDE54}" presName="hierRoot2" presStyleCnt="0">
        <dgm:presLayoutVars>
          <dgm:hierBranch val="init"/>
        </dgm:presLayoutVars>
      </dgm:prSet>
      <dgm:spPr/>
    </dgm:pt>
    <dgm:pt modelId="{CD0B18CE-E8FC-410E-B33E-381165079417}" type="pres">
      <dgm:prSet presAssocID="{45BA51AC-272B-48E9-A338-3FF4345FDE54}" presName="rootComposite" presStyleCnt="0"/>
      <dgm:spPr/>
    </dgm:pt>
    <dgm:pt modelId="{083CAE7E-E3B6-443D-86FF-D11F19EC0931}" type="pres">
      <dgm:prSet presAssocID="{45BA51AC-272B-48E9-A338-3FF4345FDE54}" presName="rootText" presStyleLbl="node2" presStyleIdx="0" presStyleCnt="3" custScaleY="155066" custLinFactNeighborX="-698" custLinFactNeighborY="-5576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59A4D9E-8EF1-4DFF-A71C-BDC266913576}" type="pres">
      <dgm:prSet presAssocID="{45BA51AC-272B-48E9-A338-3FF4345FDE54}" presName="rootConnector" presStyleLbl="node2" presStyleIdx="0" presStyleCnt="3"/>
      <dgm:spPr/>
      <dgm:t>
        <a:bodyPr/>
        <a:lstStyle/>
        <a:p>
          <a:endParaRPr lang="cs-CZ"/>
        </a:p>
      </dgm:t>
    </dgm:pt>
    <dgm:pt modelId="{C1B05E4E-160D-4081-8447-373641D22655}" type="pres">
      <dgm:prSet presAssocID="{45BA51AC-272B-48E9-A338-3FF4345FDE54}" presName="hierChild4" presStyleCnt="0"/>
      <dgm:spPr/>
    </dgm:pt>
    <dgm:pt modelId="{A0BD8F8A-CF3B-400F-A020-6B8E3C0877B0}" type="pres">
      <dgm:prSet presAssocID="{45BA51AC-272B-48E9-A338-3FF4345FDE54}" presName="hierChild5" presStyleCnt="0"/>
      <dgm:spPr/>
    </dgm:pt>
    <dgm:pt modelId="{D0738347-2C22-490D-8EF7-D2BF8EA2F502}" type="pres">
      <dgm:prSet presAssocID="{48C849B0-41A9-4745-922B-20E1B4E3B44E}" presName="Name64" presStyleLbl="parChTrans1D2" presStyleIdx="1" presStyleCnt="4"/>
      <dgm:spPr/>
      <dgm:t>
        <a:bodyPr/>
        <a:lstStyle/>
        <a:p>
          <a:endParaRPr lang="cs-CZ"/>
        </a:p>
      </dgm:t>
    </dgm:pt>
    <dgm:pt modelId="{30C30960-8278-41C1-A5C4-C6E4E92CFCD4}" type="pres">
      <dgm:prSet presAssocID="{2109E55C-78B9-4969-92F8-32BFE8E77503}" presName="hierRoot2" presStyleCnt="0">
        <dgm:presLayoutVars>
          <dgm:hierBranch val="init"/>
        </dgm:presLayoutVars>
      </dgm:prSet>
      <dgm:spPr/>
    </dgm:pt>
    <dgm:pt modelId="{626C65FF-210D-41C8-AC97-38EE1BF99EFC}" type="pres">
      <dgm:prSet presAssocID="{2109E55C-78B9-4969-92F8-32BFE8E77503}" presName="rootComposite" presStyleCnt="0"/>
      <dgm:spPr/>
    </dgm:pt>
    <dgm:pt modelId="{D502D3A7-3BE4-4120-9B1E-9DE23A4A76E6}" type="pres">
      <dgm:prSet presAssocID="{2109E55C-78B9-4969-92F8-32BFE8E77503}" presName="rootText" presStyleLbl="node2" presStyleIdx="1" presStyleCnt="3" custScaleX="102458" custScaleY="153970" custLinFactNeighborX="-2790" custLinFactNeighborY="54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602081C-9C7B-420B-9549-E8AF374CDE7D}" type="pres">
      <dgm:prSet presAssocID="{2109E55C-78B9-4969-92F8-32BFE8E77503}" presName="rootConnector" presStyleLbl="node2" presStyleIdx="1" presStyleCnt="3"/>
      <dgm:spPr/>
      <dgm:t>
        <a:bodyPr/>
        <a:lstStyle/>
        <a:p>
          <a:endParaRPr lang="cs-CZ"/>
        </a:p>
      </dgm:t>
    </dgm:pt>
    <dgm:pt modelId="{17067CD7-EF73-41EC-AAFD-DF5742C021BA}" type="pres">
      <dgm:prSet presAssocID="{2109E55C-78B9-4969-92F8-32BFE8E77503}" presName="hierChild4" presStyleCnt="0"/>
      <dgm:spPr/>
    </dgm:pt>
    <dgm:pt modelId="{31A5A2BB-9A09-4254-BF09-A6E69F3A3907}" type="pres">
      <dgm:prSet presAssocID="{2109E55C-78B9-4969-92F8-32BFE8E77503}" presName="hierChild5" presStyleCnt="0"/>
      <dgm:spPr/>
    </dgm:pt>
    <dgm:pt modelId="{87ED3FFE-7AB1-468F-9E1C-D43DDD715222}" type="pres">
      <dgm:prSet presAssocID="{29D7CF21-60AE-4730-9AD5-6404BB3D63D0}" presName="Name64" presStyleLbl="parChTrans1D2" presStyleIdx="2" presStyleCnt="4"/>
      <dgm:spPr/>
      <dgm:t>
        <a:bodyPr/>
        <a:lstStyle/>
        <a:p>
          <a:endParaRPr lang="cs-CZ"/>
        </a:p>
      </dgm:t>
    </dgm:pt>
    <dgm:pt modelId="{8F5F8A5C-E394-4028-84FF-29525DEDC462}" type="pres">
      <dgm:prSet presAssocID="{CA763A1F-00CC-4278-99BA-7E949405A97F}" presName="hierRoot2" presStyleCnt="0">
        <dgm:presLayoutVars>
          <dgm:hierBranch val="init"/>
        </dgm:presLayoutVars>
      </dgm:prSet>
      <dgm:spPr/>
    </dgm:pt>
    <dgm:pt modelId="{666AB071-89C4-43B6-9B50-C345E5AB606F}" type="pres">
      <dgm:prSet presAssocID="{CA763A1F-00CC-4278-99BA-7E949405A97F}" presName="rootComposite" presStyleCnt="0"/>
      <dgm:spPr/>
    </dgm:pt>
    <dgm:pt modelId="{BE97774E-28D1-4A10-ABD8-1171FB08CB6B}" type="pres">
      <dgm:prSet presAssocID="{CA763A1F-00CC-4278-99BA-7E949405A97F}" presName="rootText" presStyleLbl="node2" presStyleIdx="2" presStyleCnt="3" custScaleY="161964" custLinFactNeighborX="-698" custLinFactNeighborY="2956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4DD95E3-E78F-407D-B18D-A191564B1FA5}" type="pres">
      <dgm:prSet presAssocID="{CA763A1F-00CC-4278-99BA-7E949405A97F}" presName="rootConnector" presStyleLbl="node2" presStyleIdx="2" presStyleCnt="3"/>
      <dgm:spPr/>
      <dgm:t>
        <a:bodyPr/>
        <a:lstStyle/>
        <a:p>
          <a:endParaRPr lang="cs-CZ"/>
        </a:p>
      </dgm:t>
    </dgm:pt>
    <dgm:pt modelId="{73E8528B-7EC7-4E83-BFFB-A7EF780689BE}" type="pres">
      <dgm:prSet presAssocID="{CA763A1F-00CC-4278-99BA-7E949405A97F}" presName="hierChild4" presStyleCnt="0"/>
      <dgm:spPr/>
    </dgm:pt>
    <dgm:pt modelId="{8009F05A-FD16-4C6F-AAE1-C784BEFC5AE8}" type="pres">
      <dgm:prSet presAssocID="{CA763A1F-00CC-4278-99BA-7E949405A97F}" presName="hierChild5" presStyleCnt="0"/>
      <dgm:spPr/>
    </dgm:pt>
    <dgm:pt modelId="{3ADD3292-66B2-43A8-8911-ACF05DC82F36}" type="pres">
      <dgm:prSet presAssocID="{EF9FEE3F-E063-41DD-B148-FDB0D7B370AE}" presName="hierChild3" presStyleCnt="0"/>
      <dgm:spPr/>
    </dgm:pt>
    <dgm:pt modelId="{8CF71AD1-8DB1-4C1A-9E76-103B1BF8A9FD}" type="pres">
      <dgm:prSet presAssocID="{8EA89D88-68DD-436A-BEE6-EFEC5B14014A}" presName="Name115" presStyleLbl="parChTrans1D2" presStyleIdx="3" presStyleCnt="4"/>
      <dgm:spPr/>
      <dgm:t>
        <a:bodyPr/>
        <a:lstStyle/>
        <a:p>
          <a:endParaRPr lang="cs-CZ"/>
        </a:p>
      </dgm:t>
    </dgm:pt>
    <dgm:pt modelId="{FB444680-D8FA-4E63-800B-7DC2B761A86B}" type="pres">
      <dgm:prSet presAssocID="{289676AE-F262-4182-9246-BBC5141AC9C7}" presName="hierRoot3" presStyleCnt="0">
        <dgm:presLayoutVars>
          <dgm:hierBranch val="init"/>
        </dgm:presLayoutVars>
      </dgm:prSet>
      <dgm:spPr/>
    </dgm:pt>
    <dgm:pt modelId="{08299F9B-EB14-4288-A969-ECF46F88DCF3}" type="pres">
      <dgm:prSet presAssocID="{289676AE-F262-4182-9246-BBC5141AC9C7}" presName="rootComposite3" presStyleCnt="0"/>
      <dgm:spPr/>
    </dgm:pt>
    <dgm:pt modelId="{AF626F26-E5CE-4974-9470-FD9B19BB5716}" type="pres">
      <dgm:prSet presAssocID="{289676AE-F262-4182-9246-BBC5141AC9C7}" presName="rootText3" presStyleLbl="asst1" presStyleIdx="0" presStyleCnt="1" custScaleY="180143" custLinFactY="121453" custLinFactNeighborX="-16531" custLinFactNeighborY="2000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BD513F3-579D-41B8-9D7B-901CC3C3031F}" type="pres">
      <dgm:prSet presAssocID="{289676AE-F262-4182-9246-BBC5141AC9C7}" presName="rootConnector3" presStyleLbl="asst1" presStyleIdx="0" presStyleCnt="1"/>
      <dgm:spPr/>
      <dgm:t>
        <a:bodyPr/>
        <a:lstStyle/>
        <a:p>
          <a:endParaRPr lang="cs-CZ"/>
        </a:p>
      </dgm:t>
    </dgm:pt>
    <dgm:pt modelId="{EA29D070-AB2C-4625-950F-2EC6C7398DDE}" type="pres">
      <dgm:prSet presAssocID="{289676AE-F262-4182-9246-BBC5141AC9C7}" presName="hierChild6" presStyleCnt="0"/>
      <dgm:spPr/>
    </dgm:pt>
    <dgm:pt modelId="{13AEE62F-56DA-4C15-879F-067551F77931}" type="pres">
      <dgm:prSet presAssocID="{289676AE-F262-4182-9246-BBC5141AC9C7}" presName="hierChild7" presStyleCnt="0"/>
      <dgm:spPr/>
    </dgm:pt>
  </dgm:ptLst>
  <dgm:cxnLst>
    <dgm:cxn modelId="{AF566133-1B50-46C9-AE00-A8C6FA6959F9}" srcId="{EF9FEE3F-E063-41DD-B148-FDB0D7B370AE}" destId="{45BA51AC-272B-48E9-A338-3FF4345FDE54}" srcOrd="1" destOrd="0" parTransId="{193D0E9F-0980-48BD-BF1F-CA24841677D5}" sibTransId="{EF60C501-44A3-489A-8E9A-325BD993D3DE}"/>
    <dgm:cxn modelId="{CF72E8BB-3446-4460-BF9D-A12F0938D1C8}" type="presOf" srcId="{EF9FEE3F-E063-41DD-B148-FDB0D7B370AE}" destId="{22E31B83-BC82-4150-B589-8ECEAFE2C136}" srcOrd="1" destOrd="0" presId="urn:microsoft.com/office/officeart/2009/3/layout/HorizontalOrganizationChart"/>
    <dgm:cxn modelId="{C268E2EB-B766-4C33-9A93-523A42917526}" type="presOf" srcId="{289676AE-F262-4182-9246-BBC5141AC9C7}" destId="{AF626F26-E5CE-4974-9470-FD9B19BB5716}" srcOrd="0" destOrd="0" presId="urn:microsoft.com/office/officeart/2009/3/layout/HorizontalOrganizationChart"/>
    <dgm:cxn modelId="{CDC8401E-01EF-45E1-BEB4-761C90C05C94}" type="presOf" srcId="{EF9FEE3F-E063-41DD-B148-FDB0D7B370AE}" destId="{ACAEC8C9-EB46-4EA1-BD2F-E35273CCC3DC}" srcOrd="0" destOrd="0" presId="urn:microsoft.com/office/officeart/2009/3/layout/HorizontalOrganizationChart"/>
    <dgm:cxn modelId="{7A3819D1-E787-47D8-A599-392A1E6F25DD}" type="presOf" srcId="{45BA51AC-272B-48E9-A338-3FF4345FDE54}" destId="{759A4D9E-8EF1-4DFF-A71C-BDC266913576}" srcOrd="1" destOrd="0" presId="urn:microsoft.com/office/officeart/2009/3/layout/HorizontalOrganizationChart"/>
    <dgm:cxn modelId="{F76F1EB1-44F3-4AC8-A798-E69539E86030}" type="presOf" srcId="{2109E55C-78B9-4969-92F8-32BFE8E77503}" destId="{D502D3A7-3BE4-4120-9B1E-9DE23A4A76E6}" srcOrd="0" destOrd="0" presId="urn:microsoft.com/office/officeart/2009/3/layout/HorizontalOrganizationChart"/>
    <dgm:cxn modelId="{63E60FB1-4889-4D1E-AE85-FE3A78426966}" type="presOf" srcId="{532A07F0-FA06-4D14-8674-EEFEEA191B31}" destId="{B1B6DAB4-3F63-487E-9FE0-9C252A2252F6}" srcOrd="0" destOrd="0" presId="urn:microsoft.com/office/officeart/2009/3/layout/HorizontalOrganizationChart"/>
    <dgm:cxn modelId="{D40FC6FA-2FD9-4918-968A-8EB499467876}" type="presOf" srcId="{193D0E9F-0980-48BD-BF1F-CA24841677D5}" destId="{F8373429-FAFA-41A3-9047-A13E2F7A24D2}" srcOrd="0" destOrd="0" presId="urn:microsoft.com/office/officeart/2009/3/layout/HorizontalOrganizationChart"/>
    <dgm:cxn modelId="{00A91374-B792-48D4-A9A8-C91F3893A8A0}" type="presOf" srcId="{CA763A1F-00CC-4278-99BA-7E949405A97F}" destId="{BE97774E-28D1-4A10-ABD8-1171FB08CB6B}" srcOrd="0" destOrd="0" presId="urn:microsoft.com/office/officeart/2009/3/layout/HorizontalOrganizationChart"/>
    <dgm:cxn modelId="{6DE5CA9E-61C9-4561-908B-006A6FD22E3E}" type="presOf" srcId="{2109E55C-78B9-4969-92F8-32BFE8E77503}" destId="{1602081C-9C7B-420B-9549-E8AF374CDE7D}" srcOrd="1" destOrd="0" presId="urn:microsoft.com/office/officeart/2009/3/layout/HorizontalOrganizationChart"/>
    <dgm:cxn modelId="{B70B070A-65F8-420B-AB4F-DF5987C5CCC8}" type="presOf" srcId="{45BA51AC-272B-48E9-A338-3FF4345FDE54}" destId="{083CAE7E-E3B6-443D-86FF-D11F19EC0931}" srcOrd="0" destOrd="0" presId="urn:microsoft.com/office/officeart/2009/3/layout/HorizontalOrganizationChart"/>
    <dgm:cxn modelId="{354287FF-0D32-4A8E-AB27-5560810A83B1}" srcId="{532A07F0-FA06-4D14-8674-EEFEEA191B31}" destId="{EF9FEE3F-E063-41DD-B148-FDB0D7B370AE}" srcOrd="0" destOrd="0" parTransId="{E81867B0-2AF9-4BD0-8960-CF8C3A4FB235}" sibTransId="{2A9CCB96-8A09-4C81-83E7-A96B8E856428}"/>
    <dgm:cxn modelId="{CC9742F5-1E21-40B9-B3F7-5E27BCC59602}" type="presOf" srcId="{48C849B0-41A9-4745-922B-20E1B4E3B44E}" destId="{D0738347-2C22-490D-8EF7-D2BF8EA2F502}" srcOrd="0" destOrd="0" presId="urn:microsoft.com/office/officeart/2009/3/layout/HorizontalOrganizationChart"/>
    <dgm:cxn modelId="{3BB14D0C-2834-496C-9332-5A26C913204D}" type="presOf" srcId="{29D7CF21-60AE-4730-9AD5-6404BB3D63D0}" destId="{87ED3FFE-7AB1-468F-9E1C-D43DDD715222}" srcOrd="0" destOrd="0" presId="urn:microsoft.com/office/officeart/2009/3/layout/HorizontalOrganizationChart"/>
    <dgm:cxn modelId="{369F321B-EA17-40BD-BC19-27C0370718FA}" type="presOf" srcId="{289676AE-F262-4182-9246-BBC5141AC9C7}" destId="{2BD513F3-579D-41B8-9D7B-901CC3C3031F}" srcOrd="1" destOrd="0" presId="urn:microsoft.com/office/officeart/2009/3/layout/HorizontalOrganizationChart"/>
    <dgm:cxn modelId="{1093BF2E-992E-40A7-A607-F2BB577ACDB0}" type="presOf" srcId="{8EA89D88-68DD-436A-BEE6-EFEC5B14014A}" destId="{8CF71AD1-8DB1-4C1A-9E76-103B1BF8A9FD}" srcOrd="0" destOrd="0" presId="urn:microsoft.com/office/officeart/2009/3/layout/HorizontalOrganizationChart"/>
    <dgm:cxn modelId="{5D40F49B-FB3D-4BA9-AA65-739F71CBEF0A}" type="presOf" srcId="{CA763A1F-00CC-4278-99BA-7E949405A97F}" destId="{84DD95E3-E78F-407D-B18D-A191564B1FA5}" srcOrd="1" destOrd="0" presId="urn:microsoft.com/office/officeart/2009/3/layout/HorizontalOrganizationChart"/>
    <dgm:cxn modelId="{E9E9749D-1EC1-466B-BFCD-2170E2A964E2}" srcId="{EF9FEE3F-E063-41DD-B148-FDB0D7B370AE}" destId="{CA763A1F-00CC-4278-99BA-7E949405A97F}" srcOrd="3" destOrd="0" parTransId="{29D7CF21-60AE-4730-9AD5-6404BB3D63D0}" sibTransId="{C4218CB9-3DB0-44A7-95EF-87E0E7DABB72}"/>
    <dgm:cxn modelId="{E9A641D8-188D-4447-8EE5-B8A18D019C06}" srcId="{EF9FEE3F-E063-41DD-B148-FDB0D7B370AE}" destId="{2109E55C-78B9-4969-92F8-32BFE8E77503}" srcOrd="2" destOrd="0" parTransId="{48C849B0-41A9-4745-922B-20E1B4E3B44E}" sibTransId="{D01FC5D1-64F1-4909-B44D-109F6480831F}"/>
    <dgm:cxn modelId="{22B324C2-7B37-46E0-BB02-EB8AE8668091}" srcId="{EF9FEE3F-E063-41DD-B148-FDB0D7B370AE}" destId="{289676AE-F262-4182-9246-BBC5141AC9C7}" srcOrd="0" destOrd="0" parTransId="{8EA89D88-68DD-436A-BEE6-EFEC5B14014A}" sibTransId="{2E4EC93C-4085-482E-BB27-CE44836A9835}"/>
    <dgm:cxn modelId="{60D6B44F-ABBB-4E18-855A-8059D46ED5A9}" type="presParOf" srcId="{B1B6DAB4-3F63-487E-9FE0-9C252A2252F6}" destId="{3990F62F-B7BE-4D17-BA4B-2B3D314D71A5}" srcOrd="0" destOrd="0" presId="urn:microsoft.com/office/officeart/2009/3/layout/HorizontalOrganizationChart"/>
    <dgm:cxn modelId="{D156596F-1216-443D-8932-52704D4D5D52}" type="presParOf" srcId="{3990F62F-B7BE-4D17-BA4B-2B3D314D71A5}" destId="{751C89CA-506F-42CD-8917-41433CB38EAF}" srcOrd="0" destOrd="0" presId="urn:microsoft.com/office/officeart/2009/3/layout/HorizontalOrganizationChart"/>
    <dgm:cxn modelId="{EDEA8E4C-1524-413E-9085-6CC66FC7502C}" type="presParOf" srcId="{751C89CA-506F-42CD-8917-41433CB38EAF}" destId="{ACAEC8C9-EB46-4EA1-BD2F-E35273CCC3DC}" srcOrd="0" destOrd="0" presId="urn:microsoft.com/office/officeart/2009/3/layout/HorizontalOrganizationChart"/>
    <dgm:cxn modelId="{DF9FF12C-3961-418F-917B-C92E14DAD821}" type="presParOf" srcId="{751C89CA-506F-42CD-8917-41433CB38EAF}" destId="{22E31B83-BC82-4150-B589-8ECEAFE2C136}" srcOrd="1" destOrd="0" presId="urn:microsoft.com/office/officeart/2009/3/layout/HorizontalOrganizationChart"/>
    <dgm:cxn modelId="{E2DC8433-D917-4191-BC66-A866AB62A4F0}" type="presParOf" srcId="{3990F62F-B7BE-4D17-BA4B-2B3D314D71A5}" destId="{16AF6097-233E-494A-9972-DEBFF4D87BCF}" srcOrd="1" destOrd="0" presId="urn:microsoft.com/office/officeart/2009/3/layout/HorizontalOrganizationChart"/>
    <dgm:cxn modelId="{DEE80E25-67AD-4CA7-955C-6E0405FC99AF}" type="presParOf" srcId="{16AF6097-233E-494A-9972-DEBFF4D87BCF}" destId="{F8373429-FAFA-41A3-9047-A13E2F7A24D2}" srcOrd="0" destOrd="0" presId="urn:microsoft.com/office/officeart/2009/3/layout/HorizontalOrganizationChart"/>
    <dgm:cxn modelId="{73D2BBAC-97DC-4C29-85E3-893E865A9F39}" type="presParOf" srcId="{16AF6097-233E-494A-9972-DEBFF4D87BCF}" destId="{D972D358-91B4-425D-9469-F08C51222901}" srcOrd="1" destOrd="0" presId="urn:microsoft.com/office/officeart/2009/3/layout/HorizontalOrganizationChart"/>
    <dgm:cxn modelId="{8E583869-FFC2-4ECB-B97D-3A328CB901E2}" type="presParOf" srcId="{D972D358-91B4-425D-9469-F08C51222901}" destId="{CD0B18CE-E8FC-410E-B33E-381165079417}" srcOrd="0" destOrd="0" presId="urn:microsoft.com/office/officeart/2009/3/layout/HorizontalOrganizationChart"/>
    <dgm:cxn modelId="{C3A70122-76FF-4F04-97C6-FB1723800F4B}" type="presParOf" srcId="{CD0B18CE-E8FC-410E-B33E-381165079417}" destId="{083CAE7E-E3B6-443D-86FF-D11F19EC0931}" srcOrd="0" destOrd="0" presId="urn:microsoft.com/office/officeart/2009/3/layout/HorizontalOrganizationChart"/>
    <dgm:cxn modelId="{BF663BBF-9C8D-40E3-8267-3312BF8C63A7}" type="presParOf" srcId="{CD0B18CE-E8FC-410E-B33E-381165079417}" destId="{759A4D9E-8EF1-4DFF-A71C-BDC266913576}" srcOrd="1" destOrd="0" presId="urn:microsoft.com/office/officeart/2009/3/layout/HorizontalOrganizationChart"/>
    <dgm:cxn modelId="{D97A445D-4095-4BD3-971B-85FCE864B90C}" type="presParOf" srcId="{D972D358-91B4-425D-9469-F08C51222901}" destId="{C1B05E4E-160D-4081-8447-373641D22655}" srcOrd="1" destOrd="0" presId="urn:microsoft.com/office/officeart/2009/3/layout/HorizontalOrganizationChart"/>
    <dgm:cxn modelId="{9FD480E5-F5C8-495D-9D98-FDE9EF44206C}" type="presParOf" srcId="{D972D358-91B4-425D-9469-F08C51222901}" destId="{A0BD8F8A-CF3B-400F-A020-6B8E3C0877B0}" srcOrd="2" destOrd="0" presId="urn:microsoft.com/office/officeart/2009/3/layout/HorizontalOrganizationChart"/>
    <dgm:cxn modelId="{6A602FE1-7C0C-4CF0-98BE-DAC4C668B6C3}" type="presParOf" srcId="{16AF6097-233E-494A-9972-DEBFF4D87BCF}" destId="{D0738347-2C22-490D-8EF7-D2BF8EA2F502}" srcOrd="2" destOrd="0" presId="urn:microsoft.com/office/officeart/2009/3/layout/HorizontalOrganizationChart"/>
    <dgm:cxn modelId="{F46E3CEC-A8E4-4AB5-8F63-41983622D6D3}" type="presParOf" srcId="{16AF6097-233E-494A-9972-DEBFF4D87BCF}" destId="{30C30960-8278-41C1-A5C4-C6E4E92CFCD4}" srcOrd="3" destOrd="0" presId="urn:microsoft.com/office/officeart/2009/3/layout/HorizontalOrganizationChart"/>
    <dgm:cxn modelId="{A88E1C35-F64C-46AC-8AD5-9091BBE7FF5F}" type="presParOf" srcId="{30C30960-8278-41C1-A5C4-C6E4E92CFCD4}" destId="{626C65FF-210D-41C8-AC97-38EE1BF99EFC}" srcOrd="0" destOrd="0" presId="urn:microsoft.com/office/officeart/2009/3/layout/HorizontalOrganizationChart"/>
    <dgm:cxn modelId="{08E02F6D-BFAC-4579-BF3A-1FCF04767BFC}" type="presParOf" srcId="{626C65FF-210D-41C8-AC97-38EE1BF99EFC}" destId="{D502D3A7-3BE4-4120-9B1E-9DE23A4A76E6}" srcOrd="0" destOrd="0" presId="urn:microsoft.com/office/officeart/2009/3/layout/HorizontalOrganizationChart"/>
    <dgm:cxn modelId="{74E5D552-B9C8-4292-9274-A0B2B42DE63C}" type="presParOf" srcId="{626C65FF-210D-41C8-AC97-38EE1BF99EFC}" destId="{1602081C-9C7B-420B-9549-E8AF374CDE7D}" srcOrd="1" destOrd="0" presId="urn:microsoft.com/office/officeart/2009/3/layout/HorizontalOrganizationChart"/>
    <dgm:cxn modelId="{22C22748-15B9-4C47-BB40-6832B5792A9F}" type="presParOf" srcId="{30C30960-8278-41C1-A5C4-C6E4E92CFCD4}" destId="{17067CD7-EF73-41EC-AAFD-DF5742C021BA}" srcOrd="1" destOrd="0" presId="urn:microsoft.com/office/officeart/2009/3/layout/HorizontalOrganizationChart"/>
    <dgm:cxn modelId="{A2770202-F71D-4D3B-8FF0-06C0F26085C0}" type="presParOf" srcId="{30C30960-8278-41C1-A5C4-C6E4E92CFCD4}" destId="{31A5A2BB-9A09-4254-BF09-A6E69F3A3907}" srcOrd="2" destOrd="0" presId="urn:microsoft.com/office/officeart/2009/3/layout/HorizontalOrganizationChart"/>
    <dgm:cxn modelId="{5FF8517E-3BF0-472D-A176-4C4C0B9F6ABE}" type="presParOf" srcId="{16AF6097-233E-494A-9972-DEBFF4D87BCF}" destId="{87ED3FFE-7AB1-468F-9E1C-D43DDD715222}" srcOrd="4" destOrd="0" presId="urn:microsoft.com/office/officeart/2009/3/layout/HorizontalOrganizationChart"/>
    <dgm:cxn modelId="{D422B66B-551C-4729-9769-5F4DAE178D7D}" type="presParOf" srcId="{16AF6097-233E-494A-9972-DEBFF4D87BCF}" destId="{8F5F8A5C-E394-4028-84FF-29525DEDC462}" srcOrd="5" destOrd="0" presId="urn:microsoft.com/office/officeart/2009/3/layout/HorizontalOrganizationChart"/>
    <dgm:cxn modelId="{99C26189-81A0-459C-AADE-9FCCEED650D6}" type="presParOf" srcId="{8F5F8A5C-E394-4028-84FF-29525DEDC462}" destId="{666AB071-89C4-43B6-9B50-C345E5AB606F}" srcOrd="0" destOrd="0" presId="urn:microsoft.com/office/officeart/2009/3/layout/HorizontalOrganizationChart"/>
    <dgm:cxn modelId="{032745C0-74EA-4DCE-AB20-24D903F9ADC9}" type="presParOf" srcId="{666AB071-89C4-43B6-9B50-C345E5AB606F}" destId="{BE97774E-28D1-4A10-ABD8-1171FB08CB6B}" srcOrd="0" destOrd="0" presId="urn:microsoft.com/office/officeart/2009/3/layout/HorizontalOrganizationChart"/>
    <dgm:cxn modelId="{9EA2BDE2-B2AA-4889-BFB3-0AC0AD1BD024}" type="presParOf" srcId="{666AB071-89C4-43B6-9B50-C345E5AB606F}" destId="{84DD95E3-E78F-407D-B18D-A191564B1FA5}" srcOrd="1" destOrd="0" presId="urn:microsoft.com/office/officeart/2009/3/layout/HorizontalOrganizationChart"/>
    <dgm:cxn modelId="{B0D32D95-979F-41D5-B960-CB5250A7741D}" type="presParOf" srcId="{8F5F8A5C-E394-4028-84FF-29525DEDC462}" destId="{73E8528B-7EC7-4E83-BFFB-A7EF780689BE}" srcOrd="1" destOrd="0" presId="urn:microsoft.com/office/officeart/2009/3/layout/HorizontalOrganizationChart"/>
    <dgm:cxn modelId="{E78EB3C8-CE46-4D35-AE8C-56F010F11374}" type="presParOf" srcId="{8F5F8A5C-E394-4028-84FF-29525DEDC462}" destId="{8009F05A-FD16-4C6F-AAE1-C784BEFC5AE8}" srcOrd="2" destOrd="0" presId="urn:microsoft.com/office/officeart/2009/3/layout/HorizontalOrganizationChart"/>
    <dgm:cxn modelId="{2D1866AE-6593-4568-BA19-4C9A2EA616A5}" type="presParOf" srcId="{3990F62F-B7BE-4D17-BA4B-2B3D314D71A5}" destId="{3ADD3292-66B2-43A8-8911-ACF05DC82F36}" srcOrd="2" destOrd="0" presId="urn:microsoft.com/office/officeart/2009/3/layout/HorizontalOrganizationChart"/>
    <dgm:cxn modelId="{374BEDD2-99DF-488E-9346-3B12B009F91A}" type="presParOf" srcId="{3ADD3292-66B2-43A8-8911-ACF05DC82F36}" destId="{8CF71AD1-8DB1-4C1A-9E76-103B1BF8A9FD}" srcOrd="0" destOrd="0" presId="urn:microsoft.com/office/officeart/2009/3/layout/HorizontalOrganizationChart"/>
    <dgm:cxn modelId="{352DC874-290C-449D-AD14-FEE1FF6E901F}" type="presParOf" srcId="{3ADD3292-66B2-43A8-8911-ACF05DC82F36}" destId="{FB444680-D8FA-4E63-800B-7DC2B761A86B}" srcOrd="1" destOrd="0" presId="urn:microsoft.com/office/officeart/2009/3/layout/HorizontalOrganizationChart"/>
    <dgm:cxn modelId="{45204A7F-0E78-494B-AC46-324643747521}" type="presParOf" srcId="{FB444680-D8FA-4E63-800B-7DC2B761A86B}" destId="{08299F9B-EB14-4288-A969-ECF46F88DCF3}" srcOrd="0" destOrd="0" presId="urn:microsoft.com/office/officeart/2009/3/layout/HorizontalOrganizationChart"/>
    <dgm:cxn modelId="{3B8AC13E-C9E7-4FCC-B9F9-DCB1F828535C}" type="presParOf" srcId="{08299F9B-EB14-4288-A969-ECF46F88DCF3}" destId="{AF626F26-E5CE-4974-9470-FD9B19BB5716}" srcOrd="0" destOrd="0" presId="urn:microsoft.com/office/officeart/2009/3/layout/HorizontalOrganizationChart"/>
    <dgm:cxn modelId="{3DA16ACE-0B79-459E-A4D3-51FA4E39DCEC}" type="presParOf" srcId="{08299F9B-EB14-4288-A969-ECF46F88DCF3}" destId="{2BD513F3-579D-41B8-9D7B-901CC3C3031F}" srcOrd="1" destOrd="0" presId="urn:microsoft.com/office/officeart/2009/3/layout/HorizontalOrganizationChart"/>
    <dgm:cxn modelId="{ECCB3587-5BC7-4898-9FC0-665A9630F244}" type="presParOf" srcId="{FB444680-D8FA-4E63-800B-7DC2B761A86B}" destId="{EA29D070-AB2C-4625-950F-2EC6C7398DDE}" srcOrd="1" destOrd="0" presId="urn:microsoft.com/office/officeart/2009/3/layout/HorizontalOrganizationChart"/>
    <dgm:cxn modelId="{E3D5CA2B-97DC-4EA4-8D9A-B02C73129C97}" type="presParOf" srcId="{FB444680-D8FA-4E63-800B-7DC2B761A86B}" destId="{13AEE62F-56DA-4C15-879F-067551F77931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187A3F-5E58-4AAD-BE02-B24E5C37422B}">
      <dsp:nvSpPr>
        <dsp:cNvPr id="0" name=""/>
        <dsp:cNvSpPr/>
      </dsp:nvSpPr>
      <dsp:spPr>
        <a:xfrm>
          <a:off x="1951343" y="-105012"/>
          <a:ext cx="4326913" cy="4326913"/>
        </a:xfrm>
        <a:prstGeom prst="circularArrow">
          <a:avLst>
            <a:gd name="adj1" fmla="val 4668"/>
            <a:gd name="adj2" fmla="val 272909"/>
            <a:gd name="adj3" fmla="val 12891843"/>
            <a:gd name="adj4" fmla="val 17989748"/>
            <a:gd name="adj5" fmla="val 4847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5DE6AB-2558-44DC-883D-D35F57192112}">
      <dsp:nvSpPr>
        <dsp:cNvPr id="0" name=""/>
        <dsp:cNvSpPr/>
      </dsp:nvSpPr>
      <dsp:spPr>
        <a:xfrm>
          <a:off x="2696319" y="91"/>
          <a:ext cx="2836961" cy="1418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dirty="0" smtClean="0">
              <a:solidFill>
                <a:schemeClr val="tx1"/>
              </a:solidFill>
            </a:rPr>
            <a:t>Výroba</a:t>
          </a:r>
          <a:endParaRPr lang="cs-CZ" sz="3800" kern="1200" dirty="0">
            <a:solidFill>
              <a:schemeClr val="tx1"/>
            </a:solidFill>
          </a:endParaRPr>
        </a:p>
      </dsp:txBody>
      <dsp:txXfrm>
        <a:off x="2765563" y="69335"/>
        <a:ext cx="2698473" cy="1279992"/>
      </dsp:txXfrm>
    </dsp:sp>
    <dsp:sp modelId="{0A9AD454-DD8F-48FD-B8EB-C5143EC54E24}">
      <dsp:nvSpPr>
        <dsp:cNvPr id="0" name=""/>
        <dsp:cNvSpPr/>
      </dsp:nvSpPr>
      <dsp:spPr>
        <a:xfrm>
          <a:off x="4546840" y="1540764"/>
          <a:ext cx="2836961" cy="1418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dirty="0" smtClean="0">
              <a:solidFill>
                <a:schemeClr val="tx1"/>
              </a:solidFill>
            </a:rPr>
            <a:t>Rozdělování</a:t>
          </a:r>
          <a:endParaRPr lang="cs-CZ" sz="3800" kern="1200" dirty="0">
            <a:solidFill>
              <a:schemeClr val="tx1"/>
            </a:solidFill>
          </a:endParaRPr>
        </a:p>
      </dsp:txBody>
      <dsp:txXfrm>
        <a:off x="4616084" y="1610008"/>
        <a:ext cx="2698473" cy="1279992"/>
      </dsp:txXfrm>
    </dsp:sp>
    <dsp:sp modelId="{3AA3D560-BE6D-46E2-B440-4E9401C565A6}">
      <dsp:nvSpPr>
        <dsp:cNvPr id="0" name=""/>
        <dsp:cNvSpPr/>
      </dsp:nvSpPr>
      <dsp:spPr>
        <a:xfrm>
          <a:off x="2674633" y="3052933"/>
          <a:ext cx="2836961" cy="1418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dirty="0" smtClean="0">
              <a:solidFill>
                <a:schemeClr val="tx1"/>
              </a:solidFill>
            </a:rPr>
            <a:t>Směna</a:t>
          </a:r>
          <a:endParaRPr lang="cs-CZ" sz="3800" kern="1200" dirty="0">
            <a:solidFill>
              <a:schemeClr val="tx1"/>
            </a:solidFill>
          </a:endParaRPr>
        </a:p>
      </dsp:txBody>
      <dsp:txXfrm>
        <a:off x="2743877" y="3122177"/>
        <a:ext cx="2698473" cy="1279992"/>
      </dsp:txXfrm>
    </dsp:sp>
    <dsp:sp modelId="{D924C9E4-B16B-4161-949E-D2A0BA1D37EA}">
      <dsp:nvSpPr>
        <dsp:cNvPr id="0" name=""/>
        <dsp:cNvSpPr/>
      </dsp:nvSpPr>
      <dsp:spPr>
        <a:xfrm>
          <a:off x="1018458" y="1540773"/>
          <a:ext cx="2836961" cy="1418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dirty="0" smtClean="0">
              <a:solidFill>
                <a:schemeClr val="tx1"/>
              </a:solidFill>
            </a:rPr>
            <a:t>Spotřeba</a:t>
          </a:r>
          <a:endParaRPr lang="cs-CZ" sz="3800" kern="1200" dirty="0">
            <a:solidFill>
              <a:schemeClr val="tx1"/>
            </a:solidFill>
          </a:endParaRPr>
        </a:p>
      </dsp:txBody>
      <dsp:txXfrm>
        <a:off x="1087702" y="1610017"/>
        <a:ext cx="2698473" cy="12799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F71AD1-8DB1-4C1A-9E76-103B1BF8A9FD}">
      <dsp:nvSpPr>
        <dsp:cNvPr id="0" name=""/>
        <dsp:cNvSpPr/>
      </dsp:nvSpPr>
      <dsp:spPr>
        <a:xfrm>
          <a:off x="3549850" y="1839890"/>
          <a:ext cx="969609" cy="1145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69609" y="0"/>
              </a:lnTo>
              <a:lnTo>
                <a:pt x="969609" y="114588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ED3FFE-7AB1-468F-9E1C-D43DDD715222}">
      <dsp:nvSpPr>
        <dsp:cNvPr id="0" name=""/>
        <dsp:cNvSpPr/>
      </dsp:nvSpPr>
      <dsp:spPr>
        <a:xfrm>
          <a:off x="3549850" y="1839890"/>
          <a:ext cx="2653190" cy="1769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57044" y="0"/>
              </a:lnTo>
              <a:lnTo>
                <a:pt x="2457044" y="1769524"/>
              </a:lnTo>
              <a:lnTo>
                <a:pt x="2653190" y="176952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738347-2C22-490D-8EF7-D2BF8EA2F502}">
      <dsp:nvSpPr>
        <dsp:cNvPr id="0" name=""/>
        <dsp:cNvSpPr/>
      </dsp:nvSpPr>
      <dsp:spPr>
        <a:xfrm>
          <a:off x="3549850" y="1839890"/>
          <a:ext cx="2612156" cy="4057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16010" y="0"/>
              </a:lnTo>
              <a:lnTo>
                <a:pt x="2416010" y="405706"/>
              </a:lnTo>
              <a:lnTo>
                <a:pt x="2612156" y="40570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373429-FAFA-41A3-9047-A13E2F7A24D2}">
      <dsp:nvSpPr>
        <dsp:cNvPr id="0" name=""/>
        <dsp:cNvSpPr/>
      </dsp:nvSpPr>
      <dsp:spPr>
        <a:xfrm>
          <a:off x="3549850" y="739138"/>
          <a:ext cx="2653190" cy="1100751"/>
        </a:xfrm>
        <a:custGeom>
          <a:avLst/>
          <a:gdLst/>
          <a:ahLst/>
          <a:cxnLst/>
          <a:rect l="0" t="0" r="0" b="0"/>
          <a:pathLst>
            <a:path>
              <a:moveTo>
                <a:pt x="0" y="1100751"/>
              </a:moveTo>
              <a:lnTo>
                <a:pt x="2457044" y="1100751"/>
              </a:lnTo>
              <a:lnTo>
                <a:pt x="2457044" y="0"/>
              </a:lnTo>
              <a:lnTo>
                <a:pt x="2653190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AEC8C9-EB46-4EA1-BD2F-E35273CCC3DC}">
      <dsp:nvSpPr>
        <dsp:cNvPr id="0" name=""/>
        <dsp:cNvSpPr/>
      </dsp:nvSpPr>
      <dsp:spPr>
        <a:xfrm>
          <a:off x="82358" y="1058889"/>
          <a:ext cx="3467491" cy="15620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>
              <a:solidFill>
                <a:schemeClr val="bg1"/>
              </a:solidFill>
            </a:rPr>
            <a:t>Výroba</a:t>
          </a:r>
          <a:endParaRPr lang="cs-CZ" sz="3600" kern="1200" dirty="0">
            <a:solidFill>
              <a:schemeClr val="bg1"/>
            </a:solidFill>
          </a:endParaRPr>
        </a:p>
      </dsp:txBody>
      <dsp:txXfrm>
        <a:off x="82358" y="1058889"/>
        <a:ext cx="3467491" cy="1562001"/>
      </dsp:txXfrm>
    </dsp:sp>
    <dsp:sp modelId="{083CAE7E-E3B6-443D-86FF-D11F19EC0931}">
      <dsp:nvSpPr>
        <dsp:cNvPr id="0" name=""/>
        <dsp:cNvSpPr/>
      </dsp:nvSpPr>
      <dsp:spPr>
        <a:xfrm>
          <a:off x="6203040" y="275300"/>
          <a:ext cx="1961461" cy="9276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>
              <a:solidFill>
                <a:schemeClr val="bg1"/>
              </a:solidFill>
            </a:rPr>
            <a:t>Práce</a:t>
          </a:r>
          <a:endParaRPr lang="cs-CZ" sz="3600" kern="1200" dirty="0">
            <a:solidFill>
              <a:schemeClr val="bg1"/>
            </a:solidFill>
          </a:endParaRPr>
        </a:p>
      </dsp:txBody>
      <dsp:txXfrm>
        <a:off x="6203040" y="275300"/>
        <a:ext cx="1961461" cy="927675"/>
      </dsp:txXfrm>
    </dsp:sp>
    <dsp:sp modelId="{D502D3A7-3BE4-4120-9B1E-9DE23A4A76E6}">
      <dsp:nvSpPr>
        <dsp:cNvPr id="0" name=""/>
        <dsp:cNvSpPr/>
      </dsp:nvSpPr>
      <dsp:spPr>
        <a:xfrm>
          <a:off x="6162006" y="1785036"/>
          <a:ext cx="2009674" cy="9211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>
              <a:solidFill>
                <a:schemeClr val="bg1"/>
              </a:solidFill>
            </a:rPr>
            <a:t>Půda</a:t>
          </a:r>
          <a:endParaRPr lang="cs-CZ" sz="3600" kern="1200" dirty="0">
            <a:solidFill>
              <a:schemeClr val="bg1"/>
            </a:solidFill>
          </a:endParaRPr>
        </a:p>
      </dsp:txBody>
      <dsp:txXfrm>
        <a:off x="6162006" y="1785036"/>
        <a:ext cx="2009674" cy="921119"/>
      </dsp:txXfrm>
    </dsp:sp>
    <dsp:sp modelId="{BE97774E-28D1-4A10-ABD8-1171FB08CB6B}">
      <dsp:nvSpPr>
        <dsp:cNvPr id="0" name=""/>
        <dsp:cNvSpPr/>
      </dsp:nvSpPr>
      <dsp:spPr>
        <a:xfrm>
          <a:off x="6203040" y="3124943"/>
          <a:ext cx="1961461" cy="96894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>
              <a:solidFill>
                <a:schemeClr val="bg1"/>
              </a:solidFill>
            </a:rPr>
            <a:t>Kapitál</a:t>
          </a:r>
          <a:endParaRPr lang="cs-CZ" sz="3600" kern="1200" dirty="0">
            <a:solidFill>
              <a:schemeClr val="bg1"/>
            </a:solidFill>
          </a:endParaRPr>
        </a:p>
      </dsp:txBody>
      <dsp:txXfrm>
        <a:off x="6203040" y="3124943"/>
        <a:ext cx="1961461" cy="968942"/>
      </dsp:txXfrm>
    </dsp:sp>
    <dsp:sp modelId="{AF626F26-E5CE-4974-9470-FD9B19BB5716}">
      <dsp:nvSpPr>
        <dsp:cNvPr id="0" name=""/>
        <dsp:cNvSpPr/>
      </dsp:nvSpPr>
      <dsp:spPr>
        <a:xfrm>
          <a:off x="3538728" y="2985771"/>
          <a:ext cx="1961461" cy="107769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>
              <a:solidFill>
                <a:schemeClr val="bg1"/>
              </a:solidFill>
            </a:rPr>
            <a:t>Informace</a:t>
          </a:r>
          <a:endParaRPr lang="cs-CZ" sz="3600" kern="1200" dirty="0">
            <a:solidFill>
              <a:schemeClr val="bg1"/>
            </a:solidFill>
          </a:endParaRPr>
        </a:p>
      </dsp:txBody>
      <dsp:txXfrm>
        <a:off x="3538728" y="2985771"/>
        <a:ext cx="1961461" cy="10776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FE410-C677-47C9-9445-F94DE561A566}" type="datetimeFigureOut">
              <a:rPr lang="cs-CZ" smtClean="0"/>
              <a:t>17.10.2013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ABC42-3ED9-40FA-A7C4-62618B899F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863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EAD9-3C4E-428D-9CBC-A6146A9D97D5}" type="datetime1">
              <a:rPr lang="cs-CZ" smtClean="0"/>
              <a:t>17.10.2013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75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79F8-2A8B-4060-BC3C-9378CA6CE77D}" type="datetime1">
              <a:rPr lang="cs-CZ" smtClean="0"/>
              <a:t>17.10.2013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69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25B2-ED45-4F96-BB0D-11A5E16599A5}" type="datetime1">
              <a:rPr lang="cs-CZ" smtClean="0"/>
              <a:t>17.10.2013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297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C14C-3C44-48A5-97F5-8502861B18F5}" type="datetime1">
              <a:rPr lang="cs-CZ" smtClean="0"/>
              <a:t>17.10.2013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756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115A-CDBE-47E7-B79C-EA79E088EE27}" type="datetime1">
              <a:rPr lang="cs-CZ" smtClean="0"/>
              <a:t>17.10.2013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319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DCF8-D232-42E1-A811-B46850BAB85F}" type="datetime1">
              <a:rPr lang="cs-CZ" smtClean="0"/>
              <a:t>17.10.2013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418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F9D2-E414-4391-A579-48293B60A2AB}" type="datetime1">
              <a:rPr lang="cs-CZ" smtClean="0"/>
              <a:t>17.10.2013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8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41BF-CDE8-43A1-8E23-7502B7A645F9}" type="datetime1">
              <a:rPr lang="cs-CZ" smtClean="0"/>
              <a:t>17.10.2013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644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53B6-A921-4BDD-81C5-3483CA320D8E}" type="datetime1">
              <a:rPr lang="cs-CZ" smtClean="0"/>
              <a:t>17.10.2013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5463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A135-2B63-49E7-9384-25A8A7052A1A}" type="datetime1">
              <a:rPr lang="cs-CZ" smtClean="0"/>
              <a:t>17.10.2013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942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99282-A0A5-4C84-98F8-E3E4716691C1}" type="datetime1">
              <a:rPr lang="cs-CZ" smtClean="0"/>
              <a:t>17.10.2013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244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A1ED9-FE2E-49A2-946C-13B31D737503}" type="datetime1">
              <a:rPr lang="cs-CZ" smtClean="0"/>
              <a:t>17.10.2013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BA32F-9F33-4777-9482-F204F87DDC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476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276872"/>
            <a:ext cx="7830256" cy="1296144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2B8C81"/>
                </a:solidFill>
              </a:rPr>
              <a:t>Základní ekonomické pojmy</a:t>
            </a:r>
            <a:endParaRPr lang="cs-CZ" dirty="0">
              <a:solidFill>
                <a:srgbClr val="2B8C81"/>
              </a:solidFill>
            </a:endParaRPr>
          </a:p>
        </p:txBody>
      </p:sp>
      <p:sp>
        <p:nvSpPr>
          <p:cNvPr id="4" name="Zástupný symbol pro zápatí 4"/>
          <p:cNvSpPr txBox="1">
            <a:spLocks/>
          </p:cNvSpPr>
          <p:nvPr/>
        </p:nvSpPr>
        <p:spPr>
          <a:xfrm>
            <a:off x="680211" y="404664"/>
            <a:ext cx="4971909" cy="52017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14495"/>
                </a:solidFill>
              </a:rPr>
              <a:t>Projekt: Svět práce v každodenním životě</a:t>
            </a:r>
          </a:p>
          <a:p>
            <a:pPr>
              <a:defRPr/>
            </a:pPr>
            <a:r>
              <a:rPr lang="cs-CZ" b="1" dirty="0" smtClean="0">
                <a:solidFill>
                  <a:srgbClr val="014495"/>
                </a:solidFill>
              </a:rPr>
              <a:t>Číslo projektu: </a:t>
            </a:r>
            <a:r>
              <a:rPr lang="cs-CZ" b="1" dirty="0" smtClean="0"/>
              <a:t>CZ.1.07/1.1.26/02.0007</a:t>
            </a:r>
            <a:endParaRPr lang="cs-CZ" dirty="0"/>
          </a:p>
        </p:txBody>
      </p:sp>
      <p:pic>
        <p:nvPicPr>
          <p:cNvPr id="5" name="Obrázek 21" descr="OPVK_hor_zakladni_logolink_RGB_cz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733256"/>
            <a:ext cx="4608512" cy="1007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t>1</a:t>
            </a:fld>
            <a:endParaRPr lang="cs-CZ"/>
          </a:p>
        </p:txBody>
      </p:sp>
      <p:sp>
        <p:nvSpPr>
          <p:cNvPr id="17" name="Podnadpis 2"/>
          <p:cNvSpPr>
            <a:spLocks noGrp="1"/>
          </p:cNvSpPr>
          <p:nvPr/>
        </p:nvSpPr>
        <p:spPr>
          <a:xfrm>
            <a:off x="2196406" y="4221088"/>
            <a:ext cx="4742538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Aktivita č.2: Podnikání a právo</a:t>
            </a:r>
          </a:p>
          <a:p>
            <a:r>
              <a:rPr lang="cs-CZ" dirty="0"/>
              <a:t>Prezentace č. </a:t>
            </a:r>
            <a:r>
              <a:rPr lang="cs-CZ" dirty="0" smtClean="0"/>
              <a:t>2</a:t>
            </a:r>
          </a:p>
          <a:p>
            <a:r>
              <a:rPr lang="cs-CZ" dirty="0"/>
              <a:t>Autor: </a:t>
            </a:r>
            <a:r>
              <a:rPr lang="cs-CZ" dirty="0" smtClean="0"/>
              <a:t>Hana Mužíková</a:t>
            </a:r>
            <a:endParaRPr lang="cs-CZ" dirty="0"/>
          </a:p>
          <a:p>
            <a:endParaRPr lang="cs-CZ" dirty="0"/>
          </a:p>
        </p:txBody>
      </p:sp>
      <p:grpSp>
        <p:nvGrpSpPr>
          <p:cNvPr id="18" name="Skupina 17"/>
          <p:cNvGrpSpPr/>
          <p:nvPr/>
        </p:nvGrpSpPr>
        <p:grpSpPr>
          <a:xfrm>
            <a:off x="0" y="-4862"/>
            <a:ext cx="9144000" cy="6862862"/>
            <a:chOff x="0" y="-4862"/>
            <a:chExt cx="9144000" cy="6862862"/>
          </a:xfrm>
        </p:grpSpPr>
        <p:grpSp>
          <p:nvGrpSpPr>
            <p:cNvPr id="19" name="Skupina 18"/>
            <p:cNvGrpSpPr/>
            <p:nvPr/>
          </p:nvGrpSpPr>
          <p:grpSpPr>
            <a:xfrm>
              <a:off x="0" y="-4862"/>
              <a:ext cx="9144000" cy="6862862"/>
              <a:chOff x="0" y="-4862"/>
              <a:chExt cx="9144000" cy="6862862"/>
            </a:xfrm>
          </p:grpSpPr>
          <p:cxnSp>
            <p:nvCxnSpPr>
              <p:cNvPr id="21" name="Přímá spojovací čára 18"/>
              <p:cNvCxnSpPr/>
              <p:nvPr/>
            </p:nvCxnSpPr>
            <p:spPr>
              <a:xfrm>
                <a:off x="0" y="1086099"/>
                <a:ext cx="9144000" cy="0"/>
              </a:xfrm>
              <a:prstGeom prst="line">
                <a:avLst/>
              </a:prstGeom>
              <a:ln w="28575">
                <a:solidFill>
                  <a:srgbClr val="298D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2" name="Obrázek 22" descr="linka-tyrkys-průhledná.jp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2450" y="0"/>
                <a:ext cx="87313" cy="6858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" name="Obrázek 23" descr="linka-tyrkys-průhledná.jp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72400" y="-4862"/>
                <a:ext cx="58737" cy="1417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" name="Obrázek 24" descr="linka-tyrkys-průhledná.jpg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1163" y="1124744"/>
                <a:ext cx="2228850" cy="523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Obdélník 24"/>
              <p:cNvSpPr/>
              <p:nvPr/>
            </p:nvSpPr>
            <p:spPr>
              <a:xfrm rot="16200000">
                <a:off x="-1401462" y="3231260"/>
                <a:ext cx="339945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cs-CZ" sz="1600" b="1" dirty="0">
                    <a:solidFill>
                      <a:srgbClr val="014495"/>
                    </a:solidFill>
                  </a:rPr>
                  <a:t>©Gymnázium Hranice, Zborovská 293</a:t>
                </a:r>
              </a:p>
            </p:txBody>
          </p:sp>
        </p:grpSp>
        <p:pic>
          <p:nvPicPr>
            <p:cNvPr id="20" name="Picture 2" descr="C:\Documents and Settings\Dagmar\Plocha\Logo nové\logo-tyrkysové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89922" y="39338"/>
              <a:ext cx="813536" cy="9716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486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Informace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mezi výrobní faktory byly zařazeny nedávno</a:t>
            </a:r>
          </a:p>
          <a:p>
            <a:r>
              <a:rPr lang="cs-CZ" dirty="0" smtClean="0"/>
              <a:t>stále nabývají na významu</a:t>
            </a:r>
          </a:p>
          <a:p>
            <a:r>
              <a:rPr lang="cs-CZ" dirty="0" smtClean="0"/>
              <a:t>každá informace má svou cenu</a:t>
            </a:r>
          </a:p>
          <a:p>
            <a:r>
              <a:rPr lang="cs-CZ" dirty="0" smtClean="0"/>
              <a:t>cena informace je velmi kolísavá</a:t>
            </a:r>
          </a:p>
          <a:p>
            <a:r>
              <a:rPr lang="cs-CZ" dirty="0" smtClean="0"/>
              <a:t>neplatí úměra: čím více, tím lépe</a:t>
            </a:r>
          </a:p>
          <a:p>
            <a:r>
              <a:rPr lang="cs-CZ" dirty="0" smtClean="0"/>
              <a:t>nevýhodou je rychlé zastarávání informací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uveďte příklad informace, která má vysokou tržní hodnotu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432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Rozdělování a přerozdělování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získávání vlastního podílu na výrobě jeho účastníky (zaměstnanci a podnikatelé)</a:t>
            </a:r>
          </a:p>
          <a:p>
            <a:r>
              <a:rPr lang="cs-CZ" dirty="0" smtClean="0"/>
              <a:t>část těchto podílů odchází do veřejných rozpočtů (státní rozpočet, rozpočty krajů a místní rozpočty)</a:t>
            </a:r>
          </a:p>
          <a:p>
            <a:r>
              <a:rPr lang="cs-CZ" dirty="0" smtClean="0"/>
              <a:t>stát </a:t>
            </a:r>
            <a:r>
              <a:rPr lang="cs-CZ" dirty="0" smtClean="0">
                <a:solidFill>
                  <a:srgbClr val="C00000"/>
                </a:solidFill>
              </a:rPr>
              <a:t>přerozděluje</a:t>
            </a:r>
            <a:r>
              <a:rPr lang="cs-CZ" dirty="0" smtClean="0"/>
              <a:t> tyto prostředky ostatním, kteří se na výrobě nepodíleli (staří, nemocní, děti atd.)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67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Směna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proces, ve kterém nabízející (výrobci, obchodníci) hledají kupce (poptávající)</a:t>
            </a:r>
          </a:p>
          <a:p>
            <a:r>
              <a:rPr lang="cs-CZ" dirty="0" smtClean="0"/>
              <a:t>snahou je realizovat vlastní </a:t>
            </a:r>
            <a:r>
              <a:rPr lang="cs-CZ" dirty="0" smtClean="0">
                <a:solidFill>
                  <a:srgbClr val="C00000"/>
                </a:solidFill>
              </a:rPr>
              <a:t>zisk</a:t>
            </a:r>
          </a:p>
          <a:p>
            <a:r>
              <a:rPr lang="cs-CZ" dirty="0" smtClean="0"/>
              <a:t>pokud výrobek nenajde svého kupce, není dosaženo zisku a podnikatel prodělá</a:t>
            </a:r>
          </a:p>
          <a:p>
            <a:r>
              <a:rPr lang="cs-CZ" dirty="0" smtClean="0"/>
              <a:t>najít rovnováhu mezi nabízeným a poptávaným zbožím je velmi složité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58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Spotřeba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procesem uspokojení potřeb</a:t>
            </a:r>
          </a:p>
          <a:p>
            <a:r>
              <a:rPr lang="cs-CZ" dirty="0" smtClean="0"/>
              <a:t>dělíme ji na: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konečnou </a:t>
            </a:r>
            <a:r>
              <a:rPr lang="cs-CZ" dirty="0" smtClean="0"/>
              <a:t>(uspokojení potřeb jednotlivých lidí)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výrobní </a:t>
            </a:r>
            <a:r>
              <a:rPr lang="cs-CZ" dirty="0" smtClean="0"/>
              <a:t>(uspokojení potřeb firem, aby bylo možné dále podnikat a vyrábět)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267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Fungování hospodářského procesu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neprobíhá postupně v jednotlivých fázích</a:t>
            </a:r>
          </a:p>
          <a:p>
            <a:r>
              <a:rPr lang="cs-CZ" dirty="0" smtClean="0"/>
              <a:t>všechny složky se neustále prolínají, doplňují a navazují na sebe</a:t>
            </a:r>
          </a:p>
          <a:p>
            <a:r>
              <a:rPr lang="cs-CZ" dirty="0">
                <a:solidFill>
                  <a:srgbClr val="C00000"/>
                </a:solidFill>
              </a:rPr>
              <a:t>uveďte příklady závislosti jednotlivých složek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C00000"/>
                </a:solidFill>
              </a:rPr>
              <a:t>na druhých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784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1800" dirty="0" smtClean="0"/>
          </a:p>
          <a:p>
            <a:pPr marL="447675"/>
            <a:r>
              <a:rPr lang="cs-CZ" sz="1800" dirty="0" smtClean="0"/>
              <a:t>Literatura:</a:t>
            </a:r>
            <a:endParaRPr lang="cs-CZ" sz="1800" dirty="0"/>
          </a:p>
          <a:p>
            <a:r>
              <a:rPr lang="cs-CZ" sz="1200" dirty="0" smtClean="0"/>
              <a:t>1. </a:t>
            </a:r>
            <a:r>
              <a:rPr lang="cs-CZ" sz="1200" b="1" dirty="0"/>
              <a:t>Dvořák,</a:t>
            </a:r>
            <a:r>
              <a:rPr lang="cs-CZ" b="1" dirty="0"/>
              <a:t> </a:t>
            </a:r>
            <a:r>
              <a:rPr lang="cs-CZ" sz="1300" b="1" dirty="0"/>
              <a:t>Mgr. Jan.</a:t>
            </a:r>
            <a:r>
              <a:rPr lang="cs-CZ" sz="1300" dirty="0"/>
              <a:t> </a:t>
            </a:r>
            <a:r>
              <a:rPr lang="cs-CZ" sz="1300" i="1" dirty="0" smtClean="0"/>
              <a:t>Odmaturuj ze společenských věd. </a:t>
            </a:r>
            <a:r>
              <a:rPr lang="cs-CZ" sz="1300" dirty="0" smtClean="0"/>
              <a:t>Brno : </a:t>
            </a:r>
            <a:r>
              <a:rPr lang="cs-CZ" sz="1300" dirty="0" err="1" smtClean="0"/>
              <a:t>Didaktis</a:t>
            </a:r>
            <a:r>
              <a:rPr lang="cs-CZ" sz="1300" dirty="0" smtClean="0"/>
              <a:t>, 2008. ISBN 978-80-7358-122-0.</a:t>
            </a:r>
          </a:p>
          <a:p>
            <a:pPr marL="361950" indent="-361950"/>
            <a:r>
              <a:rPr lang="cs-CZ" sz="1300" dirty="0" smtClean="0"/>
              <a:t>2. </a:t>
            </a:r>
            <a:r>
              <a:rPr lang="cs-CZ" sz="1300" b="1" dirty="0" smtClean="0"/>
              <a:t>Petr </a:t>
            </a:r>
            <a:r>
              <a:rPr lang="cs-CZ" sz="1300" b="1" dirty="0" err="1" smtClean="0"/>
              <a:t>Klínský</a:t>
            </a:r>
            <a:r>
              <a:rPr lang="cs-CZ" sz="1300" b="1" dirty="0" smtClean="0"/>
              <a:t>, Otto </a:t>
            </a:r>
            <a:r>
              <a:rPr lang="cs-CZ" sz="1300" b="1" dirty="0" err="1" smtClean="0"/>
              <a:t>Munch</a:t>
            </a:r>
            <a:r>
              <a:rPr lang="cs-CZ" sz="1300" b="1" dirty="0" smtClean="0"/>
              <a:t>, Danuše Chromá.</a:t>
            </a:r>
            <a:r>
              <a:rPr lang="cs-CZ" sz="1300" dirty="0" smtClean="0"/>
              <a:t> </a:t>
            </a:r>
            <a:r>
              <a:rPr lang="cs-CZ" sz="1300" i="1" dirty="0" smtClean="0"/>
              <a:t>Ekonomika, ekonomická a finanční gramotnost pro střední školy.</a:t>
            </a:r>
          </a:p>
          <a:p>
            <a:pPr marL="0" indent="0">
              <a:buNone/>
            </a:pPr>
            <a:r>
              <a:rPr lang="cs-CZ" sz="1300" i="1" dirty="0"/>
              <a:t> </a:t>
            </a:r>
            <a:r>
              <a:rPr lang="cs-CZ" sz="1300" i="1" dirty="0" smtClean="0"/>
              <a:t>             </a:t>
            </a:r>
            <a:r>
              <a:rPr lang="cs-CZ" sz="1300" dirty="0" smtClean="0"/>
              <a:t>Praha : </a:t>
            </a:r>
            <a:r>
              <a:rPr lang="cs-CZ" sz="1300" dirty="0" err="1" smtClean="0"/>
              <a:t>Eduko</a:t>
            </a:r>
            <a:r>
              <a:rPr lang="cs-CZ" sz="1300" dirty="0" smtClean="0"/>
              <a:t>, 2012. ISBN 978-80-87204-65-8.</a:t>
            </a:r>
          </a:p>
          <a:p>
            <a:r>
              <a:rPr lang="cs-CZ" sz="1300" dirty="0" smtClean="0"/>
              <a:t>3. </a:t>
            </a:r>
            <a:r>
              <a:rPr lang="cs-CZ" sz="1300" b="1" dirty="0" smtClean="0"/>
              <a:t>Švarcová, Jena.</a:t>
            </a:r>
            <a:r>
              <a:rPr lang="cs-CZ" sz="1300" dirty="0" smtClean="0"/>
              <a:t> </a:t>
            </a:r>
            <a:r>
              <a:rPr lang="cs-CZ" sz="1300" i="1" dirty="0" smtClean="0"/>
              <a:t>Ekonomie, stručný přehled. </a:t>
            </a:r>
            <a:r>
              <a:rPr lang="cs-CZ" sz="1300" dirty="0" smtClean="0"/>
              <a:t>Zlín : </a:t>
            </a:r>
            <a:r>
              <a:rPr lang="cs-CZ" sz="1300" dirty="0" err="1" smtClean="0"/>
              <a:t>Ceed</a:t>
            </a:r>
            <a:r>
              <a:rPr lang="cs-CZ" sz="1300" dirty="0" smtClean="0"/>
              <a:t>, 2010. ISBN 978-80-87301-00-5.</a:t>
            </a:r>
          </a:p>
          <a:p>
            <a:pPr marL="447675" indent="200025"/>
            <a:endParaRPr lang="cs-CZ" sz="1300" dirty="0" smtClean="0"/>
          </a:p>
          <a:p>
            <a:pPr marL="447675" indent="200025"/>
            <a:endParaRPr lang="cs-CZ" sz="1300" dirty="0"/>
          </a:p>
          <a:p>
            <a:pPr marL="447675" indent="200025"/>
            <a:endParaRPr lang="cs-CZ" sz="1300" dirty="0" smtClean="0"/>
          </a:p>
          <a:p>
            <a:pPr marL="180975" indent="200025"/>
            <a:r>
              <a:rPr lang="cs-CZ" sz="1800" dirty="0"/>
              <a:t> </a:t>
            </a:r>
            <a:r>
              <a:rPr lang="cs-CZ" sz="1800" dirty="0" smtClean="0"/>
              <a:t>Obrázky:</a:t>
            </a:r>
          </a:p>
          <a:p>
            <a:pPr marL="180975" indent="0">
              <a:buNone/>
            </a:pPr>
            <a:r>
              <a:rPr lang="cs-CZ" sz="1200" b="1" dirty="0" err="1" smtClean="0"/>
              <a:t>Nemo</a:t>
            </a:r>
            <a:r>
              <a:rPr lang="cs-CZ" sz="1200" b="1" dirty="0"/>
              <a:t>. 2012.</a:t>
            </a:r>
            <a:r>
              <a:rPr lang="cs-CZ" sz="1200" dirty="0"/>
              <a:t> hledat obrázky. </a:t>
            </a:r>
            <a:r>
              <a:rPr lang="cs-CZ" sz="1200" i="1" dirty="0" err="1"/>
              <a:t>Pixabay</a:t>
            </a:r>
            <a:r>
              <a:rPr lang="cs-CZ" sz="1200" i="1" dirty="0"/>
              <a:t>. </a:t>
            </a:r>
            <a:r>
              <a:rPr lang="cs-CZ" sz="1200" dirty="0"/>
              <a:t>[Online] 18. 04 2012. [Citace: 24. 08 2013.] http://pixabay.com/</a:t>
            </a:r>
            <a:r>
              <a:rPr lang="cs-CZ" sz="1200" dirty="0" err="1"/>
              <a:t>cs</a:t>
            </a:r>
            <a:r>
              <a:rPr lang="cs-CZ" sz="1200" dirty="0"/>
              <a:t>/tov%C3%A1rna-po%C4%8D%C3%ADta%C4%8De-elektronika-robot-36984/.</a:t>
            </a:r>
          </a:p>
          <a:p>
            <a:pPr marL="180975" indent="200025"/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00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Hospodářský proces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cílem je uspokojit potřeby pomocí statků a služeb</a:t>
            </a:r>
          </a:p>
          <a:p>
            <a:r>
              <a:rPr lang="cs-CZ" dirty="0" smtClean="0"/>
              <a:t>statky a služby musíme před spotřebou nějak získat, což probíhá ve složitém procesu</a:t>
            </a:r>
          </a:p>
          <a:p>
            <a:r>
              <a:rPr lang="cs-CZ" dirty="0" smtClean="0"/>
              <a:t>míru uspokojování našich potřeb nazýváme 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životní úroveň</a:t>
            </a:r>
          </a:p>
          <a:p>
            <a:r>
              <a:rPr lang="cs-CZ" dirty="0" smtClean="0"/>
              <a:t>životní úroveň je měřitelná (viz. pracovní list)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084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Složky hospodářského procesu</a:t>
            </a:r>
            <a:endParaRPr lang="cs-CZ" dirty="0">
              <a:solidFill>
                <a:srgbClr val="C00000"/>
              </a:solidFill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04431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47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Výroba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velmi málo spotřebovávaných statků lze nalézt přímo v přírodě</a:t>
            </a:r>
          </a:p>
          <a:p>
            <a:r>
              <a:rPr lang="cs-CZ" dirty="0" smtClean="0"/>
              <a:t>většina statků vzniká v procesu výroby</a:t>
            </a:r>
          </a:p>
          <a:p>
            <a:r>
              <a:rPr lang="cs-CZ" dirty="0" smtClean="0"/>
              <a:t>jde o přeměnu statků (vstupů) v jiné statky (výstupy)</a:t>
            </a:r>
          </a:p>
          <a:p>
            <a:r>
              <a:rPr lang="cs-CZ" dirty="0" smtClean="0"/>
              <a:t>vstupy nazýváme </a:t>
            </a:r>
            <a:r>
              <a:rPr lang="cs-CZ" dirty="0" smtClean="0">
                <a:solidFill>
                  <a:srgbClr val="C00000"/>
                </a:solidFill>
              </a:rPr>
              <a:t>výrobními faktory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jmenujte statky, které lze nalézt v přírodě k přímé spotřebě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85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Výrobní faktory</a:t>
            </a:r>
            <a:endParaRPr lang="cs-CZ" dirty="0">
              <a:solidFill>
                <a:srgbClr val="C00000"/>
              </a:solidFill>
            </a:endParaRPr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71570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16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Práce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 lidská činnost, která má formu odpracovaných hodin při výrobě statků a služeb</a:t>
            </a:r>
          </a:p>
          <a:p>
            <a:r>
              <a:rPr lang="cs-CZ" dirty="0" smtClean="0"/>
              <a:t>množství práce je v ekonomice limitováno počtem pracujících obyvatel, jejich pracovní dobou a odměnou za práci</a:t>
            </a:r>
          </a:p>
          <a:p>
            <a:r>
              <a:rPr lang="cs-CZ" dirty="0" smtClean="0"/>
              <a:t>odměnou za práci je mzda, která je dána odborností, kvalitou , efektivitou a produktivitou 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47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Půda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přímý produkt přírody</a:t>
            </a:r>
          </a:p>
          <a:p>
            <a:r>
              <a:rPr lang="cs-CZ" dirty="0" smtClean="0"/>
              <a:t>využívá se zemědělsky nebo k těžbě</a:t>
            </a:r>
          </a:p>
          <a:p>
            <a:r>
              <a:rPr lang="cs-CZ" dirty="0" smtClean="0"/>
              <a:t>dělí se na pozemky určené k zástavbě podle územního plánu</a:t>
            </a:r>
          </a:p>
          <a:p>
            <a:r>
              <a:rPr lang="cs-CZ" dirty="0" smtClean="0"/>
              <a:t>množství půdy je dáno rozlohou státu</a:t>
            </a:r>
          </a:p>
          <a:p>
            <a:r>
              <a:rPr lang="cs-CZ" dirty="0" smtClean="0"/>
              <a:t>odměnou za využití půdy je </a:t>
            </a:r>
            <a:r>
              <a:rPr lang="cs-CZ" dirty="0" smtClean="0">
                <a:solidFill>
                  <a:srgbClr val="C00000"/>
                </a:solidFill>
              </a:rPr>
              <a:t>pozemková renta, </a:t>
            </a:r>
            <a:r>
              <a:rPr lang="cs-CZ" dirty="0" smtClean="0"/>
              <a:t>jejíž výše je dána kvalitou půdy (bonitou) nebo polohou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09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Kapitál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soubor statků, které nebyly spotřebovány a slouží k další výrobě</a:t>
            </a:r>
          </a:p>
          <a:p>
            <a:r>
              <a:rPr lang="cs-CZ" dirty="0" smtClean="0"/>
              <a:t>v tržní ekonomice je kapitál oceňován obvykle penězi, odměnou za jeho využití je úrok nebo podnikatelský zisk a společenská prestiž</a:t>
            </a:r>
          </a:p>
          <a:p>
            <a:r>
              <a:rPr lang="cs-CZ" dirty="0" smtClean="0"/>
              <a:t>malý příklad: </a:t>
            </a:r>
            <a:r>
              <a:rPr lang="cs-CZ" sz="2000" dirty="0" smtClean="0">
                <a:solidFill>
                  <a:srgbClr val="C00000"/>
                </a:solidFill>
              </a:rPr>
              <a:t>Arabský šejk pošle studovat svého syna do Ameriky. Po týdnu přijde dopis: „Milý otče, je tu hezky, ale všichni jezdí do školy autobusem, jen já jezdím autem, udělej s tím, prosím tě, něco.“</a:t>
            </a:r>
          </a:p>
          <a:p>
            <a:pPr marL="361950" indent="0">
              <a:buNone/>
            </a:pPr>
            <a:r>
              <a:rPr lang="cs-CZ" sz="2000" dirty="0" smtClean="0">
                <a:solidFill>
                  <a:srgbClr val="C00000"/>
                </a:solidFill>
              </a:rPr>
              <a:t>V odpovědi došlo: „Milý synu, v dopise je přiložený šek na 100000 dolarů a kup si taky autobus.“ 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4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Formy kapitálu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peněžní</a:t>
            </a:r>
          </a:p>
          <a:p>
            <a:r>
              <a:rPr lang="cs-CZ" dirty="0" smtClean="0"/>
              <a:t>komoditní (zboží k prodeji)</a:t>
            </a:r>
          </a:p>
          <a:p>
            <a:r>
              <a:rPr lang="cs-CZ" dirty="0" smtClean="0"/>
              <a:t>portfoliový (cenné papíry)</a:t>
            </a:r>
          </a:p>
          <a:p>
            <a:r>
              <a:rPr lang="cs-CZ" dirty="0" smtClean="0"/>
              <a:t>produktivní (stroje, budovy)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t>9</a:t>
            </a:fld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556792"/>
            <a:ext cx="3240360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860032" y="4581128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(1)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18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267</TotalTime>
  <Words>577</Words>
  <Application>Microsoft Office PowerPoint</Application>
  <PresentationFormat>Předvádění na obrazovce (4:3)</PresentationFormat>
  <Paragraphs>103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Základní ekonomické pojmy</vt:lpstr>
      <vt:lpstr>Hospodářský proces</vt:lpstr>
      <vt:lpstr>Složky hospodářského procesu</vt:lpstr>
      <vt:lpstr>Výroba</vt:lpstr>
      <vt:lpstr>Výrobní faktory</vt:lpstr>
      <vt:lpstr>Práce</vt:lpstr>
      <vt:lpstr>Půda</vt:lpstr>
      <vt:lpstr>Kapitál</vt:lpstr>
      <vt:lpstr>Formy kapitálu</vt:lpstr>
      <vt:lpstr>Informace</vt:lpstr>
      <vt:lpstr>Rozdělování a přerozdělování</vt:lpstr>
      <vt:lpstr>Směna</vt:lpstr>
      <vt:lpstr>Spotřeba</vt:lpstr>
      <vt:lpstr>Fungování hospodářského procesu</vt:lpstr>
      <vt:lpstr>Zdroje</vt:lpstr>
    </vt:vector>
  </TitlesOfParts>
  <Company>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gh</dc:creator>
  <cp:lastModifiedBy>VPaZSV</cp:lastModifiedBy>
  <cp:revision>47</cp:revision>
  <dcterms:created xsi:type="dcterms:W3CDTF">2013-07-28T06:04:28Z</dcterms:created>
  <dcterms:modified xsi:type="dcterms:W3CDTF">2013-10-17T08:53:13Z</dcterms:modified>
</cp:coreProperties>
</file>