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58" r:id="rId4"/>
    <p:sldId id="285" r:id="rId5"/>
    <p:sldId id="286" r:id="rId6"/>
    <p:sldId id="259" r:id="rId7"/>
    <p:sldId id="260" r:id="rId8"/>
    <p:sldId id="261" r:id="rId9"/>
    <p:sldId id="278" r:id="rId10"/>
    <p:sldId id="287" r:id="rId11"/>
    <p:sldId id="288" r:id="rId12"/>
    <p:sldId id="277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1" r:id="rId25"/>
    <p:sldId id="274" r:id="rId26"/>
    <p:sldId id="273" r:id="rId27"/>
    <p:sldId id="257" r:id="rId28"/>
    <p:sldId id="27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EEE7DF"/>
    <a:srgbClr val="D4D4D4"/>
    <a:srgbClr val="334C58"/>
    <a:srgbClr val="FFBDBD"/>
    <a:srgbClr val="044FA1"/>
    <a:srgbClr val="F1DECB"/>
    <a:srgbClr val="FFF5E8"/>
    <a:srgbClr val="F4E1CE"/>
    <a:srgbClr val="C0B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95E8B-9C7D-4489-8412-1296C19ED7F8}" v="7" dt="2025-03-04T08:10:06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6"/>
    <p:restoredTop sz="94681"/>
  </p:normalViewPr>
  <p:slideViewPr>
    <p:cSldViewPr snapToGrid="0">
      <p:cViewPr varScale="1">
        <p:scale>
          <a:sx n="105" d="100"/>
          <a:sy n="105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ín Krčmař" userId="42498f2e-e674-4ca6-a234-b88b57955ff2" providerId="ADAL" clId="{EA295E8B-9C7D-4489-8412-1296C19ED7F8}"/>
    <pc:docChg chg="undo custSel modSld">
      <pc:chgData name="Antonín Krčmař" userId="42498f2e-e674-4ca6-a234-b88b57955ff2" providerId="ADAL" clId="{EA295E8B-9C7D-4489-8412-1296C19ED7F8}" dt="2025-03-04T08:10:06.219" v="223" actId="1076"/>
      <pc:docMkLst>
        <pc:docMk/>
      </pc:docMkLst>
      <pc:sldChg chg="modSp mod">
        <pc:chgData name="Antonín Krčmař" userId="42498f2e-e674-4ca6-a234-b88b57955ff2" providerId="ADAL" clId="{EA295E8B-9C7D-4489-8412-1296C19ED7F8}" dt="2025-03-04T07:54:26.998" v="22" actId="1076"/>
        <pc:sldMkLst>
          <pc:docMk/>
          <pc:sldMk cId="3860107029" sldId="259"/>
        </pc:sldMkLst>
        <pc:spChg chg="mod">
          <ac:chgData name="Antonín Krčmař" userId="42498f2e-e674-4ca6-a234-b88b57955ff2" providerId="ADAL" clId="{EA295E8B-9C7D-4489-8412-1296C19ED7F8}" dt="2025-03-04T07:53:36.201" v="2" actId="2711"/>
          <ac:spMkLst>
            <pc:docMk/>
            <pc:sldMk cId="3860107029" sldId="259"/>
            <ac:spMk id="2" creationId="{147A0E32-5677-C592-D76B-E38CC9045A94}"/>
          </ac:spMkLst>
        </pc:spChg>
        <pc:spChg chg="mod">
          <ac:chgData name="Antonín Krčmař" userId="42498f2e-e674-4ca6-a234-b88b57955ff2" providerId="ADAL" clId="{EA295E8B-9C7D-4489-8412-1296C19ED7F8}" dt="2025-03-04T07:54:26.998" v="22" actId="1076"/>
          <ac:spMkLst>
            <pc:docMk/>
            <pc:sldMk cId="3860107029" sldId="259"/>
            <ac:spMk id="4" creationId="{F496D6CC-1C5A-C117-A32D-0B4554B8C999}"/>
          </ac:spMkLst>
        </pc:spChg>
      </pc:sldChg>
      <pc:sldChg chg="modSp mod">
        <pc:chgData name="Antonín Krčmař" userId="42498f2e-e674-4ca6-a234-b88b57955ff2" providerId="ADAL" clId="{EA295E8B-9C7D-4489-8412-1296C19ED7F8}" dt="2025-03-04T07:57:28.479" v="71" actId="12"/>
        <pc:sldMkLst>
          <pc:docMk/>
          <pc:sldMk cId="3176328760" sldId="260"/>
        </pc:sldMkLst>
        <pc:spChg chg="mod">
          <ac:chgData name="Antonín Krčmař" userId="42498f2e-e674-4ca6-a234-b88b57955ff2" providerId="ADAL" clId="{EA295E8B-9C7D-4489-8412-1296C19ED7F8}" dt="2025-03-04T07:55:43.975" v="51" actId="207"/>
          <ac:spMkLst>
            <pc:docMk/>
            <pc:sldMk cId="3176328760" sldId="260"/>
            <ac:spMk id="2" creationId="{5C9F0DD1-A1FD-6FA9-19D9-CAF207A954C6}"/>
          </ac:spMkLst>
        </pc:spChg>
        <pc:spChg chg="mod">
          <ac:chgData name="Antonín Krčmař" userId="42498f2e-e674-4ca6-a234-b88b57955ff2" providerId="ADAL" clId="{EA295E8B-9C7D-4489-8412-1296C19ED7F8}" dt="2025-03-04T07:57:28.479" v="71" actId="12"/>
          <ac:spMkLst>
            <pc:docMk/>
            <pc:sldMk cId="3176328760" sldId="260"/>
            <ac:spMk id="4" creationId="{63708B5F-D5A1-7181-1A02-68C015C467D3}"/>
          </ac:spMkLst>
        </pc:spChg>
        <pc:spChg chg="mod">
          <ac:chgData name="Antonín Krčmař" userId="42498f2e-e674-4ca6-a234-b88b57955ff2" providerId="ADAL" clId="{EA295E8B-9C7D-4489-8412-1296C19ED7F8}" dt="2025-03-04T07:56:48.686" v="63" actId="14100"/>
          <ac:spMkLst>
            <pc:docMk/>
            <pc:sldMk cId="3176328760" sldId="260"/>
            <ac:spMk id="12" creationId="{4F91FD98-1ABC-65F0-AE88-C2E68575A671}"/>
          </ac:spMkLst>
        </pc:spChg>
        <pc:spChg chg="mod">
          <ac:chgData name="Antonín Krčmař" userId="42498f2e-e674-4ca6-a234-b88b57955ff2" providerId="ADAL" clId="{EA295E8B-9C7D-4489-8412-1296C19ED7F8}" dt="2025-03-04T07:56:10.432" v="55" actId="20577"/>
          <ac:spMkLst>
            <pc:docMk/>
            <pc:sldMk cId="3176328760" sldId="260"/>
            <ac:spMk id="14" creationId="{94888CAE-B7C1-109F-DE2E-75015B185B94}"/>
          </ac:spMkLst>
        </pc:spChg>
        <pc:picChg chg="mod">
          <ac:chgData name="Antonín Krčmař" userId="42498f2e-e674-4ca6-a234-b88b57955ff2" providerId="ADAL" clId="{EA295E8B-9C7D-4489-8412-1296C19ED7F8}" dt="2025-03-04T07:56:35.450" v="60" actId="1076"/>
          <ac:picMkLst>
            <pc:docMk/>
            <pc:sldMk cId="3176328760" sldId="260"/>
            <ac:picMk id="16" creationId="{CE912A58-4C4D-E632-9362-F0A7E6F155EB}"/>
          </ac:picMkLst>
        </pc:picChg>
      </pc:sldChg>
      <pc:sldChg chg="modSp mod">
        <pc:chgData name="Antonín Krčmař" userId="42498f2e-e674-4ca6-a234-b88b57955ff2" providerId="ADAL" clId="{EA295E8B-9C7D-4489-8412-1296C19ED7F8}" dt="2025-03-04T07:58:49.934" v="130" actId="1076"/>
        <pc:sldMkLst>
          <pc:docMk/>
          <pc:sldMk cId="482568084" sldId="261"/>
        </pc:sldMkLst>
        <pc:spChg chg="mod">
          <ac:chgData name="Antonín Krčmař" userId="42498f2e-e674-4ca6-a234-b88b57955ff2" providerId="ADAL" clId="{EA295E8B-9C7D-4489-8412-1296C19ED7F8}" dt="2025-03-04T07:58:08.196" v="119" actId="20577"/>
          <ac:spMkLst>
            <pc:docMk/>
            <pc:sldMk cId="482568084" sldId="261"/>
            <ac:spMk id="2" creationId="{E833877D-A2B0-7ED9-FC96-715B80DC597B}"/>
          </ac:spMkLst>
        </pc:spChg>
        <pc:spChg chg="mod">
          <ac:chgData name="Antonín Krčmař" userId="42498f2e-e674-4ca6-a234-b88b57955ff2" providerId="ADAL" clId="{EA295E8B-9C7D-4489-8412-1296C19ED7F8}" dt="2025-03-04T07:58:49.934" v="130" actId="1076"/>
          <ac:spMkLst>
            <pc:docMk/>
            <pc:sldMk cId="482568084" sldId="261"/>
            <ac:spMk id="4" creationId="{3D4ED01D-0E6E-BA66-79FB-EA7CA809614B}"/>
          </ac:spMkLst>
        </pc:spChg>
        <pc:spChg chg="mod">
          <ac:chgData name="Antonín Krčmař" userId="42498f2e-e674-4ca6-a234-b88b57955ff2" providerId="ADAL" clId="{EA295E8B-9C7D-4489-8412-1296C19ED7F8}" dt="2025-03-04T07:57:42.098" v="88" actId="20577"/>
          <ac:spMkLst>
            <pc:docMk/>
            <pc:sldMk cId="482568084" sldId="261"/>
            <ac:spMk id="33" creationId="{0076E9BC-D954-4625-8DEB-58CE94F51578}"/>
          </ac:spMkLst>
        </pc:spChg>
        <pc:spChg chg="mod">
          <ac:chgData name="Antonín Krčmař" userId="42498f2e-e674-4ca6-a234-b88b57955ff2" providerId="ADAL" clId="{EA295E8B-9C7D-4489-8412-1296C19ED7F8}" dt="2025-03-04T07:57:53.285" v="100" actId="20577"/>
          <ac:spMkLst>
            <pc:docMk/>
            <pc:sldMk cId="482568084" sldId="261"/>
            <ac:spMk id="49" creationId="{1EB3EBA8-EC46-408C-D2D5-5F7AA225536A}"/>
          </ac:spMkLst>
        </pc:spChg>
      </pc:sldChg>
      <pc:sldChg chg="modSp mod">
        <pc:chgData name="Antonín Krčmař" userId="42498f2e-e674-4ca6-a234-b88b57955ff2" providerId="ADAL" clId="{EA295E8B-9C7D-4489-8412-1296C19ED7F8}" dt="2025-03-04T08:10:06.219" v="223" actId="1076"/>
        <pc:sldMkLst>
          <pc:docMk/>
          <pc:sldMk cId="996806657" sldId="277"/>
        </pc:sldMkLst>
        <pc:spChg chg="mod">
          <ac:chgData name="Antonín Krčmař" userId="42498f2e-e674-4ca6-a234-b88b57955ff2" providerId="ADAL" clId="{EA295E8B-9C7D-4489-8412-1296C19ED7F8}" dt="2025-03-04T08:09:46.706" v="218" actId="20577"/>
          <ac:spMkLst>
            <pc:docMk/>
            <pc:sldMk cId="996806657" sldId="277"/>
            <ac:spMk id="9" creationId="{00047624-05EC-2CBA-9098-6D504D42479C}"/>
          </ac:spMkLst>
        </pc:spChg>
        <pc:spChg chg="mod">
          <ac:chgData name="Antonín Krčmař" userId="42498f2e-e674-4ca6-a234-b88b57955ff2" providerId="ADAL" clId="{EA295E8B-9C7D-4489-8412-1296C19ED7F8}" dt="2025-03-04T08:10:02.893" v="221" actId="20577"/>
          <ac:spMkLst>
            <pc:docMk/>
            <pc:sldMk cId="996806657" sldId="277"/>
            <ac:spMk id="11" creationId="{FABE52A0-DB13-D74B-95E8-00BABC54908C}"/>
          </ac:spMkLst>
        </pc:spChg>
        <pc:picChg chg="mod">
          <ac:chgData name="Antonín Krčmař" userId="42498f2e-e674-4ca6-a234-b88b57955ff2" providerId="ADAL" clId="{EA295E8B-9C7D-4489-8412-1296C19ED7F8}" dt="2025-03-04T08:10:06.219" v="223" actId="1076"/>
          <ac:picMkLst>
            <pc:docMk/>
            <pc:sldMk cId="996806657" sldId="277"/>
            <ac:picMk id="5124" creationId="{365303D6-2B10-9862-8614-CCCAB28EE97A}"/>
          </ac:picMkLst>
        </pc:picChg>
      </pc:sldChg>
      <pc:sldChg chg="addSp delSp modSp mod">
        <pc:chgData name="Antonín Krčmař" userId="42498f2e-e674-4ca6-a234-b88b57955ff2" providerId="ADAL" clId="{EA295E8B-9C7D-4489-8412-1296C19ED7F8}" dt="2025-03-04T08:00:17.664" v="153" actId="20577"/>
        <pc:sldMkLst>
          <pc:docMk/>
          <pc:sldMk cId="2688726612" sldId="278"/>
        </pc:sldMkLst>
        <pc:spChg chg="del">
          <ac:chgData name="Antonín Krčmař" userId="42498f2e-e674-4ca6-a234-b88b57955ff2" providerId="ADAL" clId="{EA295E8B-9C7D-4489-8412-1296C19ED7F8}" dt="2025-03-04T07:59:10.939" v="135" actId="478"/>
          <ac:spMkLst>
            <pc:docMk/>
            <pc:sldMk cId="2688726612" sldId="278"/>
            <ac:spMk id="2" creationId="{224F677F-B10B-AAA2-A7B6-BCF5FB267122}"/>
          </ac:spMkLst>
        </pc:spChg>
        <pc:spChg chg="del">
          <ac:chgData name="Antonín Krčmař" userId="42498f2e-e674-4ca6-a234-b88b57955ff2" providerId="ADAL" clId="{EA295E8B-9C7D-4489-8412-1296C19ED7F8}" dt="2025-03-04T07:59:05.100" v="132" actId="478"/>
          <ac:spMkLst>
            <pc:docMk/>
            <pc:sldMk cId="2688726612" sldId="278"/>
            <ac:spMk id="4" creationId="{97EBB628-E9BA-13F2-53DC-E5838D2DA13D}"/>
          </ac:spMkLst>
        </pc:spChg>
        <pc:spChg chg="add del">
          <ac:chgData name="Antonín Krčmař" userId="42498f2e-e674-4ca6-a234-b88b57955ff2" providerId="ADAL" clId="{EA295E8B-9C7D-4489-8412-1296C19ED7F8}" dt="2025-03-04T07:59:08.748" v="134" actId="478"/>
          <ac:spMkLst>
            <pc:docMk/>
            <pc:sldMk cId="2688726612" sldId="278"/>
            <ac:spMk id="6" creationId="{BE920BF8-AAFB-41C7-4EBA-3009082977C2}"/>
          </ac:spMkLst>
        </pc:spChg>
        <pc:spChg chg="add del mod">
          <ac:chgData name="Antonín Krčmař" userId="42498f2e-e674-4ca6-a234-b88b57955ff2" providerId="ADAL" clId="{EA295E8B-9C7D-4489-8412-1296C19ED7F8}" dt="2025-03-04T07:59:37.172" v="140" actId="478"/>
          <ac:spMkLst>
            <pc:docMk/>
            <pc:sldMk cId="2688726612" sldId="278"/>
            <ac:spMk id="8" creationId="{15620962-EFDB-BB21-100B-02F6AC6223D0}"/>
          </ac:spMkLst>
        </pc:spChg>
        <pc:spChg chg="add del mod">
          <ac:chgData name="Antonín Krčmař" userId="42498f2e-e674-4ca6-a234-b88b57955ff2" providerId="ADAL" clId="{EA295E8B-9C7D-4489-8412-1296C19ED7F8}" dt="2025-03-04T07:59:13.382" v="136" actId="478"/>
          <ac:spMkLst>
            <pc:docMk/>
            <pc:sldMk cId="2688726612" sldId="278"/>
            <ac:spMk id="10" creationId="{2778DCCD-4581-1C13-DDAF-62FD5E1E2A1F}"/>
          </ac:spMkLst>
        </pc:spChg>
        <pc:spChg chg="mod">
          <ac:chgData name="Antonín Krčmař" userId="42498f2e-e674-4ca6-a234-b88b57955ff2" providerId="ADAL" clId="{EA295E8B-9C7D-4489-8412-1296C19ED7F8}" dt="2025-03-04T08:00:17.664" v="153" actId="20577"/>
          <ac:spMkLst>
            <pc:docMk/>
            <pc:sldMk cId="2688726612" sldId="278"/>
            <ac:spMk id="19" creationId="{5484D80B-4D18-56FE-6437-94ACD35859ED}"/>
          </ac:spMkLst>
        </pc:spChg>
        <pc:spChg chg="mod">
          <ac:chgData name="Antonín Krčmař" userId="42498f2e-e674-4ca6-a234-b88b57955ff2" providerId="ADAL" clId="{EA295E8B-9C7D-4489-8412-1296C19ED7F8}" dt="2025-03-04T07:59:31.992" v="139" actId="2711"/>
          <ac:spMkLst>
            <pc:docMk/>
            <pc:sldMk cId="2688726612" sldId="278"/>
            <ac:spMk id="20" creationId="{61557414-B907-45DB-4AB0-209355D8DD8D}"/>
          </ac:spMkLst>
        </pc:spChg>
      </pc:sldChg>
      <pc:sldChg chg="modSp mod">
        <pc:chgData name="Antonín Krčmař" userId="42498f2e-e674-4ca6-a234-b88b57955ff2" providerId="ADAL" clId="{EA295E8B-9C7D-4489-8412-1296C19ED7F8}" dt="2025-03-04T08:08:10.176" v="183" actId="20577"/>
        <pc:sldMkLst>
          <pc:docMk/>
          <pc:sldMk cId="3409255818" sldId="287"/>
        </pc:sldMkLst>
        <pc:spChg chg="mod">
          <ac:chgData name="Antonín Krčmař" userId="42498f2e-e674-4ca6-a234-b88b57955ff2" providerId="ADAL" clId="{EA295E8B-9C7D-4489-8412-1296C19ED7F8}" dt="2025-03-04T08:07:28.577" v="174" actId="20577"/>
          <ac:spMkLst>
            <pc:docMk/>
            <pc:sldMk cId="3409255818" sldId="287"/>
            <ac:spMk id="9" creationId="{5F7C50A5-6602-E164-E823-0714D204D26F}"/>
          </ac:spMkLst>
        </pc:spChg>
        <pc:spChg chg="mod">
          <ac:chgData name="Antonín Krčmař" userId="42498f2e-e674-4ca6-a234-b88b57955ff2" providerId="ADAL" clId="{EA295E8B-9C7D-4489-8412-1296C19ED7F8}" dt="2025-03-04T08:08:10.176" v="183" actId="20577"/>
          <ac:spMkLst>
            <pc:docMk/>
            <pc:sldMk cId="3409255818" sldId="287"/>
            <ac:spMk id="11" creationId="{346FC4A3-835F-9781-E7E6-C16B4776D11F}"/>
          </ac:spMkLst>
        </pc:spChg>
      </pc:sldChg>
      <pc:sldChg chg="modSp mod">
        <pc:chgData name="Antonín Krčmař" userId="42498f2e-e674-4ca6-a234-b88b57955ff2" providerId="ADAL" clId="{EA295E8B-9C7D-4489-8412-1296C19ED7F8}" dt="2025-03-04T08:09:20.256" v="215" actId="20577"/>
        <pc:sldMkLst>
          <pc:docMk/>
          <pc:sldMk cId="508362302" sldId="288"/>
        </pc:sldMkLst>
        <pc:spChg chg="mod">
          <ac:chgData name="Antonín Krčmař" userId="42498f2e-e674-4ca6-a234-b88b57955ff2" providerId="ADAL" clId="{EA295E8B-9C7D-4489-8412-1296C19ED7F8}" dt="2025-03-04T08:08:29.524" v="203" actId="122"/>
          <ac:spMkLst>
            <pc:docMk/>
            <pc:sldMk cId="508362302" sldId="288"/>
            <ac:spMk id="7" creationId="{2E0BB8C3-B0A5-C18A-8D01-7267FB960736}"/>
          </ac:spMkLst>
        </pc:spChg>
        <pc:spChg chg="mod">
          <ac:chgData name="Antonín Krčmař" userId="42498f2e-e674-4ca6-a234-b88b57955ff2" providerId="ADAL" clId="{EA295E8B-9C7D-4489-8412-1296C19ED7F8}" dt="2025-03-04T08:08:54.787" v="208" actId="20577"/>
          <ac:spMkLst>
            <pc:docMk/>
            <pc:sldMk cId="508362302" sldId="288"/>
            <ac:spMk id="20" creationId="{5D3EEDF6-7765-06F6-1B31-7BDA5492016D}"/>
          </ac:spMkLst>
        </pc:spChg>
        <pc:spChg chg="mod">
          <ac:chgData name="Antonín Krčmař" userId="42498f2e-e674-4ca6-a234-b88b57955ff2" providerId="ADAL" clId="{EA295E8B-9C7D-4489-8412-1296C19ED7F8}" dt="2025-03-04T08:09:20.256" v="215" actId="20577"/>
          <ac:spMkLst>
            <pc:docMk/>
            <pc:sldMk cId="508362302" sldId="288"/>
            <ac:spMk id="21" creationId="{1FF22AE2-B041-A03C-2B16-4BA1C6FBF002}"/>
          </ac:spMkLst>
        </pc:spChg>
      </pc:sldChg>
    </pc:docChg>
  </pc:docChgLst>
  <pc:docChgLst>
    <pc:chgData name="Antonín Krčmař" userId="42498f2e-e674-4ca6-a234-b88b57955ff2" providerId="ADAL" clId="{580E0FB5-F4CF-402A-9B65-349601036C8B}"/>
    <pc:docChg chg="undo custSel addSld delSld modSld sldOrd">
      <pc:chgData name="Antonín Krčmař" userId="42498f2e-e674-4ca6-a234-b88b57955ff2" providerId="ADAL" clId="{580E0FB5-F4CF-402A-9B65-349601036C8B}" dt="2025-02-21T10:56:51.288" v="2780" actId="47"/>
      <pc:docMkLst>
        <pc:docMk/>
      </pc:docMkLst>
      <pc:sldChg chg="addSp delSp modSp mod">
        <pc:chgData name="Antonín Krčmař" userId="42498f2e-e674-4ca6-a234-b88b57955ff2" providerId="ADAL" clId="{580E0FB5-F4CF-402A-9B65-349601036C8B}" dt="2025-02-21T10:51:27.487" v="2734" actId="732"/>
        <pc:sldMkLst>
          <pc:docMk/>
          <pc:sldMk cId="2888891638" sldId="256"/>
        </pc:sldMkLst>
        <pc:spChg chg="mod">
          <ac:chgData name="Antonín Krčmař" userId="42498f2e-e674-4ca6-a234-b88b57955ff2" providerId="ADAL" clId="{580E0FB5-F4CF-402A-9B65-349601036C8B}" dt="2025-02-21T10:48:14.415" v="2704" actId="1076"/>
          <ac:spMkLst>
            <pc:docMk/>
            <pc:sldMk cId="2888891638" sldId="256"/>
            <ac:spMk id="3" creationId="{0D65CD7E-1F2D-E0AF-A882-F6774C2746FC}"/>
          </ac:spMkLst>
        </pc:spChg>
        <pc:spChg chg="add mod ord">
          <ac:chgData name="Antonín Krčmař" userId="42498f2e-e674-4ca6-a234-b88b57955ff2" providerId="ADAL" clId="{580E0FB5-F4CF-402A-9B65-349601036C8B}" dt="2025-02-21T10:50:23.959" v="2719" actId="14100"/>
          <ac:spMkLst>
            <pc:docMk/>
            <pc:sldMk cId="2888891638" sldId="256"/>
            <ac:spMk id="4" creationId="{3EB783A5-42CF-D408-E1E5-9F312DB8E4EC}"/>
          </ac:spMkLst>
        </pc:spChg>
        <pc:spChg chg="add mod ord">
          <ac:chgData name="Antonín Krčmař" userId="42498f2e-e674-4ca6-a234-b88b57955ff2" providerId="ADAL" clId="{580E0FB5-F4CF-402A-9B65-349601036C8B}" dt="2025-02-21T10:45:49.951" v="2684" actId="1076"/>
          <ac:spMkLst>
            <pc:docMk/>
            <pc:sldMk cId="2888891638" sldId="256"/>
            <ac:spMk id="5" creationId="{19A9EBD5-7356-3982-17EE-638D42C7FD96}"/>
          </ac:spMkLst>
        </pc:spChg>
        <pc:spChg chg="add mod">
          <ac:chgData name="Antonín Krčmař" userId="42498f2e-e674-4ca6-a234-b88b57955ff2" providerId="ADAL" clId="{580E0FB5-F4CF-402A-9B65-349601036C8B}" dt="2025-02-21T10:46:23.607" v="2690" actId="14100"/>
          <ac:spMkLst>
            <pc:docMk/>
            <pc:sldMk cId="2888891638" sldId="256"/>
            <ac:spMk id="6" creationId="{F83F320B-7976-D252-FCF7-29A525C79925}"/>
          </ac:spMkLst>
        </pc:spChg>
        <pc:picChg chg="add mod">
          <ac:chgData name="Antonín Krčmař" userId="42498f2e-e674-4ca6-a234-b88b57955ff2" providerId="ADAL" clId="{580E0FB5-F4CF-402A-9B65-349601036C8B}" dt="2025-02-21T10:49:25.718" v="2710" actId="1076"/>
          <ac:picMkLst>
            <pc:docMk/>
            <pc:sldMk cId="2888891638" sldId="256"/>
            <ac:picMk id="5122" creationId="{99603044-1620-36E9-A784-16725996F756}"/>
          </ac:picMkLst>
        </pc:picChg>
        <pc:picChg chg="add mod">
          <ac:chgData name="Antonín Krčmař" userId="42498f2e-e674-4ca6-a234-b88b57955ff2" providerId="ADAL" clId="{580E0FB5-F4CF-402A-9B65-349601036C8B}" dt="2025-02-21T10:51:10.739" v="2731" actId="14100"/>
          <ac:picMkLst>
            <pc:docMk/>
            <pc:sldMk cId="2888891638" sldId="256"/>
            <ac:picMk id="5126" creationId="{CFC106EF-FA98-3C9D-3284-895EB9936CFD}"/>
          </ac:picMkLst>
        </pc:picChg>
        <pc:picChg chg="add mod">
          <ac:chgData name="Antonín Krčmař" userId="42498f2e-e674-4ca6-a234-b88b57955ff2" providerId="ADAL" clId="{580E0FB5-F4CF-402A-9B65-349601036C8B}" dt="2025-02-21T10:51:27.487" v="2734" actId="732"/>
          <ac:picMkLst>
            <pc:docMk/>
            <pc:sldMk cId="2888891638" sldId="256"/>
            <ac:picMk id="5128" creationId="{3BF08496-1D70-467F-88F4-4CC8D8373202}"/>
          </ac:picMkLst>
        </pc:picChg>
        <pc:cxnChg chg="add mod">
          <ac:chgData name="Antonín Krčmař" userId="42498f2e-e674-4ca6-a234-b88b57955ff2" providerId="ADAL" clId="{580E0FB5-F4CF-402A-9B65-349601036C8B}" dt="2025-02-21T10:48:18.870" v="2705" actId="14100"/>
          <ac:cxnSpMkLst>
            <pc:docMk/>
            <pc:sldMk cId="2888891638" sldId="256"/>
            <ac:cxnSpMk id="10" creationId="{CB7F3EB0-BED8-D540-9DB2-1197AA5C891B}"/>
          </ac:cxnSpMkLst>
        </pc:cxnChg>
      </pc:sldChg>
      <pc:sldChg chg="addSp delSp modSp mod ord modTransition">
        <pc:chgData name="Antonín Krčmař" userId="42498f2e-e674-4ca6-a234-b88b57955ff2" providerId="ADAL" clId="{580E0FB5-F4CF-402A-9B65-349601036C8B}" dt="2025-02-21T10:53:46.526" v="2766"/>
        <pc:sldMkLst>
          <pc:docMk/>
          <pc:sldMk cId="2111099675" sldId="258"/>
        </pc:sldMkLst>
        <pc:spChg chg="add mod">
          <ac:chgData name="Antonín Krčmař" userId="42498f2e-e674-4ca6-a234-b88b57955ff2" providerId="ADAL" clId="{580E0FB5-F4CF-402A-9B65-349601036C8B}" dt="2025-02-21T09:46:12.250" v="2194" actId="404"/>
          <ac:spMkLst>
            <pc:docMk/>
            <pc:sldMk cId="2111099675" sldId="258"/>
            <ac:spMk id="6" creationId="{728DD018-BE9A-2283-146E-B8A337448661}"/>
          </ac:spMkLst>
        </pc:spChg>
        <pc:spChg chg="add mod">
          <ac:chgData name="Antonín Krčmař" userId="42498f2e-e674-4ca6-a234-b88b57955ff2" providerId="ADAL" clId="{580E0FB5-F4CF-402A-9B65-349601036C8B}" dt="2025-02-21T08:51:19.171" v="1877" actId="1076"/>
          <ac:spMkLst>
            <pc:docMk/>
            <pc:sldMk cId="2111099675" sldId="258"/>
            <ac:spMk id="8" creationId="{8CEF436F-B75C-28FF-9DCB-9CFE33FFB075}"/>
          </ac:spMkLst>
        </pc:spChg>
        <pc:spChg chg="add mod">
          <ac:chgData name="Antonín Krčmař" userId="42498f2e-e674-4ca6-a234-b88b57955ff2" providerId="ADAL" clId="{580E0FB5-F4CF-402A-9B65-349601036C8B}" dt="2025-02-21T09:04:40.153" v="1982" actId="1076"/>
          <ac:spMkLst>
            <pc:docMk/>
            <pc:sldMk cId="2111099675" sldId="258"/>
            <ac:spMk id="14" creationId="{768F9CCC-7C14-0F81-4E16-9DC73777B04D}"/>
          </ac:spMkLst>
        </pc:spChg>
        <pc:spChg chg="add mod">
          <ac:chgData name="Antonín Krčmař" userId="42498f2e-e674-4ca6-a234-b88b57955ff2" providerId="ADAL" clId="{580E0FB5-F4CF-402A-9B65-349601036C8B}" dt="2025-02-21T09:04:40.153" v="1982" actId="1076"/>
          <ac:spMkLst>
            <pc:docMk/>
            <pc:sldMk cId="2111099675" sldId="258"/>
            <ac:spMk id="15" creationId="{374ADDB1-934C-07F0-2C86-0BE7BA70E511}"/>
          </ac:spMkLst>
        </pc:spChg>
        <pc:spChg chg="add mod">
          <ac:chgData name="Antonín Krčmař" userId="42498f2e-e674-4ca6-a234-b88b57955ff2" providerId="ADAL" clId="{580E0FB5-F4CF-402A-9B65-349601036C8B}" dt="2025-02-21T09:04:40.153" v="1982" actId="1076"/>
          <ac:spMkLst>
            <pc:docMk/>
            <pc:sldMk cId="2111099675" sldId="258"/>
            <ac:spMk id="16" creationId="{46BA7B5D-C66B-55DB-45D1-804387B06A14}"/>
          </ac:spMkLst>
        </pc:spChg>
        <pc:spChg chg="add mod">
          <ac:chgData name="Antonín Krčmař" userId="42498f2e-e674-4ca6-a234-b88b57955ff2" providerId="ADAL" clId="{580E0FB5-F4CF-402A-9B65-349601036C8B}" dt="2025-02-21T09:04:40.153" v="1982" actId="1076"/>
          <ac:spMkLst>
            <pc:docMk/>
            <pc:sldMk cId="2111099675" sldId="258"/>
            <ac:spMk id="17" creationId="{89F82204-EBB9-C104-E896-67764E2C0242}"/>
          </ac:spMkLst>
        </pc:spChg>
        <pc:spChg chg="add mod">
          <ac:chgData name="Antonín Krčmař" userId="42498f2e-e674-4ca6-a234-b88b57955ff2" providerId="ADAL" clId="{580E0FB5-F4CF-402A-9B65-349601036C8B}" dt="2025-02-21T09:04:57.216" v="1984" actId="688"/>
          <ac:spMkLst>
            <pc:docMk/>
            <pc:sldMk cId="2111099675" sldId="258"/>
            <ac:spMk id="18" creationId="{35AACD0D-56EC-22D2-9AD7-58C859265F3A}"/>
          </ac:spMkLst>
        </pc:spChg>
        <pc:spChg chg="mod topLvl">
          <ac:chgData name="Antonín Krčmař" userId="42498f2e-e674-4ca6-a234-b88b57955ff2" providerId="ADAL" clId="{580E0FB5-F4CF-402A-9B65-349601036C8B}" dt="2025-02-21T08:58:35.777" v="1937" actId="14100"/>
          <ac:spMkLst>
            <pc:docMk/>
            <pc:sldMk cId="2111099675" sldId="258"/>
            <ac:spMk id="39" creationId="{EB95CD9D-F15E-26FB-D599-1868855F0889}"/>
          </ac:spMkLst>
        </pc:spChg>
        <pc:spChg chg="mod topLvl">
          <ac:chgData name="Antonín Krčmař" userId="42498f2e-e674-4ca6-a234-b88b57955ff2" providerId="ADAL" clId="{580E0FB5-F4CF-402A-9B65-349601036C8B}" dt="2025-02-21T08:58:39.822" v="1938" actId="14100"/>
          <ac:spMkLst>
            <pc:docMk/>
            <pc:sldMk cId="2111099675" sldId="258"/>
            <ac:spMk id="40" creationId="{5FE22613-E0D1-2F3A-E831-3164AEE31E5F}"/>
          </ac:spMkLst>
        </pc:spChg>
        <pc:spChg chg="mod topLvl">
          <ac:chgData name="Antonín Krčmař" userId="42498f2e-e674-4ca6-a234-b88b57955ff2" providerId="ADAL" clId="{580E0FB5-F4CF-402A-9B65-349601036C8B}" dt="2025-02-21T08:58:42.943" v="1939" actId="14100"/>
          <ac:spMkLst>
            <pc:docMk/>
            <pc:sldMk cId="2111099675" sldId="258"/>
            <ac:spMk id="41" creationId="{47600C3B-2B30-DE14-2167-8D62E6465365}"/>
          </ac:spMkLst>
        </pc:spChg>
        <pc:spChg chg="mod topLvl">
          <ac:chgData name="Antonín Krčmař" userId="42498f2e-e674-4ca6-a234-b88b57955ff2" providerId="ADAL" clId="{580E0FB5-F4CF-402A-9B65-349601036C8B}" dt="2025-02-21T08:58:53.198" v="1943" actId="14100"/>
          <ac:spMkLst>
            <pc:docMk/>
            <pc:sldMk cId="2111099675" sldId="258"/>
            <ac:spMk id="42" creationId="{8C163A14-3135-B1DD-C341-EC26825663FD}"/>
          </ac:spMkLst>
        </pc:spChg>
        <pc:spChg chg="mod topLvl">
          <ac:chgData name="Antonín Krčmař" userId="42498f2e-e674-4ca6-a234-b88b57955ff2" providerId="ADAL" clId="{580E0FB5-F4CF-402A-9B65-349601036C8B}" dt="2025-02-21T08:59:25.898" v="1946" actId="688"/>
          <ac:spMkLst>
            <pc:docMk/>
            <pc:sldMk cId="2111099675" sldId="258"/>
            <ac:spMk id="43" creationId="{956BAF5E-21D3-A354-2E45-83597B17ED4C}"/>
          </ac:spMkLst>
        </pc:spChg>
        <pc:spChg chg="mod">
          <ac:chgData name="Antonín Krčmař" userId="42498f2e-e674-4ca6-a234-b88b57955ff2" providerId="ADAL" clId="{580E0FB5-F4CF-402A-9B65-349601036C8B}" dt="2025-02-21T09:45:03.218" v="2178"/>
          <ac:spMkLst>
            <pc:docMk/>
            <pc:sldMk cId="2111099675" sldId="258"/>
            <ac:spMk id="44" creationId="{308287BD-5C69-FAFD-6B17-615AE6F5F2A3}"/>
          </ac:spMkLst>
        </pc:spChg>
        <pc:spChg chg="add mod ord">
          <ac:chgData name="Antonín Krčmař" userId="42498f2e-e674-4ca6-a234-b88b57955ff2" providerId="ADAL" clId="{580E0FB5-F4CF-402A-9B65-349601036C8B}" dt="2025-02-21T09:46:08.456" v="2193" actId="2711"/>
          <ac:spMkLst>
            <pc:docMk/>
            <pc:sldMk cId="2111099675" sldId="258"/>
            <ac:spMk id="47" creationId="{BBF28002-0C62-3CC1-1DAC-A00EB1239935}"/>
          </ac:spMkLst>
        </pc:spChg>
        <pc:spChg chg="add mod topLvl">
          <ac:chgData name="Antonín Krčmař" userId="42498f2e-e674-4ca6-a234-b88b57955ff2" providerId="ADAL" clId="{580E0FB5-F4CF-402A-9B65-349601036C8B}" dt="2025-02-21T08:43:32.266" v="1840" actId="14100"/>
          <ac:spMkLst>
            <pc:docMk/>
            <pc:sldMk cId="2111099675" sldId="258"/>
            <ac:spMk id="48" creationId="{C5238EBA-088B-5014-B1A9-43461D6BFEC0}"/>
          </ac:spMkLst>
        </pc:spChg>
        <pc:spChg chg="add mod topLvl">
          <ac:chgData name="Antonín Krčmař" userId="42498f2e-e674-4ca6-a234-b88b57955ff2" providerId="ADAL" clId="{580E0FB5-F4CF-402A-9B65-349601036C8B}" dt="2025-02-21T08:42:30.376" v="1838" actId="207"/>
          <ac:spMkLst>
            <pc:docMk/>
            <pc:sldMk cId="2111099675" sldId="258"/>
            <ac:spMk id="49" creationId="{7E2CC327-A969-9237-E58F-4F5D2E77BB49}"/>
          </ac:spMkLst>
        </pc:spChg>
        <pc:spChg chg="add mod topLvl">
          <ac:chgData name="Antonín Krčmař" userId="42498f2e-e674-4ca6-a234-b88b57955ff2" providerId="ADAL" clId="{580E0FB5-F4CF-402A-9B65-349601036C8B}" dt="2025-02-21T08:41:36.502" v="1837" actId="207"/>
          <ac:spMkLst>
            <pc:docMk/>
            <pc:sldMk cId="2111099675" sldId="258"/>
            <ac:spMk id="50" creationId="{200A2733-6CE6-16AD-AD6C-23525219EF2E}"/>
          </ac:spMkLst>
        </pc:spChg>
        <pc:spChg chg="add mod topLvl">
          <ac:chgData name="Antonín Krčmař" userId="42498f2e-e674-4ca6-a234-b88b57955ff2" providerId="ADAL" clId="{580E0FB5-F4CF-402A-9B65-349601036C8B}" dt="2025-02-21T09:24:46.921" v="2050" actId="688"/>
          <ac:spMkLst>
            <pc:docMk/>
            <pc:sldMk cId="2111099675" sldId="258"/>
            <ac:spMk id="52" creationId="{05E32E3E-5E82-B55C-E8BE-DA64B19EEB96}"/>
          </ac:spMkLst>
        </pc:spChg>
        <pc:grpChg chg="add mod">
          <ac:chgData name="Antonín Krčmař" userId="42498f2e-e674-4ca6-a234-b88b57955ff2" providerId="ADAL" clId="{580E0FB5-F4CF-402A-9B65-349601036C8B}" dt="2025-02-21T08:57:18.521" v="1929" actId="164"/>
          <ac:grpSpMkLst>
            <pc:docMk/>
            <pc:sldMk cId="2111099675" sldId="258"/>
            <ac:grpSpMk id="13" creationId="{17034AEB-AC47-472B-07C6-DCC318E574C2}"/>
          </ac:grpSpMkLst>
        </pc:grpChg>
        <pc:grpChg chg="add mod ord">
          <ac:chgData name="Antonín Krčmař" userId="42498f2e-e674-4ca6-a234-b88b57955ff2" providerId="ADAL" clId="{580E0FB5-F4CF-402A-9B65-349601036C8B}" dt="2025-02-21T09:45:07.135" v="2179" actId="13244"/>
          <ac:grpSpMkLst>
            <pc:docMk/>
            <pc:sldMk cId="2111099675" sldId="258"/>
            <ac:grpSpMk id="38" creationId="{836C1C02-7D25-60CC-6E59-CF74428CFE6A}"/>
          </ac:grpSpMkLst>
        </pc:grpChg>
        <pc:picChg chg="mod">
          <ac:chgData name="Antonín Krčmař" userId="42498f2e-e674-4ca6-a234-b88b57955ff2" providerId="ADAL" clId="{580E0FB5-F4CF-402A-9B65-349601036C8B}" dt="2025-02-21T08:57:18.521" v="1929" actId="164"/>
          <ac:picMkLst>
            <pc:docMk/>
            <pc:sldMk cId="2111099675" sldId="258"/>
            <ac:picMk id="12" creationId="{9D3AA1F9-6F96-23F0-DEA4-B44139E511C7}"/>
          </ac:picMkLst>
        </pc:picChg>
        <pc:picChg chg="mod topLvl">
          <ac:chgData name="Antonín Krčmař" userId="42498f2e-e674-4ca6-a234-b88b57955ff2" providerId="ADAL" clId="{580E0FB5-F4CF-402A-9B65-349601036C8B}" dt="2025-02-21T09:44:18.544" v="2170" actId="478"/>
          <ac:picMkLst>
            <pc:docMk/>
            <pc:sldMk cId="2111099675" sldId="258"/>
            <ac:picMk id="37" creationId="{3305FF85-A24E-F939-E6FD-0129D1F4F8BB}"/>
          </ac:picMkLst>
        </pc:picChg>
        <pc:picChg chg="mod">
          <ac:chgData name="Antonín Krčmař" userId="42498f2e-e674-4ca6-a234-b88b57955ff2" providerId="ADAL" clId="{580E0FB5-F4CF-402A-9B65-349601036C8B}" dt="2025-02-21T09:45:03.218" v="2178"/>
          <ac:picMkLst>
            <pc:docMk/>
            <pc:sldMk cId="2111099675" sldId="258"/>
            <ac:picMk id="45" creationId="{AC9AAC65-AE0C-778B-4BD3-F6C335D6850A}"/>
          </ac:picMkLst>
        </pc:picChg>
      </pc:sldChg>
      <pc:sldChg chg="addSp delSp modSp mod ord modTransition">
        <pc:chgData name="Antonín Krčmař" userId="42498f2e-e674-4ca6-a234-b88b57955ff2" providerId="ADAL" clId="{580E0FB5-F4CF-402A-9B65-349601036C8B}" dt="2025-02-21T10:52:22.485" v="2739"/>
        <pc:sldMkLst>
          <pc:docMk/>
          <pc:sldMk cId="3860107029" sldId="259"/>
        </pc:sldMkLst>
        <pc:spChg chg="mod">
          <ac:chgData name="Antonín Krčmař" userId="42498f2e-e674-4ca6-a234-b88b57955ff2" providerId="ADAL" clId="{580E0FB5-F4CF-402A-9B65-349601036C8B}" dt="2025-02-18T09:51:08.937" v="335" actId="1076"/>
          <ac:spMkLst>
            <pc:docMk/>
            <pc:sldMk cId="3860107029" sldId="259"/>
            <ac:spMk id="2" creationId="{147A0E32-5677-C592-D76B-E38CC9045A94}"/>
          </ac:spMkLst>
        </pc:spChg>
        <pc:spChg chg="add mod">
          <ac:chgData name="Antonín Krčmař" userId="42498f2e-e674-4ca6-a234-b88b57955ff2" providerId="ADAL" clId="{580E0FB5-F4CF-402A-9B65-349601036C8B}" dt="2025-02-20T16:35:20.233" v="1317" actId="14100"/>
          <ac:spMkLst>
            <pc:docMk/>
            <pc:sldMk cId="3860107029" sldId="259"/>
            <ac:spMk id="3" creationId="{2B153AA1-9C01-0D57-A694-5B1B8206A793}"/>
          </ac:spMkLst>
        </pc:spChg>
        <pc:spChg chg="add mod">
          <ac:chgData name="Antonín Krčmař" userId="42498f2e-e674-4ca6-a234-b88b57955ff2" providerId="ADAL" clId="{580E0FB5-F4CF-402A-9B65-349601036C8B}" dt="2025-02-18T13:20:54.567" v="994" actId="1076"/>
          <ac:spMkLst>
            <pc:docMk/>
            <pc:sldMk cId="3860107029" sldId="259"/>
            <ac:spMk id="4" creationId="{F496D6CC-1C5A-C117-A32D-0B4554B8C999}"/>
          </ac:spMkLst>
        </pc:spChg>
        <pc:spChg chg="add mod ord">
          <ac:chgData name="Antonín Krčmař" userId="42498f2e-e674-4ca6-a234-b88b57955ff2" providerId="ADAL" clId="{580E0FB5-F4CF-402A-9B65-349601036C8B}" dt="2025-02-18T13:20:43.540" v="992" actId="167"/>
          <ac:spMkLst>
            <pc:docMk/>
            <pc:sldMk cId="3860107029" sldId="259"/>
            <ac:spMk id="12" creationId="{9628A542-D028-B243-D35A-54EB67F91EBE}"/>
          </ac:spMkLst>
        </pc:spChg>
        <pc:picChg chg="add del mod">
          <ac:chgData name="Antonín Krčmař" userId="42498f2e-e674-4ca6-a234-b88b57955ff2" providerId="ADAL" clId="{580E0FB5-F4CF-402A-9B65-349601036C8B}" dt="2025-02-18T09:50:21.262" v="323" actId="1076"/>
          <ac:picMkLst>
            <pc:docMk/>
            <pc:sldMk cId="3860107029" sldId="259"/>
            <ac:picMk id="1027" creationId="{AA458B34-7BFB-0A36-7A41-ADA996CC6996}"/>
          </ac:picMkLst>
        </pc:picChg>
      </pc:sldChg>
      <pc:sldChg chg="addSp delSp modSp mod ord modTransition">
        <pc:chgData name="Antonín Krčmař" userId="42498f2e-e674-4ca6-a234-b88b57955ff2" providerId="ADAL" clId="{580E0FB5-F4CF-402A-9B65-349601036C8B}" dt="2025-02-21T10:43:48.281" v="2660"/>
        <pc:sldMkLst>
          <pc:docMk/>
          <pc:sldMk cId="3176328760" sldId="260"/>
        </pc:sldMkLst>
        <pc:spChg chg="mod">
          <ac:chgData name="Antonín Krčmař" userId="42498f2e-e674-4ca6-a234-b88b57955ff2" providerId="ADAL" clId="{580E0FB5-F4CF-402A-9B65-349601036C8B}" dt="2025-02-18T10:15:38.596" v="478" actId="1076"/>
          <ac:spMkLst>
            <pc:docMk/>
            <pc:sldMk cId="3176328760" sldId="260"/>
            <ac:spMk id="2" creationId="{5C9F0DD1-A1FD-6FA9-19D9-CAF207A954C6}"/>
          </ac:spMkLst>
        </pc:spChg>
        <pc:spChg chg="add mod">
          <ac:chgData name="Antonín Krčmař" userId="42498f2e-e674-4ca6-a234-b88b57955ff2" providerId="ADAL" clId="{580E0FB5-F4CF-402A-9B65-349601036C8B}" dt="2025-02-20T16:43:32.871" v="1386" actId="2711"/>
          <ac:spMkLst>
            <pc:docMk/>
            <pc:sldMk cId="3176328760" sldId="260"/>
            <ac:spMk id="4" creationId="{63708B5F-D5A1-7181-1A02-68C015C467D3}"/>
          </ac:spMkLst>
        </pc:spChg>
        <pc:spChg chg="add mod">
          <ac:chgData name="Antonín Krčmař" userId="42498f2e-e674-4ca6-a234-b88b57955ff2" providerId="ADAL" clId="{580E0FB5-F4CF-402A-9B65-349601036C8B}" dt="2025-02-20T16:43:12.492" v="1383" actId="2711"/>
          <ac:spMkLst>
            <pc:docMk/>
            <pc:sldMk cId="3176328760" sldId="260"/>
            <ac:spMk id="12" creationId="{4F91FD98-1ABC-65F0-AE88-C2E68575A671}"/>
          </ac:spMkLst>
        </pc:spChg>
        <pc:spChg chg="add mod">
          <ac:chgData name="Antonín Krčmař" userId="42498f2e-e674-4ca6-a234-b88b57955ff2" providerId="ADAL" clId="{580E0FB5-F4CF-402A-9B65-349601036C8B}" dt="2025-02-20T16:43:23.035" v="1385" actId="2711"/>
          <ac:spMkLst>
            <pc:docMk/>
            <pc:sldMk cId="3176328760" sldId="260"/>
            <ac:spMk id="14" creationId="{94888CAE-B7C1-109F-DE2E-75015B185B94}"/>
          </ac:spMkLst>
        </pc:spChg>
        <pc:spChg chg="add mod ord">
          <ac:chgData name="Antonín Krčmař" userId="42498f2e-e674-4ca6-a234-b88b57955ff2" providerId="ADAL" clId="{580E0FB5-F4CF-402A-9B65-349601036C8B}" dt="2025-02-18T10:55:08.232" v="821" actId="14100"/>
          <ac:spMkLst>
            <pc:docMk/>
            <pc:sldMk cId="3176328760" sldId="260"/>
            <ac:spMk id="15" creationId="{1D2DB043-6B37-2C06-B153-6EE1CAC1CAA3}"/>
          </ac:spMkLst>
        </pc:spChg>
        <pc:spChg chg="add mod ord">
          <ac:chgData name="Antonín Krčmař" userId="42498f2e-e674-4ca6-a234-b88b57955ff2" providerId="ADAL" clId="{580E0FB5-F4CF-402A-9B65-349601036C8B}" dt="2025-02-18T10:14:17.826" v="469"/>
          <ac:spMkLst>
            <pc:docMk/>
            <pc:sldMk cId="3176328760" sldId="260"/>
            <ac:spMk id="19" creationId="{CC109D2C-DDF0-C595-5DD9-54D79936FD8D}"/>
          </ac:spMkLst>
        </pc:spChg>
        <pc:picChg chg="add mod">
          <ac:chgData name="Antonín Krčmař" userId="42498f2e-e674-4ca6-a234-b88b57955ff2" providerId="ADAL" clId="{580E0FB5-F4CF-402A-9B65-349601036C8B}" dt="2025-02-18T10:14:31.963" v="470" actId="1076"/>
          <ac:picMkLst>
            <pc:docMk/>
            <pc:sldMk cId="3176328760" sldId="260"/>
            <ac:picMk id="7" creationId="{AFC8A85C-05C0-B55C-F975-10CD3E364483}"/>
          </ac:picMkLst>
        </pc:picChg>
        <pc:picChg chg="add mod">
          <ac:chgData name="Antonín Krčmař" userId="42498f2e-e674-4ca6-a234-b88b57955ff2" providerId="ADAL" clId="{580E0FB5-F4CF-402A-9B65-349601036C8B}" dt="2025-02-18T10:09:01.873" v="443" actId="1076"/>
          <ac:picMkLst>
            <pc:docMk/>
            <pc:sldMk cId="3176328760" sldId="260"/>
            <ac:picMk id="10" creationId="{B53B7345-1898-D7A5-545F-DB5566BB4FC3}"/>
          </ac:picMkLst>
        </pc:picChg>
        <pc:picChg chg="add mod">
          <ac:chgData name="Antonín Krčmař" userId="42498f2e-e674-4ca6-a234-b88b57955ff2" providerId="ADAL" clId="{580E0FB5-F4CF-402A-9B65-349601036C8B}" dt="2025-02-18T10:08:02.396" v="432" actId="1076"/>
          <ac:picMkLst>
            <pc:docMk/>
            <pc:sldMk cId="3176328760" sldId="260"/>
            <ac:picMk id="16" creationId="{CE912A58-4C4D-E632-9362-F0A7E6F155EB}"/>
          </ac:picMkLst>
        </pc:picChg>
        <pc:picChg chg="add mod">
          <ac:chgData name="Antonín Krčmař" userId="42498f2e-e674-4ca6-a234-b88b57955ff2" providerId="ADAL" clId="{580E0FB5-F4CF-402A-9B65-349601036C8B}" dt="2025-02-18T10:07:57.543" v="431" actId="1076"/>
          <ac:picMkLst>
            <pc:docMk/>
            <pc:sldMk cId="3176328760" sldId="260"/>
            <ac:picMk id="2051" creationId="{26FCAD42-17BB-1432-84F2-D7A135FED568}"/>
          </ac:picMkLst>
        </pc:picChg>
      </pc:sldChg>
      <pc:sldChg chg="addSp delSp modSp mod ord modTransition">
        <pc:chgData name="Antonín Krčmař" userId="42498f2e-e674-4ca6-a234-b88b57955ff2" providerId="ADAL" clId="{580E0FB5-F4CF-402A-9B65-349601036C8B}" dt="2025-02-21T10:43:48.281" v="2660"/>
        <pc:sldMkLst>
          <pc:docMk/>
          <pc:sldMk cId="482568084" sldId="261"/>
        </pc:sldMkLst>
        <pc:spChg chg="mod">
          <ac:chgData name="Antonín Krčmař" userId="42498f2e-e674-4ca6-a234-b88b57955ff2" providerId="ADAL" clId="{580E0FB5-F4CF-402A-9B65-349601036C8B}" dt="2025-02-18T10:58:36.902" v="861"/>
          <ac:spMkLst>
            <pc:docMk/>
            <pc:sldMk cId="482568084" sldId="261"/>
            <ac:spMk id="2" creationId="{E833877D-A2B0-7ED9-FC96-715B80DC597B}"/>
          </ac:spMkLst>
        </pc:spChg>
        <pc:spChg chg="add mod">
          <ac:chgData name="Antonín Krčmař" userId="42498f2e-e674-4ca6-a234-b88b57955ff2" providerId="ADAL" clId="{580E0FB5-F4CF-402A-9B65-349601036C8B}" dt="2025-02-20T16:42:37.642" v="1378" actId="2711"/>
          <ac:spMkLst>
            <pc:docMk/>
            <pc:sldMk cId="482568084" sldId="261"/>
            <ac:spMk id="4" creationId="{3D4ED01D-0E6E-BA66-79FB-EA7CA809614B}"/>
          </ac:spMkLst>
        </pc:spChg>
        <pc:spChg chg="add mod ord">
          <ac:chgData name="Antonín Krčmař" userId="42498f2e-e674-4ca6-a234-b88b57955ff2" providerId="ADAL" clId="{580E0FB5-F4CF-402A-9B65-349601036C8B}" dt="2025-02-20T16:42:42.533" v="1379" actId="2711"/>
          <ac:spMkLst>
            <pc:docMk/>
            <pc:sldMk cId="482568084" sldId="261"/>
            <ac:spMk id="6" creationId="{31F1AE06-161A-E293-6CD5-99C181641D12}"/>
          </ac:spMkLst>
        </pc:spChg>
        <pc:spChg chg="add mod">
          <ac:chgData name="Antonín Krčmař" userId="42498f2e-e674-4ca6-a234-b88b57955ff2" providerId="ADAL" clId="{580E0FB5-F4CF-402A-9B65-349601036C8B}" dt="2025-02-18T10:24:18.073" v="560" actId="1076"/>
          <ac:spMkLst>
            <pc:docMk/>
            <pc:sldMk cId="482568084" sldId="261"/>
            <ac:spMk id="7" creationId="{78277CFC-0A41-A823-B0D8-97934823333C}"/>
          </ac:spMkLst>
        </pc:spChg>
        <pc:spChg chg="mod">
          <ac:chgData name="Antonín Krčmař" userId="42498f2e-e674-4ca6-a234-b88b57955ff2" providerId="ADAL" clId="{580E0FB5-F4CF-402A-9B65-349601036C8B}" dt="2025-02-18T10:24:38.567" v="565" actId="206"/>
          <ac:spMkLst>
            <pc:docMk/>
            <pc:sldMk cId="482568084" sldId="261"/>
            <ac:spMk id="9" creationId="{8FE18438-6A1A-2EE2-3B3C-AE11BC0A7244}"/>
          </ac:spMkLst>
        </pc:spChg>
        <pc:spChg chg="mod">
          <ac:chgData name="Antonín Krčmař" userId="42498f2e-e674-4ca6-a234-b88b57955ff2" providerId="ADAL" clId="{580E0FB5-F4CF-402A-9B65-349601036C8B}" dt="2025-02-18T10:24:38.567" v="565" actId="206"/>
          <ac:spMkLst>
            <pc:docMk/>
            <pc:sldMk cId="482568084" sldId="261"/>
            <ac:spMk id="10" creationId="{1E296147-191B-4D2B-BBE8-70861051DAA3}"/>
          </ac:spMkLst>
        </pc:spChg>
        <pc:spChg chg="add del mod">
          <ac:chgData name="Antonín Krčmař" userId="42498f2e-e674-4ca6-a234-b88b57955ff2" providerId="ADAL" clId="{580E0FB5-F4CF-402A-9B65-349601036C8B}" dt="2025-02-18T10:56:06.872" v="829" actId="478"/>
          <ac:spMkLst>
            <pc:docMk/>
            <pc:sldMk cId="482568084" sldId="261"/>
            <ac:spMk id="15" creationId="{2BEE9BDF-371A-1C10-E22F-41B3884724AF}"/>
          </ac:spMkLst>
        </pc:spChg>
        <pc:spChg chg="add del mod">
          <ac:chgData name="Antonín Krčmař" userId="42498f2e-e674-4ca6-a234-b88b57955ff2" providerId="ADAL" clId="{580E0FB5-F4CF-402A-9B65-349601036C8B}" dt="2025-02-18T10:56:07.238" v="830" actId="478"/>
          <ac:spMkLst>
            <pc:docMk/>
            <pc:sldMk cId="482568084" sldId="261"/>
            <ac:spMk id="16" creationId="{7B06D201-3F14-AB92-8C63-4D74BB1BD5F3}"/>
          </ac:spMkLst>
        </pc:spChg>
        <pc:spChg chg="add mod">
          <ac:chgData name="Antonín Krčmař" userId="42498f2e-e674-4ca6-a234-b88b57955ff2" providerId="ADAL" clId="{580E0FB5-F4CF-402A-9B65-349601036C8B}" dt="2025-02-18T10:56:36.941" v="837" actId="208"/>
          <ac:spMkLst>
            <pc:docMk/>
            <pc:sldMk cId="482568084" sldId="261"/>
            <ac:spMk id="21" creationId="{E466A23C-81F2-BE85-2CD2-3B7C60AA6956}"/>
          </ac:spMkLst>
        </pc:spChg>
        <pc:spChg chg="add mod">
          <ac:chgData name="Antonín Krčmař" userId="42498f2e-e674-4ca6-a234-b88b57955ff2" providerId="ADAL" clId="{580E0FB5-F4CF-402A-9B65-349601036C8B}" dt="2025-02-18T10:39:29.988" v="673" actId="14100"/>
          <ac:spMkLst>
            <pc:docMk/>
            <pc:sldMk cId="482568084" sldId="261"/>
            <ac:spMk id="24" creationId="{DC9B3C41-9C42-3B5D-D42F-E4E13168CCD2}"/>
          </ac:spMkLst>
        </pc:spChg>
        <pc:spChg chg="add mod">
          <ac:chgData name="Antonín Krčmař" userId="42498f2e-e674-4ca6-a234-b88b57955ff2" providerId="ADAL" clId="{580E0FB5-F4CF-402A-9B65-349601036C8B}" dt="2025-02-18T10:41:01.420" v="679" actId="1076"/>
          <ac:spMkLst>
            <pc:docMk/>
            <pc:sldMk cId="482568084" sldId="261"/>
            <ac:spMk id="25" creationId="{6250B5F2-E982-F46B-4D34-8A308C9C17C7}"/>
          </ac:spMkLst>
        </pc:spChg>
        <pc:spChg chg="add mod">
          <ac:chgData name="Antonín Krčmař" userId="42498f2e-e674-4ca6-a234-b88b57955ff2" providerId="ADAL" clId="{580E0FB5-F4CF-402A-9B65-349601036C8B}" dt="2025-02-18T10:41:07.585" v="681" actId="1076"/>
          <ac:spMkLst>
            <pc:docMk/>
            <pc:sldMk cId="482568084" sldId="261"/>
            <ac:spMk id="26" creationId="{D0756BD4-AF48-BF92-2405-41562066A5AF}"/>
          </ac:spMkLst>
        </pc:spChg>
        <pc:spChg chg="add mod">
          <ac:chgData name="Antonín Krčmař" userId="42498f2e-e674-4ca6-a234-b88b57955ff2" providerId="ADAL" clId="{580E0FB5-F4CF-402A-9B65-349601036C8B}" dt="2025-02-18T10:42:36.628" v="692" actId="1582"/>
          <ac:spMkLst>
            <pc:docMk/>
            <pc:sldMk cId="482568084" sldId="261"/>
            <ac:spMk id="27" creationId="{48E403B4-9B91-C3A9-E5B0-A8D450F12E42}"/>
          </ac:spMkLst>
        </pc:spChg>
        <pc:spChg chg="add mod">
          <ac:chgData name="Antonín Krčmař" userId="42498f2e-e674-4ca6-a234-b88b57955ff2" providerId="ADAL" clId="{580E0FB5-F4CF-402A-9B65-349601036C8B}" dt="2025-02-18T10:43:37.137" v="708" actId="14100"/>
          <ac:spMkLst>
            <pc:docMk/>
            <pc:sldMk cId="482568084" sldId="261"/>
            <ac:spMk id="28" creationId="{B44A889D-72C5-B89D-3334-3D827DE00986}"/>
          </ac:spMkLst>
        </pc:spChg>
        <pc:spChg chg="add mod">
          <ac:chgData name="Antonín Krčmař" userId="42498f2e-e674-4ca6-a234-b88b57955ff2" providerId="ADAL" clId="{580E0FB5-F4CF-402A-9B65-349601036C8B}" dt="2025-02-18T10:43:33.548" v="707" actId="1076"/>
          <ac:spMkLst>
            <pc:docMk/>
            <pc:sldMk cId="482568084" sldId="261"/>
            <ac:spMk id="29" creationId="{BC79B57E-081C-2991-5E11-669E04EDAEBA}"/>
          </ac:spMkLst>
        </pc:spChg>
        <pc:spChg chg="add mod">
          <ac:chgData name="Antonín Krčmař" userId="42498f2e-e674-4ca6-a234-b88b57955ff2" providerId="ADAL" clId="{580E0FB5-F4CF-402A-9B65-349601036C8B}" dt="2025-02-18T10:45:22.891" v="717" actId="14100"/>
          <ac:spMkLst>
            <pc:docMk/>
            <pc:sldMk cId="482568084" sldId="261"/>
            <ac:spMk id="30" creationId="{8E0D34B9-FD92-013E-E607-8D337FF6B3A5}"/>
          </ac:spMkLst>
        </pc:spChg>
        <pc:spChg chg="add mod">
          <ac:chgData name="Antonín Krčmař" userId="42498f2e-e674-4ca6-a234-b88b57955ff2" providerId="ADAL" clId="{580E0FB5-F4CF-402A-9B65-349601036C8B}" dt="2025-02-18T10:45:27.135" v="718" actId="1076"/>
          <ac:spMkLst>
            <pc:docMk/>
            <pc:sldMk cId="482568084" sldId="261"/>
            <ac:spMk id="31" creationId="{F2D39EFA-BF3F-7130-ADAE-D708D3698C6D}"/>
          </ac:spMkLst>
        </pc:spChg>
        <pc:spChg chg="add mod">
          <ac:chgData name="Antonín Krčmař" userId="42498f2e-e674-4ca6-a234-b88b57955ff2" providerId="ADAL" clId="{580E0FB5-F4CF-402A-9B65-349601036C8B}" dt="2025-02-20T16:42:49.590" v="1381" actId="14100"/>
          <ac:spMkLst>
            <pc:docMk/>
            <pc:sldMk cId="482568084" sldId="261"/>
            <ac:spMk id="33" creationId="{0076E9BC-D954-4625-8DEB-58CE94F51578}"/>
          </ac:spMkLst>
        </pc:spChg>
        <pc:spChg chg="add mod">
          <ac:chgData name="Antonín Krčmař" userId="42498f2e-e674-4ca6-a234-b88b57955ff2" providerId="ADAL" clId="{580E0FB5-F4CF-402A-9B65-349601036C8B}" dt="2025-02-18T10:48:08.462" v="732" actId="1076"/>
          <ac:spMkLst>
            <pc:docMk/>
            <pc:sldMk cId="482568084" sldId="261"/>
            <ac:spMk id="34" creationId="{E3493EA3-073C-3640-FFAB-D92B18636A35}"/>
          </ac:spMkLst>
        </pc:spChg>
        <pc:spChg chg="add mod">
          <ac:chgData name="Antonín Krčmař" userId="42498f2e-e674-4ca6-a234-b88b57955ff2" providerId="ADAL" clId="{580E0FB5-F4CF-402A-9B65-349601036C8B}" dt="2025-02-18T10:48:15.258" v="734" actId="1076"/>
          <ac:spMkLst>
            <pc:docMk/>
            <pc:sldMk cId="482568084" sldId="261"/>
            <ac:spMk id="35" creationId="{12A3F5BB-6E53-0191-FB2D-587FFF999688}"/>
          </ac:spMkLst>
        </pc:spChg>
        <pc:spChg chg="add mod">
          <ac:chgData name="Antonín Krčmař" userId="42498f2e-e674-4ca6-a234-b88b57955ff2" providerId="ADAL" clId="{580E0FB5-F4CF-402A-9B65-349601036C8B}" dt="2025-02-18T10:49:05.693" v="756" actId="14100"/>
          <ac:spMkLst>
            <pc:docMk/>
            <pc:sldMk cId="482568084" sldId="261"/>
            <ac:spMk id="36" creationId="{14CA4125-72E0-6A44-49D9-26C539DA8222}"/>
          </ac:spMkLst>
        </pc:spChg>
        <pc:spChg chg="add mod">
          <ac:chgData name="Antonín Krčmař" userId="42498f2e-e674-4ca6-a234-b88b57955ff2" providerId="ADAL" clId="{580E0FB5-F4CF-402A-9B65-349601036C8B}" dt="2025-02-18T10:51:11.325" v="777" actId="1076"/>
          <ac:spMkLst>
            <pc:docMk/>
            <pc:sldMk cId="482568084" sldId="261"/>
            <ac:spMk id="37" creationId="{FD8B5278-7487-FCDD-BEF5-F76AAE104E5C}"/>
          </ac:spMkLst>
        </pc:spChg>
        <pc:spChg chg="add mod">
          <ac:chgData name="Antonín Krčmař" userId="42498f2e-e674-4ca6-a234-b88b57955ff2" providerId="ADAL" clId="{580E0FB5-F4CF-402A-9B65-349601036C8B}" dt="2025-02-18T10:50:22.925" v="760" actId="1076"/>
          <ac:spMkLst>
            <pc:docMk/>
            <pc:sldMk cId="482568084" sldId="261"/>
            <ac:spMk id="38" creationId="{97FEC005-7F42-4EB8-76C7-3BFADCE5D61E}"/>
          </ac:spMkLst>
        </pc:spChg>
        <pc:spChg chg="add mod">
          <ac:chgData name="Antonín Krčmař" userId="42498f2e-e674-4ca6-a234-b88b57955ff2" providerId="ADAL" clId="{580E0FB5-F4CF-402A-9B65-349601036C8B}" dt="2025-02-18T10:51:02.292" v="776" actId="14100"/>
          <ac:spMkLst>
            <pc:docMk/>
            <pc:sldMk cId="482568084" sldId="261"/>
            <ac:spMk id="39" creationId="{4D25DE6B-953E-3DA0-D48C-D99EE5D594BD}"/>
          </ac:spMkLst>
        </pc:spChg>
        <pc:spChg chg="add mod">
          <ac:chgData name="Antonín Krčmař" userId="42498f2e-e674-4ca6-a234-b88b57955ff2" providerId="ADAL" clId="{580E0FB5-F4CF-402A-9B65-349601036C8B}" dt="2025-02-18T10:52:28.621" v="780" actId="1076"/>
          <ac:spMkLst>
            <pc:docMk/>
            <pc:sldMk cId="482568084" sldId="261"/>
            <ac:spMk id="40" creationId="{C3033DDC-1A93-8B6E-9461-FE7719486F14}"/>
          </ac:spMkLst>
        </pc:spChg>
        <pc:spChg chg="add mod">
          <ac:chgData name="Antonín Krčmař" userId="42498f2e-e674-4ca6-a234-b88b57955ff2" providerId="ADAL" clId="{580E0FB5-F4CF-402A-9B65-349601036C8B}" dt="2025-02-18T10:52:33.511" v="782" actId="1076"/>
          <ac:spMkLst>
            <pc:docMk/>
            <pc:sldMk cId="482568084" sldId="261"/>
            <ac:spMk id="41" creationId="{5F5B8BB1-1875-BB51-288C-7B6EA18D8742}"/>
          </ac:spMkLst>
        </pc:spChg>
        <pc:spChg chg="add mod">
          <ac:chgData name="Antonín Krčmař" userId="42498f2e-e674-4ca6-a234-b88b57955ff2" providerId="ADAL" clId="{580E0FB5-F4CF-402A-9B65-349601036C8B}" dt="2025-02-18T10:52:38.274" v="784" actId="1076"/>
          <ac:spMkLst>
            <pc:docMk/>
            <pc:sldMk cId="482568084" sldId="261"/>
            <ac:spMk id="42" creationId="{3A69C64E-3F5B-32FF-45A6-02DCD32F00A5}"/>
          </ac:spMkLst>
        </pc:spChg>
        <pc:spChg chg="add mod">
          <ac:chgData name="Antonín Krčmař" userId="42498f2e-e674-4ca6-a234-b88b57955ff2" providerId="ADAL" clId="{580E0FB5-F4CF-402A-9B65-349601036C8B}" dt="2025-02-18T10:53:15.041" v="794" actId="14100"/>
          <ac:spMkLst>
            <pc:docMk/>
            <pc:sldMk cId="482568084" sldId="261"/>
            <ac:spMk id="43" creationId="{737EF63A-0BD9-DFEB-9077-30720D0752DB}"/>
          </ac:spMkLst>
        </pc:spChg>
        <pc:spChg chg="add mod">
          <ac:chgData name="Antonín Krčmař" userId="42498f2e-e674-4ca6-a234-b88b57955ff2" providerId="ADAL" clId="{580E0FB5-F4CF-402A-9B65-349601036C8B}" dt="2025-02-18T10:54:26.229" v="820" actId="14100"/>
          <ac:spMkLst>
            <pc:docMk/>
            <pc:sldMk cId="482568084" sldId="261"/>
            <ac:spMk id="44" creationId="{80EB18C8-AB12-63FB-024A-926727385EE4}"/>
          </ac:spMkLst>
        </pc:spChg>
        <pc:spChg chg="add mod">
          <ac:chgData name="Antonín Krčmař" userId="42498f2e-e674-4ca6-a234-b88b57955ff2" providerId="ADAL" clId="{580E0FB5-F4CF-402A-9B65-349601036C8B}" dt="2025-02-18T10:56:42.867" v="839" actId="1076"/>
          <ac:spMkLst>
            <pc:docMk/>
            <pc:sldMk cId="482568084" sldId="261"/>
            <ac:spMk id="45" creationId="{D0FB79B6-3B46-FB21-5B29-C26AC7AFC60C}"/>
          </ac:spMkLst>
        </pc:spChg>
        <pc:spChg chg="add mod">
          <ac:chgData name="Antonín Krčmař" userId="42498f2e-e674-4ca6-a234-b88b57955ff2" providerId="ADAL" clId="{580E0FB5-F4CF-402A-9B65-349601036C8B}" dt="2025-02-18T10:56:45.884" v="841" actId="1076"/>
          <ac:spMkLst>
            <pc:docMk/>
            <pc:sldMk cId="482568084" sldId="261"/>
            <ac:spMk id="46" creationId="{0909468D-9FA7-78B9-1A98-FFE275047457}"/>
          </ac:spMkLst>
        </pc:spChg>
        <pc:spChg chg="add mod">
          <ac:chgData name="Antonín Krčmař" userId="42498f2e-e674-4ca6-a234-b88b57955ff2" providerId="ADAL" clId="{580E0FB5-F4CF-402A-9B65-349601036C8B}" dt="2025-02-18T10:56:52.030" v="844" actId="1076"/>
          <ac:spMkLst>
            <pc:docMk/>
            <pc:sldMk cId="482568084" sldId="261"/>
            <ac:spMk id="47" creationId="{856DDF2B-FE45-760C-BF89-B15065A8E126}"/>
          </ac:spMkLst>
        </pc:spChg>
        <pc:spChg chg="add mod">
          <ac:chgData name="Antonín Krčmař" userId="42498f2e-e674-4ca6-a234-b88b57955ff2" providerId="ADAL" clId="{580E0FB5-F4CF-402A-9B65-349601036C8B}" dt="2025-02-18T13:01:20.931" v="869" actId="1076"/>
          <ac:spMkLst>
            <pc:docMk/>
            <pc:sldMk cId="482568084" sldId="261"/>
            <ac:spMk id="49" creationId="{1EB3EBA8-EC46-408C-D2D5-5F7AA225536A}"/>
          </ac:spMkLst>
        </pc:spChg>
        <pc:spChg chg="add mod">
          <ac:chgData name="Antonín Krčmař" userId="42498f2e-e674-4ca6-a234-b88b57955ff2" providerId="ADAL" clId="{580E0FB5-F4CF-402A-9B65-349601036C8B}" dt="2025-02-18T13:18:07.903" v="979" actId="1076"/>
          <ac:spMkLst>
            <pc:docMk/>
            <pc:sldMk cId="482568084" sldId="261"/>
            <ac:spMk id="50" creationId="{FD3DD97E-E45D-1932-CEDE-DFEAB790AD4B}"/>
          </ac:spMkLst>
        </pc:spChg>
        <pc:spChg chg="add mod">
          <ac:chgData name="Antonín Krčmař" userId="42498f2e-e674-4ca6-a234-b88b57955ff2" providerId="ADAL" clId="{580E0FB5-F4CF-402A-9B65-349601036C8B}" dt="2025-02-18T13:19:22.040" v="982" actId="1076"/>
          <ac:spMkLst>
            <pc:docMk/>
            <pc:sldMk cId="482568084" sldId="261"/>
            <ac:spMk id="51" creationId="{84374C8C-9BA7-AF74-C9E5-466EF3F1E919}"/>
          </ac:spMkLst>
        </pc:spChg>
        <pc:grpChg chg="add mod">
          <ac:chgData name="Antonín Krčmař" userId="42498f2e-e674-4ca6-a234-b88b57955ff2" providerId="ADAL" clId="{580E0FB5-F4CF-402A-9B65-349601036C8B}" dt="2025-02-18T10:53:58.500" v="811" actId="1076"/>
          <ac:grpSpMkLst>
            <pc:docMk/>
            <pc:sldMk cId="482568084" sldId="261"/>
            <ac:grpSpMk id="8" creationId="{D31C3357-A0D2-3627-2066-AE3CAEF1308B}"/>
          </ac:grpSpMkLst>
        </pc:grpChg>
      </pc:sldChg>
      <pc:sldChg chg="addSp delSp modSp mod ord modTransition modShow">
        <pc:chgData name="Antonín Krčmař" userId="42498f2e-e674-4ca6-a234-b88b57955ff2" providerId="ADAL" clId="{580E0FB5-F4CF-402A-9B65-349601036C8B}" dt="2025-02-21T10:45:25.016" v="2677"/>
        <pc:sldMkLst>
          <pc:docMk/>
          <pc:sldMk cId="2997447660" sldId="262"/>
        </pc:sldMkLst>
        <pc:spChg chg="add mod">
          <ac:chgData name="Antonín Krčmař" userId="42498f2e-e674-4ca6-a234-b88b57955ff2" providerId="ADAL" clId="{580E0FB5-F4CF-402A-9B65-349601036C8B}" dt="2025-02-20T16:42:13.540" v="1375" actId="2711"/>
          <ac:spMkLst>
            <pc:docMk/>
            <pc:sldMk cId="2997447660" sldId="262"/>
            <ac:spMk id="4" creationId="{CF5CB302-92DE-2E60-8F81-6B499E323E6F}"/>
          </ac:spMkLst>
        </pc:spChg>
        <pc:spChg chg="add mod">
          <ac:chgData name="Antonín Krčmař" userId="42498f2e-e674-4ca6-a234-b88b57955ff2" providerId="ADAL" clId="{580E0FB5-F4CF-402A-9B65-349601036C8B}" dt="2025-02-18T09:29:37.070" v="295" actId="208"/>
          <ac:spMkLst>
            <pc:docMk/>
            <pc:sldMk cId="2997447660" sldId="262"/>
            <ac:spMk id="6" creationId="{991CF687-05C4-BC4C-E830-64FA6D9CDBED}"/>
          </ac:spMkLst>
        </pc:spChg>
        <pc:spChg chg="mod">
          <ac:chgData name="Antonín Krčmař" userId="42498f2e-e674-4ca6-a234-b88b57955ff2" providerId="ADAL" clId="{580E0FB5-F4CF-402A-9B65-349601036C8B}" dt="2025-02-18T09:29:41.114" v="296" actId="208"/>
          <ac:spMkLst>
            <pc:docMk/>
            <pc:sldMk cId="2997447660" sldId="262"/>
            <ac:spMk id="8" creationId="{42D89597-967D-F13D-5460-2855AD95B892}"/>
          </ac:spMkLst>
        </pc:spChg>
        <pc:spChg chg="mod">
          <ac:chgData name="Antonín Krčmař" userId="42498f2e-e674-4ca6-a234-b88b57955ff2" providerId="ADAL" clId="{580E0FB5-F4CF-402A-9B65-349601036C8B}" dt="2025-02-18T09:29:41.114" v="296" actId="208"/>
          <ac:spMkLst>
            <pc:docMk/>
            <pc:sldMk cId="2997447660" sldId="262"/>
            <ac:spMk id="9" creationId="{D8383B7C-FA1A-CE48-2196-BEE496DBF007}"/>
          </ac:spMkLst>
        </pc:spChg>
        <pc:spChg chg="add mod">
          <ac:chgData name="Antonín Krčmař" userId="42498f2e-e674-4ca6-a234-b88b57955ff2" providerId="ADAL" clId="{580E0FB5-F4CF-402A-9B65-349601036C8B}" dt="2025-02-18T09:28:36.539" v="288" actId="1076"/>
          <ac:spMkLst>
            <pc:docMk/>
            <pc:sldMk cId="2997447660" sldId="262"/>
            <ac:spMk id="10" creationId="{92AEB678-493C-3ED7-1CE9-FE3EC0E14AF9}"/>
          </ac:spMkLst>
        </pc:spChg>
        <pc:spChg chg="add mod">
          <ac:chgData name="Antonín Krčmař" userId="42498f2e-e674-4ca6-a234-b88b57955ff2" providerId="ADAL" clId="{580E0FB5-F4CF-402A-9B65-349601036C8B}" dt="2025-02-18T09:27:55.504" v="275" actId="1582"/>
          <ac:spMkLst>
            <pc:docMk/>
            <pc:sldMk cId="2997447660" sldId="262"/>
            <ac:spMk id="11" creationId="{7BC83592-1E04-3826-EC8D-CC6FE6181866}"/>
          </ac:spMkLst>
        </pc:spChg>
        <pc:spChg chg="add mod">
          <ac:chgData name="Antonín Krčmař" userId="42498f2e-e674-4ca6-a234-b88b57955ff2" providerId="ADAL" clId="{580E0FB5-F4CF-402A-9B65-349601036C8B}" dt="2025-02-18T09:27:55.504" v="275" actId="1582"/>
          <ac:spMkLst>
            <pc:docMk/>
            <pc:sldMk cId="2997447660" sldId="262"/>
            <ac:spMk id="12" creationId="{8329E601-DD54-A332-FFA2-015742736C13}"/>
          </ac:spMkLst>
        </pc:spChg>
        <pc:grpChg chg="add mod">
          <ac:chgData name="Antonín Krčmař" userId="42498f2e-e674-4ca6-a234-b88b57955ff2" providerId="ADAL" clId="{580E0FB5-F4CF-402A-9B65-349601036C8B}" dt="2025-02-18T09:29:30.585" v="294" actId="14100"/>
          <ac:grpSpMkLst>
            <pc:docMk/>
            <pc:sldMk cId="2997447660" sldId="262"/>
            <ac:grpSpMk id="7" creationId="{2D2767E3-3C3F-4909-0F58-D1C00DEAAC23}"/>
          </ac:grpSpMkLst>
        </pc:grpChg>
        <pc:grpChg chg="add mod">
          <ac:chgData name="Antonín Krčmař" userId="42498f2e-e674-4ca6-a234-b88b57955ff2" providerId="ADAL" clId="{580E0FB5-F4CF-402A-9B65-349601036C8B}" dt="2025-02-18T09:28:26.204" v="283" actId="1076"/>
          <ac:grpSpMkLst>
            <pc:docMk/>
            <pc:sldMk cId="2997447660" sldId="262"/>
            <ac:grpSpMk id="13" creationId="{80802E5C-6456-D416-D15D-D4112F17F081}"/>
          </ac:grpSpMkLst>
        </pc:grpChg>
      </pc:sldChg>
      <pc:sldChg chg="modSp mod modShow">
        <pc:chgData name="Antonín Krčmař" userId="42498f2e-e674-4ca6-a234-b88b57955ff2" providerId="ADAL" clId="{580E0FB5-F4CF-402A-9B65-349601036C8B}" dt="2025-02-21T10:44:01.644" v="2662" actId="729"/>
        <pc:sldMkLst>
          <pc:docMk/>
          <pc:sldMk cId="3086462620" sldId="263"/>
        </pc:sldMkLst>
        <pc:picChg chg="mod">
          <ac:chgData name="Antonín Krčmař" userId="42498f2e-e674-4ca6-a234-b88b57955ff2" providerId="ADAL" clId="{580E0FB5-F4CF-402A-9B65-349601036C8B}" dt="2025-02-20T13:10:57.745" v="1159" actId="1076"/>
          <ac:picMkLst>
            <pc:docMk/>
            <pc:sldMk cId="3086462620" sldId="263"/>
            <ac:picMk id="5" creationId="{C4572B85-C373-ED3C-B7E3-29CA0E0EBEC6}"/>
          </ac:picMkLst>
        </pc:picChg>
      </pc:sldChg>
      <pc:sldChg chg="mod modShow">
        <pc:chgData name="Antonín Krčmař" userId="42498f2e-e674-4ca6-a234-b88b57955ff2" providerId="ADAL" clId="{580E0FB5-F4CF-402A-9B65-349601036C8B}" dt="2025-02-21T10:44:03.452" v="2663" actId="729"/>
        <pc:sldMkLst>
          <pc:docMk/>
          <pc:sldMk cId="3780780028" sldId="264"/>
        </pc:sldMkLst>
      </pc:sldChg>
      <pc:sldChg chg="mod modShow">
        <pc:chgData name="Antonín Krčmař" userId="42498f2e-e674-4ca6-a234-b88b57955ff2" providerId="ADAL" clId="{580E0FB5-F4CF-402A-9B65-349601036C8B}" dt="2025-02-21T10:44:05.496" v="2664" actId="729"/>
        <pc:sldMkLst>
          <pc:docMk/>
          <pc:sldMk cId="1118724583" sldId="265"/>
        </pc:sldMkLst>
      </pc:sldChg>
      <pc:sldChg chg="mod modShow">
        <pc:chgData name="Antonín Krčmař" userId="42498f2e-e674-4ca6-a234-b88b57955ff2" providerId="ADAL" clId="{580E0FB5-F4CF-402A-9B65-349601036C8B}" dt="2025-02-21T10:44:06.640" v="2665" actId="729"/>
        <pc:sldMkLst>
          <pc:docMk/>
          <pc:sldMk cId="1510046767" sldId="266"/>
        </pc:sldMkLst>
      </pc:sldChg>
      <pc:sldChg chg="mod modShow">
        <pc:chgData name="Antonín Krčmař" userId="42498f2e-e674-4ca6-a234-b88b57955ff2" providerId="ADAL" clId="{580E0FB5-F4CF-402A-9B65-349601036C8B}" dt="2025-02-21T10:44:08.530" v="2666" actId="729"/>
        <pc:sldMkLst>
          <pc:docMk/>
          <pc:sldMk cId="3248999353" sldId="267"/>
        </pc:sldMkLst>
      </pc:sldChg>
      <pc:sldChg chg="mod modShow">
        <pc:chgData name="Antonín Krčmař" userId="42498f2e-e674-4ca6-a234-b88b57955ff2" providerId="ADAL" clId="{580E0FB5-F4CF-402A-9B65-349601036C8B}" dt="2025-02-21T10:44:10.571" v="2667" actId="729"/>
        <pc:sldMkLst>
          <pc:docMk/>
          <pc:sldMk cId="2280813574" sldId="268"/>
        </pc:sldMkLst>
      </pc:sldChg>
      <pc:sldChg chg="mod modShow">
        <pc:chgData name="Antonín Krčmař" userId="42498f2e-e674-4ca6-a234-b88b57955ff2" providerId="ADAL" clId="{580E0FB5-F4CF-402A-9B65-349601036C8B}" dt="2025-02-21T10:44:14.264" v="2668" actId="729"/>
        <pc:sldMkLst>
          <pc:docMk/>
          <pc:sldMk cId="2829937928" sldId="269"/>
        </pc:sldMkLst>
      </pc:sldChg>
      <pc:sldChg chg="mod modShow">
        <pc:chgData name="Antonín Krčmař" userId="42498f2e-e674-4ca6-a234-b88b57955ff2" providerId="ADAL" clId="{580E0FB5-F4CF-402A-9B65-349601036C8B}" dt="2025-02-21T10:44:16.103" v="2669" actId="729"/>
        <pc:sldMkLst>
          <pc:docMk/>
          <pc:sldMk cId="2527394926" sldId="270"/>
        </pc:sldMkLst>
      </pc:sldChg>
      <pc:sldChg chg="mod modShow">
        <pc:chgData name="Antonín Krčmař" userId="42498f2e-e674-4ca6-a234-b88b57955ff2" providerId="ADAL" clId="{580E0FB5-F4CF-402A-9B65-349601036C8B}" dt="2025-02-21T10:44:17.577" v="2670" actId="729"/>
        <pc:sldMkLst>
          <pc:docMk/>
          <pc:sldMk cId="4083538267" sldId="271"/>
        </pc:sldMkLst>
      </pc:sldChg>
      <pc:sldChg chg="del">
        <pc:chgData name="Antonín Krčmař" userId="42498f2e-e674-4ca6-a234-b88b57955ff2" providerId="ADAL" clId="{580E0FB5-F4CF-402A-9B65-349601036C8B}" dt="2025-02-21T10:44:23.264" v="2672" actId="47"/>
        <pc:sldMkLst>
          <pc:docMk/>
          <pc:sldMk cId="499878982" sldId="272"/>
        </pc:sldMkLst>
      </pc:sldChg>
      <pc:sldChg chg="ord">
        <pc:chgData name="Antonín Krčmař" userId="42498f2e-e674-4ca6-a234-b88b57955ff2" providerId="ADAL" clId="{580E0FB5-F4CF-402A-9B65-349601036C8B}" dt="2025-02-21T09:28:37.409" v="2062"/>
        <pc:sldMkLst>
          <pc:docMk/>
          <pc:sldMk cId="1359055778" sldId="273"/>
        </pc:sldMkLst>
      </pc:sldChg>
      <pc:sldChg chg="ord">
        <pc:chgData name="Antonín Krčmař" userId="42498f2e-e674-4ca6-a234-b88b57955ff2" providerId="ADAL" clId="{580E0FB5-F4CF-402A-9B65-349601036C8B}" dt="2025-02-21T09:28:04.913" v="2060"/>
        <pc:sldMkLst>
          <pc:docMk/>
          <pc:sldMk cId="1769807213" sldId="274"/>
        </pc:sldMkLst>
      </pc:sldChg>
      <pc:sldChg chg="del">
        <pc:chgData name="Antonín Krčmař" userId="42498f2e-e674-4ca6-a234-b88b57955ff2" providerId="ADAL" clId="{580E0FB5-F4CF-402A-9B65-349601036C8B}" dt="2025-02-20T16:34:03.053" v="1310" actId="47"/>
        <pc:sldMkLst>
          <pc:docMk/>
          <pc:sldMk cId="3003658039" sldId="275"/>
        </pc:sldMkLst>
      </pc:sldChg>
      <pc:sldChg chg="addSp modSp mod">
        <pc:chgData name="Antonín Krčmař" userId="42498f2e-e674-4ca6-a234-b88b57955ff2" providerId="ADAL" clId="{580E0FB5-F4CF-402A-9B65-349601036C8B}" dt="2025-02-20T16:34:01.091" v="1309" actId="14100"/>
        <pc:sldMkLst>
          <pc:docMk/>
          <pc:sldMk cId="3894618276" sldId="276"/>
        </pc:sldMkLst>
        <pc:spChg chg="mod">
          <ac:chgData name="Antonín Krčmař" userId="42498f2e-e674-4ca6-a234-b88b57955ff2" providerId="ADAL" clId="{580E0FB5-F4CF-402A-9B65-349601036C8B}" dt="2025-02-20T16:34:01.091" v="1309" actId="14100"/>
          <ac:spMkLst>
            <pc:docMk/>
            <pc:sldMk cId="3894618276" sldId="276"/>
            <ac:spMk id="2" creationId="{D454DEC9-064A-AA41-9FC6-E0861126BEA6}"/>
          </ac:spMkLst>
        </pc:spChg>
        <pc:spChg chg="mod">
          <ac:chgData name="Antonín Krčmař" userId="42498f2e-e674-4ca6-a234-b88b57955ff2" providerId="ADAL" clId="{580E0FB5-F4CF-402A-9B65-349601036C8B}" dt="2025-02-20T16:33:42.316" v="1303" actId="27636"/>
          <ac:spMkLst>
            <pc:docMk/>
            <pc:sldMk cId="3894618276" sldId="276"/>
            <ac:spMk id="3" creationId="{A7F2E36E-C146-5F3F-E09B-43E8D53834C4}"/>
          </ac:spMkLst>
        </pc:spChg>
        <pc:spChg chg="add mod">
          <ac:chgData name="Antonín Krčmař" userId="42498f2e-e674-4ca6-a234-b88b57955ff2" providerId="ADAL" clId="{580E0FB5-F4CF-402A-9B65-349601036C8B}" dt="2025-02-20T16:33:50.409" v="1306" actId="27636"/>
          <ac:spMkLst>
            <pc:docMk/>
            <pc:sldMk cId="3894618276" sldId="276"/>
            <ac:spMk id="4" creationId="{E9D445D8-28FC-DFD6-59C2-239E12C311E6}"/>
          </ac:spMkLst>
        </pc:spChg>
        <pc:spChg chg="add mod">
          <ac:chgData name="Antonín Krčmař" userId="42498f2e-e674-4ca6-a234-b88b57955ff2" providerId="ADAL" clId="{580E0FB5-F4CF-402A-9B65-349601036C8B}" dt="2025-02-20T16:33:58.061" v="1308" actId="14100"/>
          <ac:spMkLst>
            <pc:docMk/>
            <pc:sldMk cId="3894618276" sldId="276"/>
            <ac:spMk id="5" creationId="{C341ABF3-0F02-3327-20DA-9F0FF514540F}"/>
          </ac:spMkLst>
        </pc:spChg>
      </pc:sldChg>
      <pc:sldChg chg="addSp delSp modSp new mod ord modTransition">
        <pc:chgData name="Antonín Krčmař" userId="42498f2e-e674-4ca6-a234-b88b57955ff2" providerId="ADAL" clId="{580E0FB5-F4CF-402A-9B65-349601036C8B}" dt="2025-02-21T10:56:08.994" v="2774"/>
        <pc:sldMkLst>
          <pc:docMk/>
          <pc:sldMk cId="996806657" sldId="277"/>
        </pc:sldMkLst>
        <pc:spChg chg="mod">
          <ac:chgData name="Antonín Krčmař" userId="42498f2e-e674-4ca6-a234-b88b57955ff2" providerId="ADAL" clId="{580E0FB5-F4CF-402A-9B65-349601036C8B}" dt="2025-02-20T16:42:03.527" v="1373" actId="404"/>
          <ac:spMkLst>
            <pc:docMk/>
            <pc:sldMk cId="996806657" sldId="277"/>
            <ac:spMk id="2" creationId="{0DF144DB-1790-0310-544C-E25229707F94}"/>
          </ac:spMkLst>
        </pc:spChg>
        <pc:spChg chg="add mod">
          <ac:chgData name="Antonín Krčmař" userId="42498f2e-e674-4ca6-a234-b88b57955ff2" providerId="ADAL" clId="{580E0FB5-F4CF-402A-9B65-349601036C8B}" dt="2025-02-20T16:41:57.144" v="1372" actId="2711"/>
          <ac:spMkLst>
            <pc:docMk/>
            <pc:sldMk cId="996806657" sldId="277"/>
            <ac:spMk id="9" creationId="{00047624-05EC-2CBA-9098-6D504D42479C}"/>
          </ac:spMkLst>
        </pc:spChg>
        <pc:spChg chg="add mod">
          <ac:chgData name="Antonín Krčmař" userId="42498f2e-e674-4ca6-a234-b88b57955ff2" providerId="ADAL" clId="{580E0FB5-F4CF-402A-9B65-349601036C8B}" dt="2025-02-20T16:42:07.684" v="1374" actId="14100"/>
          <ac:spMkLst>
            <pc:docMk/>
            <pc:sldMk cId="996806657" sldId="277"/>
            <ac:spMk id="11" creationId="{FABE52A0-DB13-D74B-95E8-00BABC54908C}"/>
          </ac:spMkLst>
        </pc:spChg>
        <pc:spChg chg="add mod">
          <ac:chgData name="Antonín Krčmař" userId="42498f2e-e674-4ca6-a234-b88b57955ff2" providerId="ADAL" clId="{580E0FB5-F4CF-402A-9B65-349601036C8B}" dt="2025-02-20T16:41:57.144" v="1372" actId="2711"/>
          <ac:spMkLst>
            <pc:docMk/>
            <pc:sldMk cId="996806657" sldId="277"/>
            <ac:spMk id="12" creationId="{DEF1DEB6-9D0E-9C0C-8196-883E4F6A47B2}"/>
          </ac:spMkLst>
        </pc:spChg>
        <pc:spChg chg="add mod">
          <ac:chgData name="Antonín Krčmař" userId="42498f2e-e674-4ca6-a234-b88b57955ff2" providerId="ADAL" clId="{580E0FB5-F4CF-402A-9B65-349601036C8B}" dt="2025-02-18T09:10:43.895" v="231" actId="1582"/>
          <ac:spMkLst>
            <pc:docMk/>
            <pc:sldMk cId="996806657" sldId="277"/>
            <ac:spMk id="13" creationId="{E479A920-12C4-F9CA-36BC-3AE4E1F30ABA}"/>
          </ac:spMkLst>
        </pc:spChg>
        <pc:spChg chg="add mod">
          <ac:chgData name="Antonín Krčmař" userId="42498f2e-e674-4ca6-a234-b88b57955ff2" providerId="ADAL" clId="{580E0FB5-F4CF-402A-9B65-349601036C8B}" dt="2025-02-18T09:10:43.895" v="231" actId="1582"/>
          <ac:spMkLst>
            <pc:docMk/>
            <pc:sldMk cId="996806657" sldId="277"/>
            <ac:spMk id="14" creationId="{26E7DDC2-5032-7785-EA1B-8D5D40E88E9A}"/>
          </ac:spMkLst>
        </pc:spChg>
        <pc:grpChg chg="add mod">
          <ac:chgData name="Antonín Krčmař" userId="42498f2e-e674-4ca6-a234-b88b57955ff2" providerId="ADAL" clId="{580E0FB5-F4CF-402A-9B65-349601036C8B}" dt="2025-02-20T16:41:57.144" v="1372" actId="2711"/>
          <ac:grpSpMkLst>
            <pc:docMk/>
            <pc:sldMk cId="996806657" sldId="277"/>
            <ac:grpSpMk id="15" creationId="{7993B269-F34A-1745-E53C-0F11C4E63D1E}"/>
          </ac:grpSpMkLst>
        </pc:grpChg>
        <pc:picChg chg="add mod">
          <ac:chgData name="Antonín Krčmař" userId="42498f2e-e674-4ca6-a234-b88b57955ff2" providerId="ADAL" clId="{580E0FB5-F4CF-402A-9B65-349601036C8B}" dt="2025-02-20T16:41:57.144" v="1372" actId="2711"/>
          <ac:picMkLst>
            <pc:docMk/>
            <pc:sldMk cId="996806657" sldId="277"/>
            <ac:picMk id="5122" creationId="{2F3D7A33-E63A-D4D1-CEDC-1BD2D4123FDF}"/>
          </ac:picMkLst>
        </pc:picChg>
        <pc:picChg chg="add mod">
          <ac:chgData name="Antonín Krčmař" userId="42498f2e-e674-4ca6-a234-b88b57955ff2" providerId="ADAL" clId="{580E0FB5-F4CF-402A-9B65-349601036C8B}" dt="2025-02-20T16:41:57.144" v="1372" actId="2711"/>
          <ac:picMkLst>
            <pc:docMk/>
            <pc:sldMk cId="996806657" sldId="277"/>
            <ac:picMk id="5124" creationId="{365303D6-2B10-9862-8614-CCCAB28EE97A}"/>
          </ac:picMkLst>
        </pc:picChg>
      </pc:sldChg>
      <pc:sldChg chg="addSp delSp modSp add mod ord modTransition modAnim">
        <pc:chgData name="Antonín Krčmař" userId="42498f2e-e674-4ca6-a234-b88b57955ff2" providerId="ADAL" clId="{580E0FB5-F4CF-402A-9B65-349601036C8B}" dt="2025-02-21T10:54:40.481" v="2770"/>
        <pc:sldMkLst>
          <pc:docMk/>
          <pc:sldMk cId="2688726612" sldId="278"/>
        </pc:sldMkLst>
        <pc:spChg chg="add mod">
          <ac:chgData name="Antonín Krčmař" userId="42498f2e-e674-4ca6-a234-b88b57955ff2" providerId="ADAL" clId="{580E0FB5-F4CF-402A-9B65-349601036C8B}" dt="2025-02-18T13:05:59.040" v="897"/>
          <ac:spMkLst>
            <pc:docMk/>
            <pc:sldMk cId="2688726612" sldId="278"/>
            <ac:spMk id="3" creationId="{39878560-B1D5-71E0-F43A-4BA1707CE929}"/>
          </ac:spMkLst>
        </pc:spChg>
        <pc:spChg chg="mod">
          <ac:chgData name="Antonín Krčmař" userId="42498f2e-e674-4ca6-a234-b88b57955ff2" providerId="ADAL" clId="{580E0FB5-F4CF-402A-9B65-349601036C8B}" dt="2025-02-18T13:03:42.378" v="883" actId="1076"/>
          <ac:spMkLst>
            <pc:docMk/>
            <pc:sldMk cId="2688726612" sldId="278"/>
            <ac:spMk id="6" creationId="{BE920BF8-AAFB-41C7-4EBA-3009082977C2}"/>
          </ac:spMkLst>
        </pc:spChg>
        <pc:spChg chg="mod">
          <ac:chgData name="Antonín Krčmař" userId="42498f2e-e674-4ca6-a234-b88b57955ff2" providerId="ADAL" clId="{580E0FB5-F4CF-402A-9B65-349601036C8B}" dt="2025-02-18T13:06:05.579" v="898"/>
          <ac:spMkLst>
            <pc:docMk/>
            <pc:sldMk cId="2688726612" sldId="278"/>
            <ac:spMk id="11" creationId="{F4AF3F04-8310-7EB0-CAD6-FE51E92605F8}"/>
          </ac:spMkLst>
        </pc:spChg>
        <pc:spChg chg="mod">
          <ac:chgData name="Antonín Krčmař" userId="42498f2e-e674-4ca6-a234-b88b57955ff2" providerId="ADAL" clId="{580E0FB5-F4CF-402A-9B65-349601036C8B}" dt="2025-02-18T13:06:05.579" v="898"/>
          <ac:spMkLst>
            <pc:docMk/>
            <pc:sldMk cId="2688726612" sldId="278"/>
            <ac:spMk id="12" creationId="{79EE34BC-C02D-115E-9D8C-56FDCAEB3842}"/>
          </ac:spMkLst>
        </pc:spChg>
        <pc:spChg chg="mod">
          <ac:chgData name="Antonín Krčmař" userId="42498f2e-e674-4ca6-a234-b88b57955ff2" providerId="ADAL" clId="{580E0FB5-F4CF-402A-9B65-349601036C8B}" dt="2025-02-18T13:07:15.476" v="904"/>
          <ac:spMkLst>
            <pc:docMk/>
            <pc:sldMk cId="2688726612" sldId="278"/>
            <ac:spMk id="14" creationId="{129F38AE-710B-5554-C768-2BFCBD6A43F0}"/>
          </ac:spMkLst>
        </pc:spChg>
        <pc:spChg chg="mod">
          <ac:chgData name="Antonín Krčmař" userId="42498f2e-e674-4ca6-a234-b88b57955ff2" providerId="ADAL" clId="{580E0FB5-F4CF-402A-9B65-349601036C8B}" dt="2025-02-18T13:07:15.476" v="904"/>
          <ac:spMkLst>
            <pc:docMk/>
            <pc:sldMk cId="2688726612" sldId="278"/>
            <ac:spMk id="17" creationId="{DC2ED115-363C-D55F-4BB8-1072759DB85A}"/>
          </ac:spMkLst>
        </pc:spChg>
        <pc:spChg chg="add mod">
          <ac:chgData name="Antonín Krčmař" userId="42498f2e-e674-4ca6-a234-b88b57955ff2" providerId="ADAL" clId="{580E0FB5-F4CF-402A-9B65-349601036C8B}" dt="2025-02-20T16:42:22.768" v="1376" actId="2711"/>
          <ac:spMkLst>
            <pc:docMk/>
            <pc:sldMk cId="2688726612" sldId="278"/>
            <ac:spMk id="19" creationId="{5484D80B-4D18-56FE-6437-94ACD35859ED}"/>
          </ac:spMkLst>
        </pc:spChg>
        <pc:spChg chg="add mod">
          <ac:chgData name="Antonín Krčmař" userId="42498f2e-e674-4ca6-a234-b88b57955ff2" providerId="ADAL" clId="{580E0FB5-F4CF-402A-9B65-349601036C8B}" dt="2025-02-18T13:19:29.729" v="984" actId="1076"/>
          <ac:spMkLst>
            <pc:docMk/>
            <pc:sldMk cId="2688726612" sldId="278"/>
            <ac:spMk id="20" creationId="{61557414-B907-45DB-4AB0-209355D8DD8D}"/>
          </ac:spMkLst>
        </pc:spChg>
        <pc:spChg chg="mod">
          <ac:chgData name="Antonín Krčmař" userId="42498f2e-e674-4ca6-a234-b88b57955ff2" providerId="ADAL" clId="{580E0FB5-F4CF-402A-9B65-349601036C8B}" dt="2025-02-18T13:04:50.913" v="890" actId="14100"/>
          <ac:spMkLst>
            <pc:docMk/>
            <pc:sldMk cId="2688726612" sldId="278"/>
            <ac:spMk id="44" creationId="{E69DEA6C-A7ED-AEFA-3621-C2F4651584EC}"/>
          </ac:spMkLst>
        </pc:spChg>
        <pc:grpChg chg="add mod">
          <ac:chgData name="Antonín Krčmař" userId="42498f2e-e674-4ca6-a234-b88b57955ff2" providerId="ADAL" clId="{580E0FB5-F4CF-402A-9B65-349601036C8B}" dt="2025-02-18T13:06:05.579" v="898"/>
          <ac:grpSpMkLst>
            <pc:docMk/>
            <pc:sldMk cId="2688726612" sldId="278"/>
            <ac:grpSpMk id="5" creationId="{18C3A5FE-E819-17DA-2076-E7CFFC43C384}"/>
          </ac:grpSpMkLst>
        </pc:grpChg>
        <pc:grpChg chg="add mod">
          <ac:chgData name="Antonín Krčmař" userId="42498f2e-e674-4ca6-a234-b88b57955ff2" providerId="ADAL" clId="{580E0FB5-F4CF-402A-9B65-349601036C8B}" dt="2025-02-18T13:07:15.476" v="904"/>
          <ac:grpSpMkLst>
            <pc:docMk/>
            <pc:sldMk cId="2688726612" sldId="278"/>
            <ac:grpSpMk id="13" creationId="{A2C88652-AB76-D587-CE19-D985995D778F}"/>
          </ac:grpSpMkLst>
        </pc:grpChg>
      </pc:sldChg>
      <pc:sldChg chg="modSp mod modShow">
        <pc:chgData name="Antonín Krčmař" userId="42498f2e-e674-4ca6-a234-b88b57955ff2" providerId="ADAL" clId="{580E0FB5-F4CF-402A-9B65-349601036C8B}" dt="2025-02-21T10:43:59.873" v="2661" actId="729"/>
        <pc:sldMkLst>
          <pc:docMk/>
          <pc:sldMk cId="4176778884" sldId="279"/>
        </pc:sldMkLst>
        <pc:spChg chg="mod">
          <ac:chgData name="Antonín Krčmař" userId="42498f2e-e674-4ca6-a234-b88b57955ff2" providerId="ADAL" clId="{580E0FB5-F4CF-402A-9B65-349601036C8B}" dt="2025-02-20T12:49:51.110" v="1001" actId="1076"/>
          <ac:spMkLst>
            <pc:docMk/>
            <pc:sldMk cId="4176778884" sldId="279"/>
            <ac:spMk id="7" creationId="{F6DFD214-F809-9931-EC84-1CC3366A7B57}"/>
          </ac:spMkLst>
        </pc:spChg>
      </pc:sldChg>
      <pc:sldChg chg="addSp delSp modSp add mod ord modTransition">
        <pc:chgData name="Antonín Krčmař" userId="42498f2e-e674-4ca6-a234-b88b57955ff2" providerId="ADAL" clId="{580E0FB5-F4CF-402A-9B65-349601036C8B}" dt="2025-02-21T10:52:00.136" v="2738"/>
        <pc:sldMkLst>
          <pc:docMk/>
          <pc:sldMk cId="2433525506" sldId="280"/>
        </pc:sldMkLst>
        <pc:spChg chg="mod">
          <ac:chgData name="Antonín Krčmař" userId="42498f2e-e674-4ca6-a234-b88b57955ff2" providerId="ADAL" clId="{580E0FB5-F4CF-402A-9B65-349601036C8B}" dt="2025-02-20T13:13:36.853" v="1176" actId="14100"/>
          <ac:spMkLst>
            <pc:docMk/>
            <pc:sldMk cId="2433525506" sldId="280"/>
            <ac:spMk id="7" creationId="{C82B9CEA-BA70-7D95-6A8C-71EE54FFCF4D}"/>
          </ac:spMkLst>
        </pc:spChg>
        <pc:spChg chg="add mod">
          <ac:chgData name="Antonín Krčmař" userId="42498f2e-e674-4ca6-a234-b88b57955ff2" providerId="ADAL" clId="{580E0FB5-F4CF-402A-9B65-349601036C8B}" dt="2025-02-20T13:04:47.285" v="1117" actId="1076"/>
          <ac:spMkLst>
            <pc:docMk/>
            <pc:sldMk cId="2433525506" sldId="280"/>
            <ac:spMk id="16" creationId="{B957032C-7ABC-D259-51B0-87A81B798947}"/>
          </ac:spMkLst>
        </pc:spChg>
        <pc:spChg chg="add mod">
          <ac:chgData name="Antonín Krčmař" userId="42498f2e-e674-4ca6-a234-b88b57955ff2" providerId="ADAL" clId="{580E0FB5-F4CF-402A-9B65-349601036C8B}" dt="2025-02-20T13:22:36.755" v="1208" actId="14100"/>
          <ac:spMkLst>
            <pc:docMk/>
            <pc:sldMk cId="2433525506" sldId="280"/>
            <ac:spMk id="20" creationId="{0F5DFB1D-D544-33DD-5DDB-8482E9C918FD}"/>
          </ac:spMkLst>
        </pc:spChg>
        <pc:spChg chg="add mod">
          <ac:chgData name="Antonín Krčmař" userId="42498f2e-e674-4ca6-a234-b88b57955ff2" providerId="ADAL" clId="{580E0FB5-F4CF-402A-9B65-349601036C8B}" dt="2025-02-20T13:22:17.005" v="1203" actId="14100"/>
          <ac:spMkLst>
            <pc:docMk/>
            <pc:sldMk cId="2433525506" sldId="280"/>
            <ac:spMk id="22" creationId="{AF0046E7-0288-16E8-AF10-D5FA1A6CF56F}"/>
          </ac:spMkLst>
        </pc:spChg>
        <pc:spChg chg="add mod">
          <ac:chgData name="Antonín Krčmař" userId="42498f2e-e674-4ca6-a234-b88b57955ff2" providerId="ADAL" clId="{580E0FB5-F4CF-402A-9B65-349601036C8B}" dt="2025-02-20T13:23:05.626" v="1216" actId="1076"/>
          <ac:spMkLst>
            <pc:docMk/>
            <pc:sldMk cId="2433525506" sldId="280"/>
            <ac:spMk id="24" creationId="{06A84FDD-E687-8F7C-DE1A-FF0C775ECCB4}"/>
          </ac:spMkLst>
        </pc:spChg>
        <pc:spChg chg="add mod">
          <ac:chgData name="Antonín Krčmař" userId="42498f2e-e674-4ca6-a234-b88b57955ff2" providerId="ADAL" clId="{580E0FB5-F4CF-402A-9B65-349601036C8B}" dt="2025-02-20T13:22:24.837" v="1205" actId="403"/>
          <ac:spMkLst>
            <pc:docMk/>
            <pc:sldMk cId="2433525506" sldId="280"/>
            <ac:spMk id="26" creationId="{033FA33E-F3B7-4968-6C2A-5EB3E75738CF}"/>
          </ac:spMkLst>
        </pc:spChg>
        <pc:spChg chg="add mod">
          <ac:chgData name="Antonín Krčmař" userId="42498f2e-e674-4ca6-a234-b88b57955ff2" providerId="ADAL" clId="{580E0FB5-F4CF-402A-9B65-349601036C8B}" dt="2025-02-20T13:21:58.761" v="1199" actId="404"/>
          <ac:spMkLst>
            <pc:docMk/>
            <pc:sldMk cId="2433525506" sldId="280"/>
            <ac:spMk id="30" creationId="{DFB4CE7C-BF8E-0ECA-7E87-87D7A2BB3B27}"/>
          </ac:spMkLst>
        </pc:spChg>
        <pc:spChg chg="add mod">
          <ac:chgData name="Antonín Krčmař" userId="42498f2e-e674-4ca6-a234-b88b57955ff2" providerId="ADAL" clId="{580E0FB5-F4CF-402A-9B65-349601036C8B}" dt="2025-02-20T13:21:52.284" v="1198" actId="403"/>
          <ac:spMkLst>
            <pc:docMk/>
            <pc:sldMk cId="2433525506" sldId="280"/>
            <ac:spMk id="32" creationId="{977A2F44-EA47-36EE-5195-C4DFC06E4AE3}"/>
          </ac:spMkLst>
        </pc:spChg>
        <pc:spChg chg="add mod">
          <ac:chgData name="Antonín Krčmař" userId="42498f2e-e674-4ca6-a234-b88b57955ff2" providerId="ADAL" clId="{580E0FB5-F4CF-402A-9B65-349601036C8B}" dt="2025-02-20T13:22:28.712" v="1206" actId="404"/>
          <ac:spMkLst>
            <pc:docMk/>
            <pc:sldMk cId="2433525506" sldId="280"/>
            <ac:spMk id="34" creationId="{D0D21FB2-0D5B-8EA9-C224-06DF9969FCE7}"/>
          </ac:spMkLst>
        </pc:spChg>
        <pc:spChg chg="add mod">
          <ac:chgData name="Antonín Krčmař" userId="42498f2e-e674-4ca6-a234-b88b57955ff2" providerId="ADAL" clId="{580E0FB5-F4CF-402A-9B65-349601036C8B}" dt="2025-02-20T13:27:31.991" v="1229" actId="1076"/>
          <ac:spMkLst>
            <pc:docMk/>
            <pc:sldMk cId="2433525506" sldId="280"/>
            <ac:spMk id="36" creationId="{06B35A1D-A8C5-9021-4954-B027E085EFBC}"/>
          </ac:spMkLst>
        </pc:spChg>
        <pc:spChg chg="add mod">
          <ac:chgData name="Antonín Krčmař" userId="42498f2e-e674-4ca6-a234-b88b57955ff2" providerId="ADAL" clId="{580E0FB5-F4CF-402A-9B65-349601036C8B}" dt="2025-02-20T13:27:34.142" v="1230" actId="1076"/>
          <ac:spMkLst>
            <pc:docMk/>
            <pc:sldMk cId="2433525506" sldId="280"/>
            <ac:spMk id="38" creationId="{99E2336B-7598-9B6A-F38D-3E7D342520D5}"/>
          </ac:spMkLst>
        </pc:spChg>
        <pc:spChg chg="add mod ord">
          <ac:chgData name="Antonín Krčmař" userId="42498f2e-e674-4ca6-a234-b88b57955ff2" providerId="ADAL" clId="{580E0FB5-F4CF-402A-9B65-349601036C8B}" dt="2025-02-20T13:21:30.207" v="1192" actId="34135"/>
          <ac:spMkLst>
            <pc:docMk/>
            <pc:sldMk cId="2433525506" sldId="280"/>
            <ac:spMk id="42" creationId="{D739E82F-98A1-FFD5-A891-768945DE319A}"/>
          </ac:spMkLst>
        </pc:spChg>
        <pc:spChg chg="add mod ord">
          <ac:chgData name="Antonín Krčmař" userId="42498f2e-e674-4ca6-a234-b88b57955ff2" providerId="ADAL" clId="{580E0FB5-F4CF-402A-9B65-349601036C8B}" dt="2025-02-20T13:13:42.187" v="1177" actId="1076"/>
          <ac:spMkLst>
            <pc:docMk/>
            <pc:sldMk cId="2433525506" sldId="280"/>
            <ac:spMk id="43" creationId="{3432B753-2BBA-F2FD-BA57-87C7BAD70148}"/>
          </ac:spMkLst>
        </pc:spChg>
        <pc:spChg chg="add mod">
          <ac:chgData name="Antonín Krčmař" userId="42498f2e-e674-4ca6-a234-b88b57955ff2" providerId="ADAL" clId="{580E0FB5-F4CF-402A-9B65-349601036C8B}" dt="2025-02-20T13:29:17.312" v="1244" actId="1076"/>
          <ac:spMkLst>
            <pc:docMk/>
            <pc:sldMk cId="2433525506" sldId="280"/>
            <ac:spMk id="62" creationId="{2A14A32D-F6C5-E753-396B-36F2A75AA57B}"/>
          </ac:spMkLst>
        </pc:spChg>
        <pc:spChg chg="add mod">
          <ac:chgData name="Antonín Krčmař" userId="42498f2e-e674-4ca6-a234-b88b57955ff2" providerId="ADAL" clId="{580E0FB5-F4CF-402A-9B65-349601036C8B}" dt="2025-02-20T13:29:24.861" v="1245" actId="1076"/>
          <ac:spMkLst>
            <pc:docMk/>
            <pc:sldMk cId="2433525506" sldId="280"/>
            <ac:spMk id="63" creationId="{E72ED7C6-570F-5A80-7B85-621C602C1AE4}"/>
          </ac:spMkLst>
        </pc:spChg>
        <pc:picChg chg="add mod">
          <ac:chgData name="Antonín Krčmař" userId="42498f2e-e674-4ca6-a234-b88b57955ff2" providerId="ADAL" clId="{580E0FB5-F4CF-402A-9B65-349601036C8B}" dt="2025-02-20T13:22:43.586" v="1211" actId="1076"/>
          <ac:picMkLst>
            <pc:docMk/>
            <pc:sldMk cId="2433525506" sldId="280"/>
            <ac:picMk id="49" creationId="{ECBC1B90-6A90-85C4-A19F-07AFB486108A}"/>
          </ac:picMkLst>
        </pc:picChg>
        <pc:picChg chg="add mod">
          <ac:chgData name="Antonín Krčmař" userId="42498f2e-e674-4ca6-a234-b88b57955ff2" providerId="ADAL" clId="{580E0FB5-F4CF-402A-9B65-349601036C8B}" dt="2025-02-20T13:21:49.113" v="1196" actId="1076"/>
          <ac:picMkLst>
            <pc:docMk/>
            <pc:sldMk cId="2433525506" sldId="280"/>
            <ac:picMk id="51" creationId="{81B835F0-D775-787E-D38E-8EFC230D4B73}"/>
          </ac:picMkLst>
        </pc:picChg>
        <pc:picChg chg="add mod">
          <ac:chgData name="Antonín Krčmař" userId="42498f2e-e674-4ca6-a234-b88b57955ff2" providerId="ADAL" clId="{580E0FB5-F4CF-402A-9B65-349601036C8B}" dt="2025-02-20T13:23:49.491" v="1221" actId="1076"/>
          <ac:picMkLst>
            <pc:docMk/>
            <pc:sldMk cId="2433525506" sldId="280"/>
            <ac:picMk id="53" creationId="{894F316B-B7D1-49BE-040D-7F6B06FAED27}"/>
          </ac:picMkLst>
        </pc:picChg>
        <pc:picChg chg="add mod">
          <ac:chgData name="Antonín Krčmař" userId="42498f2e-e674-4ca6-a234-b88b57955ff2" providerId="ADAL" clId="{580E0FB5-F4CF-402A-9B65-349601036C8B}" dt="2025-02-20T13:23:08.578" v="1217" actId="1076"/>
          <ac:picMkLst>
            <pc:docMk/>
            <pc:sldMk cId="2433525506" sldId="280"/>
            <ac:picMk id="55" creationId="{6D7B2A74-AEFC-1E1E-192B-6BAA9980B04C}"/>
          </ac:picMkLst>
        </pc:picChg>
        <pc:picChg chg="add mod">
          <ac:chgData name="Antonín Krčmař" userId="42498f2e-e674-4ca6-a234-b88b57955ff2" providerId="ADAL" clId="{580E0FB5-F4CF-402A-9B65-349601036C8B}" dt="2025-02-20T13:23:53.615" v="1222" actId="1076"/>
          <ac:picMkLst>
            <pc:docMk/>
            <pc:sldMk cId="2433525506" sldId="280"/>
            <ac:picMk id="57" creationId="{56544019-88DF-2787-A152-358549B7574D}"/>
          </ac:picMkLst>
        </pc:picChg>
        <pc:picChg chg="add mod">
          <ac:chgData name="Antonín Krčmař" userId="42498f2e-e674-4ca6-a234-b88b57955ff2" providerId="ADAL" clId="{580E0FB5-F4CF-402A-9B65-349601036C8B}" dt="2025-02-20T13:26:19.185" v="1224" actId="1076"/>
          <ac:picMkLst>
            <pc:docMk/>
            <pc:sldMk cId="2433525506" sldId="280"/>
            <ac:picMk id="59" creationId="{D2E52DE8-EE2B-BBC9-204D-A0E0D0259067}"/>
          </ac:picMkLst>
        </pc:picChg>
        <pc:picChg chg="add mod">
          <ac:chgData name="Antonín Krčmař" userId="42498f2e-e674-4ca6-a234-b88b57955ff2" providerId="ADAL" clId="{580E0FB5-F4CF-402A-9B65-349601036C8B}" dt="2025-02-20T13:27:30.148" v="1228" actId="1076"/>
          <ac:picMkLst>
            <pc:docMk/>
            <pc:sldMk cId="2433525506" sldId="280"/>
            <ac:picMk id="61" creationId="{59855A35-5C3A-1BBB-1C6F-CC32A90AE74A}"/>
          </ac:picMkLst>
        </pc:picChg>
      </pc:sldChg>
      <pc:sldChg chg="add ord">
        <pc:chgData name="Antonín Krčmař" userId="42498f2e-e674-4ca6-a234-b88b57955ff2" providerId="ADAL" clId="{580E0FB5-F4CF-402A-9B65-349601036C8B}" dt="2025-02-21T08:49:10.152" v="1845"/>
        <pc:sldMkLst>
          <pc:docMk/>
          <pc:sldMk cId="1054949564" sldId="281"/>
        </pc:sldMkLst>
      </pc:sldChg>
      <pc:sldChg chg="modSp add del mod modTransition">
        <pc:chgData name="Antonín Krčmař" userId="42498f2e-e674-4ca6-a234-b88b57955ff2" providerId="ADAL" clId="{580E0FB5-F4CF-402A-9B65-349601036C8B}" dt="2025-02-21T08:32:30.564" v="1798" actId="47"/>
        <pc:sldMkLst>
          <pc:docMk/>
          <pc:sldMk cId="386122456" sldId="282"/>
        </pc:sldMkLst>
      </pc:sldChg>
      <pc:sldChg chg="add del modTransition">
        <pc:chgData name="Antonín Krčmař" userId="42498f2e-e674-4ca6-a234-b88b57955ff2" providerId="ADAL" clId="{580E0FB5-F4CF-402A-9B65-349601036C8B}" dt="2025-02-20T16:52:48.527" v="1496" actId="47"/>
        <pc:sldMkLst>
          <pc:docMk/>
          <pc:sldMk cId="536336642" sldId="282"/>
        </pc:sldMkLst>
      </pc:sldChg>
      <pc:sldChg chg="delSp modSp add del mod modTransition">
        <pc:chgData name="Antonín Krčmař" userId="42498f2e-e674-4ca6-a234-b88b57955ff2" providerId="ADAL" clId="{580E0FB5-F4CF-402A-9B65-349601036C8B}" dt="2025-02-21T08:43:38.913" v="1842" actId="47"/>
        <pc:sldMkLst>
          <pc:docMk/>
          <pc:sldMk cId="710375026" sldId="282"/>
        </pc:sldMkLst>
      </pc:sldChg>
      <pc:sldChg chg="delSp modSp add del mod modTransition">
        <pc:chgData name="Antonín Krčmař" userId="42498f2e-e674-4ca6-a234-b88b57955ff2" providerId="ADAL" clId="{580E0FB5-F4CF-402A-9B65-349601036C8B}" dt="2025-02-21T08:30:16.095" v="1779" actId="47"/>
        <pc:sldMkLst>
          <pc:docMk/>
          <pc:sldMk cId="1293310529" sldId="282"/>
        </pc:sldMkLst>
      </pc:sldChg>
      <pc:sldChg chg="modSp add del mod modTransition">
        <pc:chgData name="Antonín Krčmař" userId="42498f2e-e674-4ca6-a234-b88b57955ff2" providerId="ADAL" clId="{580E0FB5-F4CF-402A-9B65-349601036C8B}" dt="2025-02-21T08:35:11.854" v="1818" actId="47"/>
        <pc:sldMkLst>
          <pc:docMk/>
          <pc:sldMk cId="1463955626" sldId="282"/>
        </pc:sldMkLst>
      </pc:sldChg>
      <pc:sldChg chg="modSp add del mod ord">
        <pc:chgData name="Antonín Krčmař" userId="42498f2e-e674-4ca6-a234-b88b57955ff2" providerId="ADAL" clId="{580E0FB5-F4CF-402A-9B65-349601036C8B}" dt="2025-02-21T10:44:21.756" v="2671" actId="47"/>
        <pc:sldMkLst>
          <pc:docMk/>
          <pc:sldMk cId="2380833024" sldId="282"/>
        </pc:sldMkLst>
      </pc:sldChg>
      <pc:sldChg chg="addSp delSp modSp add del mod ord modTransition modShow">
        <pc:chgData name="Antonín Krčmař" userId="42498f2e-e674-4ca6-a234-b88b57955ff2" providerId="ADAL" clId="{580E0FB5-F4CF-402A-9B65-349601036C8B}" dt="2025-02-21T10:42:56.604" v="2654" actId="47"/>
        <pc:sldMkLst>
          <pc:docMk/>
          <pc:sldMk cId="426580482" sldId="283"/>
        </pc:sldMkLst>
      </pc:sldChg>
      <pc:sldChg chg="delSp modSp add del mod">
        <pc:chgData name="Antonín Krčmař" userId="42498f2e-e674-4ca6-a234-b88b57955ff2" providerId="ADAL" clId="{580E0FB5-F4CF-402A-9B65-349601036C8B}" dt="2025-02-20T16:56:10.399" v="1547" actId="47"/>
        <pc:sldMkLst>
          <pc:docMk/>
          <pc:sldMk cId="1871892006" sldId="283"/>
        </pc:sldMkLst>
      </pc:sldChg>
      <pc:sldChg chg="addSp delSp modSp add del mod modShow">
        <pc:chgData name="Antonín Krčmař" userId="42498f2e-e674-4ca6-a234-b88b57955ff2" providerId="ADAL" clId="{580E0FB5-F4CF-402A-9B65-349601036C8B}" dt="2025-02-21T10:42:54.851" v="2653" actId="47"/>
        <pc:sldMkLst>
          <pc:docMk/>
          <pc:sldMk cId="639662842" sldId="284"/>
        </pc:sldMkLst>
      </pc:sldChg>
      <pc:sldChg chg="addSp delSp modSp add del mod">
        <pc:chgData name="Antonín Krčmař" userId="42498f2e-e674-4ca6-a234-b88b57955ff2" providerId="ADAL" clId="{580E0FB5-F4CF-402A-9B65-349601036C8B}" dt="2025-02-21T09:18:28.949" v="2013" actId="47"/>
        <pc:sldMkLst>
          <pc:docMk/>
          <pc:sldMk cId="1256142900" sldId="284"/>
        </pc:sldMkLst>
      </pc:sldChg>
      <pc:sldChg chg="addSp delSp modSp add mod ord modTransition">
        <pc:chgData name="Antonín Krčmař" userId="42498f2e-e674-4ca6-a234-b88b57955ff2" providerId="ADAL" clId="{580E0FB5-F4CF-402A-9B65-349601036C8B}" dt="2025-02-21T10:53:40.934" v="2764"/>
        <pc:sldMkLst>
          <pc:docMk/>
          <pc:sldMk cId="3291794745" sldId="285"/>
        </pc:sldMkLst>
        <pc:spChg chg="add mod ord">
          <ac:chgData name="Antonín Krčmař" userId="42498f2e-e674-4ca6-a234-b88b57955ff2" providerId="ADAL" clId="{580E0FB5-F4CF-402A-9B65-349601036C8B}" dt="2025-02-21T09:44:06.553" v="2167" actId="164"/>
          <ac:spMkLst>
            <pc:docMk/>
            <pc:sldMk cId="3291794745" sldId="285"/>
            <ac:spMk id="3" creationId="{8A1D39EC-7D18-91AF-B43F-DC3B13B74AC4}"/>
          </ac:spMkLst>
        </pc:spChg>
        <pc:spChg chg="add mod">
          <ac:chgData name="Antonín Krčmař" userId="42498f2e-e674-4ca6-a234-b88b57955ff2" providerId="ADAL" clId="{580E0FB5-F4CF-402A-9B65-349601036C8B}" dt="2025-02-21T09:46:32.022" v="2202" actId="20577"/>
          <ac:spMkLst>
            <pc:docMk/>
            <pc:sldMk cId="3291794745" sldId="285"/>
            <ac:spMk id="9" creationId="{7D6078B6-471C-89A5-BB70-4AE4F731C152}"/>
          </ac:spMkLst>
        </pc:spChg>
        <pc:spChg chg="mod">
          <ac:chgData name="Antonín Krčmař" userId="42498f2e-e674-4ca6-a234-b88b57955ff2" providerId="ADAL" clId="{580E0FB5-F4CF-402A-9B65-349601036C8B}" dt="2025-02-21T09:38:15.808" v="2118" actId="207"/>
          <ac:spMkLst>
            <pc:docMk/>
            <pc:sldMk cId="3291794745" sldId="285"/>
            <ac:spMk id="17" creationId="{2B7AEBDC-9F59-08C1-001E-07B018F5EC90}"/>
          </ac:spMkLst>
        </pc:spChg>
        <pc:spChg chg="mod">
          <ac:chgData name="Antonín Krčmař" userId="42498f2e-e674-4ca6-a234-b88b57955ff2" providerId="ADAL" clId="{580E0FB5-F4CF-402A-9B65-349601036C8B}" dt="2025-02-21T09:35:28.586" v="2101" actId="688"/>
          <ac:spMkLst>
            <pc:docMk/>
            <pc:sldMk cId="3291794745" sldId="285"/>
            <ac:spMk id="18" creationId="{FEE34189-C464-5B6A-D10C-42C01E32BB62}"/>
          </ac:spMkLst>
        </pc:spChg>
        <pc:spChg chg="add mod">
          <ac:chgData name="Antonín Krčmař" userId="42498f2e-e674-4ca6-a234-b88b57955ff2" providerId="ADAL" clId="{580E0FB5-F4CF-402A-9B65-349601036C8B}" dt="2025-02-21T09:48:30.809" v="2219" actId="1076"/>
          <ac:spMkLst>
            <pc:docMk/>
            <pc:sldMk cId="3291794745" sldId="285"/>
            <ac:spMk id="22" creationId="{DD6F89C3-7B64-BF7B-94D3-F17A729E7087}"/>
          </ac:spMkLst>
        </pc:spChg>
        <pc:spChg chg="add mod">
          <ac:chgData name="Antonín Krčmař" userId="42498f2e-e674-4ca6-a234-b88b57955ff2" providerId="ADAL" clId="{580E0FB5-F4CF-402A-9B65-349601036C8B}" dt="2025-02-21T09:50:27.302" v="2269" actId="1076"/>
          <ac:spMkLst>
            <pc:docMk/>
            <pc:sldMk cId="3291794745" sldId="285"/>
            <ac:spMk id="24" creationId="{5AF80932-1EB0-F9DD-8183-C18D05A0B712}"/>
          </ac:spMkLst>
        </pc:spChg>
        <pc:spChg chg="add mod">
          <ac:chgData name="Antonín Krčmař" userId="42498f2e-e674-4ca6-a234-b88b57955ff2" providerId="ADAL" clId="{580E0FB5-F4CF-402A-9B65-349601036C8B}" dt="2025-02-21T09:55:10.454" v="2270" actId="1076"/>
          <ac:spMkLst>
            <pc:docMk/>
            <pc:sldMk cId="3291794745" sldId="285"/>
            <ac:spMk id="26" creationId="{F53CB684-E410-B8FE-C781-4483CD569926}"/>
          </ac:spMkLst>
        </pc:spChg>
        <pc:spChg chg="mod">
          <ac:chgData name="Antonín Krčmař" userId="42498f2e-e674-4ca6-a234-b88b57955ff2" providerId="ADAL" clId="{580E0FB5-F4CF-402A-9B65-349601036C8B}" dt="2025-02-21T10:04:10.116" v="2378"/>
          <ac:spMkLst>
            <pc:docMk/>
            <pc:sldMk cId="3291794745" sldId="285"/>
            <ac:spMk id="28" creationId="{A30D3347-B632-4690-C5D6-0B830C2452AB}"/>
          </ac:spMkLst>
        </pc:spChg>
        <pc:spChg chg="mod">
          <ac:chgData name="Antonín Krčmař" userId="42498f2e-e674-4ca6-a234-b88b57955ff2" providerId="ADAL" clId="{580E0FB5-F4CF-402A-9B65-349601036C8B}" dt="2025-02-21T10:04:10.116" v="2378"/>
          <ac:spMkLst>
            <pc:docMk/>
            <pc:sldMk cId="3291794745" sldId="285"/>
            <ac:spMk id="29" creationId="{B0A84735-5A54-8EBC-E6A1-D88EBC87D0B7}"/>
          </ac:spMkLst>
        </pc:spChg>
        <pc:spChg chg="mod">
          <ac:chgData name="Antonín Krčmař" userId="42498f2e-e674-4ca6-a234-b88b57955ff2" providerId="ADAL" clId="{580E0FB5-F4CF-402A-9B65-349601036C8B}" dt="2025-02-21T10:04:10.116" v="2378"/>
          <ac:spMkLst>
            <pc:docMk/>
            <pc:sldMk cId="3291794745" sldId="285"/>
            <ac:spMk id="31" creationId="{93B941B4-4911-6933-2AF3-2B759135CE4B}"/>
          </ac:spMkLst>
        </pc:spChg>
        <pc:spChg chg="mod">
          <ac:chgData name="Antonín Krčmař" userId="42498f2e-e674-4ca6-a234-b88b57955ff2" providerId="ADAL" clId="{580E0FB5-F4CF-402A-9B65-349601036C8B}" dt="2025-02-21T10:04:10.116" v="2378"/>
          <ac:spMkLst>
            <pc:docMk/>
            <pc:sldMk cId="3291794745" sldId="285"/>
            <ac:spMk id="34" creationId="{7F9B16AE-4C3B-72D7-10F7-07B576831896}"/>
          </ac:spMkLst>
        </pc:spChg>
        <pc:spChg chg="mod">
          <ac:chgData name="Antonín Krčmař" userId="42498f2e-e674-4ca6-a234-b88b57955ff2" providerId="ADAL" clId="{580E0FB5-F4CF-402A-9B65-349601036C8B}" dt="2025-02-21T09:38:15.808" v="2118" actId="207"/>
          <ac:spMkLst>
            <pc:docMk/>
            <pc:sldMk cId="3291794745" sldId="285"/>
            <ac:spMk id="42" creationId="{48703945-B9B6-36E9-EE35-1E09D0CE73D7}"/>
          </ac:spMkLst>
        </pc:spChg>
        <pc:spChg chg="mod">
          <ac:chgData name="Antonín Krčmař" userId="42498f2e-e674-4ca6-a234-b88b57955ff2" providerId="ADAL" clId="{580E0FB5-F4CF-402A-9B65-349601036C8B}" dt="2025-02-21T09:35:19.652" v="2099" actId="688"/>
          <ac:spMkLst>
            <pc:docMk/>
            <pc:sldMk cId="3291794745" sldId="285"/>
            <ac:spMk id="43" creationId="{24A8C8F9-5F3B-D5F5-95A7-E3F49E561022}"/>
          </ac:spMkLst>
        </pc:spChg>
        <pc:spChg chg="mod">
          <ac:chgData name="Antonín Krčmař" userId="42498f2e-e674-4ca6-a234-b88b57955ff2" providerId="ADAL" clId="{580E0FB5-F4CF-402A-9B65-349601036C8B}" dt="2025-02-21T09:35:10.918" v="2095" actId="688"/>
          <ac:spMkLst>
            <pc:docMk/>
            <pc:sldMk cId="3291794745" sldId="285"/>
            <ac:spMk id="52" creationId="{01F17A7E-E715-E267-219F-820166620F64}"/>
          </ac:spMkLst>
        </pc:spChg>
        <pc:grpChg chg="add mod modVis">
          <ac:chgData name="Antonín Krčmař" userId="42498f2e-e674-4ca6-a234-b88b57955ff2" providerId="ADAL" clId="{580E0FB5-F4CF-402A-9B65-349601036C8B}" dt="2025-02-21T10:03:35.296" v="2374" actId="14429"/>
          <ac:grpSpMkLst>
            <pc:docMk/>
            <pc:sldMk cId="3291794745" sldId="285"/>
            <ac:grpSpMk id="4" creationId="{89F61F02-5150-C736-3AB1-AC641154654C}"/>
          </ac:grpSpMkLst>
        </pc:grpChg>
        <pc:grpChg chg="mod">
          <ac:chgData name="Antonín Krčmař" userId="42498f2e-e674-4ca6-a234-b88b57955ff2" providerId="ADAL" clId="{580E0FB5-F4CF-402A-9B65-349601036C8B}" dt="2025-02-21T09:38:55.683" v="2125" actId="166"/>
          <ac:grpSpMkLst>
            <pc:docMk/>
            <pc:sldMk cId="3291794745" sldId="285"/>
            <ac:grpSpMk id="13" creationId="{7E87C967-69C7-F852-7390-11ED8B9E2CB4}"/>
          </ac:grpSpMkLst>
        </pc:grpChg>
        <pc:grpChg chg="add mod ord">
          <ac:chgData name="Antonín Krčmař" userId="42498f2e-e674-4ca6-a234-b88b57955ff2" providerId="ADAL" clId="{580E0FB5-F4CF-402A-9B65-349601036C8B}" dt="2025-02-21T10:04:13.889" v="2379" actId="13244"/>
          <ac:grpSpMkLst>
            <pc:docMk/>
            <pc:sldMk cId="3291794745" sldId="285"/>
            <ac:grpSpMk id="27" creationId="{815164BF-A491-AAB3-6A2A-786C2A5D2FCC}"/>
          </ac:grpSpMkLst>
        </pc:grpChg>
        <pc:grpChg chg="mod">
          <ac:chgData name="Antonín Krčmař" userId="42498f2e-e674-4ca6-a234-b88b57955ff2" providerId="ADAL" clId="{580E0FB5-F4CF-402A-9B65-349601036C8B}" dt="2025-02-21T10:04:10.116" v="2378"/>
          <ac:grpSpMkLst>
            <pc:docMk/>
            <pc:sldMk cId="3291794745" sldId="285"/>
            <ac:grpSpMk id="30" creationId="{33526EC8-2D11-388D-9DA1-2BE780294BA2}"/>
          </ac:grpSpMkLst>
        </pc:grpChg>
        <pc:picChg chg="mod">
          <ac:chgData name="Antonín Krčmař" userId="42498f2e-e674-4ca6-a234-b88b57955ff2" providerId="ADAL" clId="{580E0FB5-F4CF-402A-9B65-349601036C8B}" dt="2025-02-21T09:44:06.553" v="2167" actId="164"/>
          <ac:picMkLst>
            <pc:docMk/>
            <pc:sldMk cId="3291794745" sldId="285"/>
            <ac:picMk id="2" creationId="{83E803E7-F5CC-1D95-C4A1-05062ED38AD1}"/>
          </ac:picMkLst>
        </pc:picChg>
        <pc:picChg chg="mod">
          <ac:chgData name="Antonín Krčmař" userId="42498f2e-e674-4ca6-a234-b88b57955ff2" providerId="ADAL" clId="{580E0FB5-F4CF-402A-9B65-349601036C8B}" dt="2025-02-21T09:35:10.918" v="2095" actId="688"/>
          <ac:picMkLst>
            <pc:docMk/>
            <pc:sldMk cId="3291794745" sldId="285"/>
            <ac:picMk id="12" creationId="{7D51F85D-62CC-2918-2BB7-04F964DDCB57}"/>
          </ac:picMkLst>
        </pc:picChg>
      </pc:sldChg>
      <pc:sldChg chg="addSp delSp modSp add mod ord modTransition">
        <pc:chgData name="Antonín Krčmař" userId="42498f2e-e674-4ca6-a234-b88b57955ff2" providerId="ADAL" clId="{580E0FB5-F4CF-402A-9B65-349601036C8B}" dt="2025-02-21T10:53:37.508" v="2759"/>
        <pc:sldMkLst>
          <pc:docMk/>
          <pc:sldMk cId="1198559665" sldId="286"/>
        </pc:sldMkLst>
        <pc:spChg chg="add mod ord">
          <ac:chgData name="Antonín Krčmař" userId="42498f2e-e674-4ca6-a234-b88b57955ff2" providerId="ADAL" clId="{580E0FB5-F4CF-402A-9B65-349601036C8B}" dt="2025-02-21T10:02:33.705" v="2364" actId="166"/>
          <ac:spMkLst>
            <pc:docMk/>
            <pc:sldMk cId="1198559665" sldId="286"/>
            <ac:spMk id="6" creationId="{37D80230-026C-F728-7C9A-045D6CF2F214}"/>
          </ac:spMkLst>
        </pc:spChg>
        <pc:spChg chg="add mod">
          <ac:chgData name="Antonín Krčmař" userId="42498f2e-e674-4ca6-a234-b88b57955ff2" providerId="ADAL" clId="{580E0FB5-F4CF-402A-9B65-349601036C8B}" dt="2025-02-21T09:58:34.779" v="2307" actId="1076"/>
          <ac:spMkLst>
            <pc:docMk/>
            <pc:sldMk cId="1198559665" sldId="286"/>
            <ac:spMk id="7" creationId="{3CBE1C05-F032-D4EF-A548-5841EA4124A4}"/>
          </ac:spMkLst>
        </pc:spChg>
        <pc:spChg chg="add mod">
          <ac:chgData name="Antonín Krčmař" userId="42498f2e-e674-4ca6-a234-b88b57955ff2" providerId="ADAL" clId="{580E0FB5-F4CF-402A-9B65-349601036C8B}" dt="2025-02-21T09:59:14.819" v="2328" actId="1076"/>
          <ac:spMkLst>
            <pc:docMk/>
            <pc:sldMk cId="1198559665" sldId="286"/>
            <ac:spMk id="10" creationId="{2FF12783-9EC9-C244-7CEF-4163F37E9176}"/>
          </ac:spMkLst>
        </pc:spChg>
        <pc:spChg chg="mod">
          <ac:chgData name="Antonín Krčmař" userId="42498f2e-e674-4ca6-a234-b88b57955ff2" providerId="ADAL" clId="{580E0FB5-F4CF-402A-9B65-349601036C8B}" dt="2025-02-21T09:55:42.482" v="2276" actId="688"/>
          <ac:spMkLst>
            <pc:docMk/>
            <pc:sldMk cId="1198559665" sldId="286"/>
            <ac:spMk id="16" creationId="{65A5F12F-E09D-50F3-8715-DC9C51B38B95}"/>
          </ac:spMkLst>
        </pc:spChg>
        <pc:spChg chg="mod">
          <ac:chgData name="Antonín Krčmař" userId="42498f2e-e674-4ca6-a234-b88b57955ff2" providerId="ADAL" clId="{580E0FB5-F4CF-402A-9B65-349601036C8B}" dt="2025-02-21T09:55:27.367" v="2272" actId="688"/>
          <ac:spMkLst>
            <pc:docMk/>
            <pc:sldMk cId="1198559665" sldId="286"/>
            <ac:spMk id="17" creationId="{432F07E2-5AC1-A1D4-BCC4-F87AFB7C20D1}"/>
          </ac:spMkLst>
        </pc:spChg>
        <pc:spChg chg="add mod">
          <ac:chgData name="Antonín Krčmař" userId="42498f2e-e674-4ca6-a234-b88b57955ff2" providerId="ADAL" clId="{580E0FB5-F4CF-402A-9B65-349601036C8B}" dt="2025-02-21T10:02:21.264" v="2363" actId="164"/>
          <ac:spMkLst>
            <pc:docMk/>
            <pc:sldMk cId="1198559665" sldId="286"/>
            <ac:spMk id="23" creationId="{DD77D44A-62D3-D620-2032-833C5FBAD049}"/>
          </ac:spMkLst>
        </pc:spChg>
        <pc:spChg chg="mod">
          <ac:chgData name="Antonín Krčmař" userId="42498f2e-e674-4ca6-a234-b88b57955ff2" providerId="ADAL" clId="{580E0FB5-F4CF-402A-9B65-349601036C8B}" dt="2025-02-21T10:01:12.690" v="2349" actId="208"/>
          <ac:spMkLst>
            <pc:docMk/>
            <pc:sldMk cId="1198559665" sldId="286"/>
            <ac:spMk id="27" creationId="{6DC3F9BE-C1BF-EE0B-BB70-33CC2878026C}"/>
          </ac:spMkLst>
        </pc:spChg>
        <pc:spChg chg="mod">
          <ac:chgData name="Antonín Krčmař" userId="42498f2e-e674-4ca6-a234-b88b57955ff2" providerId="ADAL" clId="{580E0FB5-F4CF-402A-9B65-349601036C8B}" dt="2025-02-21T10:01:12.690" v="2349" actId="208"/>
          <ac:spMkLst>
            <pc:docMk/>
            <pc:sldMk cId="1198559665" sldId="286"/>
            <ac:spMk id="28" creationId="{816A3778-F044-7B1B-E97F-47384D5734C0}"/>
          </ac:spMkLst>
        </pc:spChg>
        <pc:spChg chg="mod">
          <ac:chgData name="Antonín Krčmař" userId="42498f2e-e674-4ca6-a234-b88b57955ff2" providerId="ADAL" clId="{580E0FB5-F4CF-402A-9B65-349601036C8B}" dt="2025-02-21T10:35:10.331" v="2601"/>
          <ac:spMkLst>
            <pc:docMk/>
            <pc:sldMk cId="1198559665" sldId="286"/>
            <ac:spMk id="31" creationId="{1B77D277-67F2-2A07-C726-E70B43CB6162}"/>
          </ac:spMkLst>
        </pc:spChg>
        <pc:spChg chg="mod">
          <ac:chgData name="Antonín Krčmař" userId="42498f2e-e674-4ca6-a234-b88b57955ff2" providerId="ADAL" clId="{580E0FB5-F4CF-402A-9B65-349601036C8B}" dt="2025-02-21T09:55:34.579" v="2274" actId="688"/>
          <ac:spMkLst>
            <pc:docMk/>
            <pc:sldMk cId="1198559665" sldId="286"/>
            <ac:spMk id="41" creationId="{195B0442-B694-21C4-2838-93F6A8CF1F95}"/>
          </ac:spMkLst>
        </pc:spChg>
        <pc:spChg chg="mod">
          <ac:chgData name="Antonín Krčmař" userId="42498f2e-e674-4ca6-a234-b88b57955ff2" providerId="ADAL" clId="{580E0FB5-F4CF-402A-9B65-349601036C8B}" dt="2025-02-21T09:55:30.697" v="2273" actId="688"/>
          <ac:spMkLst>
            <pc:docMk/>
            <pc:sldMk cId="1198559665" sldId="286"/>
            <ac:spMk id="42" creationId="{04AC9CCE-23C5-0943-3473-1AB658A8F7AD}"/>
          </ac:spMkLst>
        </pc:spChg>
        <pc:spChg chg="mod">
          <ac:chgData name="Antonín Krčmař" userId="42498f2e-e674-4ca6-a234-b88b57955ff2" providerId="ADAL" clId="{580E0FB5-F4CF-402A-9B65-349601036C8B}" dt="2025-02-21T10:02:21.264" v="2363" actId="164"/>
          <ac:spMkLst>
            <pc:docMk/>
            <pc:sldMk cId="1198559665" sldId="286"/>
            <ac:spMk id="50" creationId="{8B89F7A4-719C-0C07-FD35-ACACBA722F17}"/>
          </ac:spMkLst>
        </pc:spChg>
        <pc:grpChg chg="mod ord">
          <ac:chgData name="Antonín Krčmař" userId="42498f2e-e674-4ca6-a234-b88b57955ff2" providerId="ADAL" clId="{580E0FB5-F4CF-402A-9B65-349601036C8B}" dt="2025-02-21T10:04:23.135" v="2380" actId="166"/>
          <ac:grpSpMkLst>
            <pc:docMk/>
            <pc:sldMk cId="1198559665" sldId="286"/>
            <ac:grpSpMk id="4" creationId="{904E7907-E8F2-7FE4-8922-8D38B82ED50E}"/>
          </ac:grpSpMkLst>
        </pc:grpChg>
        <pc:grpChg chg="add mod">
          <ac:chgData name="Antonín Krčmař" userId="42498f2e-e674-4ca6-a234-b88b57955ff2" providerId="ADAL" clId="{580E0FB5-F4CF-402A-9B65-349601036C8B}" dt="2025-02-21T10:02:21.264" v="2363" actId="164"/>
          <ac:grpSpMkLst>
            <pc:docMk/>
            <pc:sldMk cId="1198559665" sldId="286"/>
            <ac:grpSpMk id="25" creationId="{89752DA4-5390-3A88-97A9-8D44638B44ED}"/>
          </ac:grpSpMkLst>
        </pc:grpChg>
        <pc:grpChg chg="add mod">
          <ac:chgData name="Antonín Krčmař" userId="42498f2e-e674-4ca6-a234-b88b57955ff2" providerId="ADAL" clId="{580E0FB5-F4CF-402A-9B65-349601036C8B}" dt="2025-02-21T10:02:21.264" v="2363" actId="164"/>
          <ac:grpSpMkLst>
            <pc:docMk/>
            <pc:sldMk cId="1198559665" sldId="286"/>
            <ac:grpSpMk id="29" creationId="{3217D073-EA13-92D0-CFAA-C7F603F30BAD}"/>
          </ac:grpSpMkLst>
        </pc:grpChg>
        <pc:grpChg chg="add mod ord">
          <ac:chgData name="Antonín Krčmař" userId="42498f2e-e674-4ca6-a234-b88b57955ff2" providerId="ADAL" clId="{580E0FB5-F4CF-402A-9B65-349601036C8B}" dt="2025-02-21T10:35:24.245" v="2604" actId="171"/>
          <ac:grpSpMkLst>
            <pc:docMk/>
            <pc:sldMk cId="1198559665" sldId="286"/>
            <ac:grpSpMk id="30" creationId="{A931BACE-4734-0772-8684-52AFEB4F6838}"/>
          </ac:grpSpMkLst>
        </pc:grpChg>
        <pc:picChg chg="mod">
          <ac:chgData name="Antonín Krčmař" userId="42498f2e-e674-4ca6-a234-b88b57955ff2" providerId="ADAL" clId="{580E0FB5-F4CF-402A-9B65-349601036C8B}" dt="2025-02-21T10:35:10.331" v="2601"/>
          <ac:picMkLst>
            <pc:docMk/>
            <pc:sldMk cId="1198559665" sldId="286"/>
            <ac:picMk id="32" creationId="{CA18C5FA-17CC-1DF3-19D4-3C306C0E0704}"/>
          </ac:picMkLst>
        </pc:picChg>
      </pc:sldChg>
      <pc:sldChg chg="addSp delSp modSp add mod ord modTransition">
        <pc:chgData name="Antonín Krčmař" userId="42498f2e-e674-4ca6-a234-b88b57955ff2" providerId="ADAL" clId="{580E0FB5-F4CF-402A-9B65-349601036C8B}" dt="2025-02-21T10:53:34.400" v="2754"/>
        <pc:sldMkLst>
          <pc:docMk/>
          <pc:sldMk cId="3409255818" sldId="287"/>
        </pc:sldMkLst>
        <pc:spChg chg="add mod ord">
          <ac:chgData name="Antonín Krčmař" userId="42498f2e-e674-4ca6-a234-b88b57955ff2" providerId="ADAL" clId="{580E0FB5-F4CF-402A-9B65-349601036C8B}" dt="2025-02-21T10:34:48.873" v="2599" actId="166"/>
          <ac:spMkLst>
            <pc:docMk/>
            <pc:sldMk cId="3409255818" sldId="287"/>
            <ac:spMk id="9" creationId="{5F7C50A5-6602-E164-E823-0714D204D26F}"/>
          </ac:spMkLst>
        </pc:spChg>
        <pc:spChg chg="add mod">
          <ac:chgData name="Antonín Krčmař" userId="42498f2e-e674-4ca6-a234-b88b57955ff2" providerId="ADAL" clId="{580E0FB5-F4CF-402A-9B65-349601036C8B}" dt="2025-02-21T10:08:54.339" v="2409" actId="1076"/>
          <ac:spMkLst>
            <pc:docMk/>
            <pc:sldMk cId="3409255818" sldId="287"/>
            <ac:spMk id="11" creationId="{346FC4A3-835F-9781-E7E6-C16B4776D11F}"/>
          </ac:spMkLst>
        </pc:spChg>
        <pc:spChg chg="mod">
          <ac:chgData name="Antonín Krčmař" userId="42498f2e-e674-4ca6-a234-b88b57955ff2" providerId="ADAL" clId="{580E0FB5-F4CF-402A-9B65-349601036C8B}" dt="2025-02-21T10:06:45.995" v="2389" actId="688"/>
          <ac:spMkLst>
            <pc:docMk/>
            <pc:sldMk cId="3409255818" sldId="287"/>
            <ac:spMk id="15" creationId="{CDC11476-9036-569C-BC17-F81703B39CD6}"/>
          </ac:spMkLst>
        </pc:spChg>
        <pc:spChg chg="mod">
          <ac:chgData name="Antonín Krčmař" userId="42498f2e-e674-4ca6-a234-b88b57955ff2" providerId="ADAL" clId="{580E0FB5-F4CF-402A-9B65-349601036C8B}" dt="2025-02-21T10:06:36.612" v="2387" actId="688"/>
          <ac:spMkLst>
            <pc:docMk/>
            <pc:sldMk cId="3409255818" sldId="287"/>
            <ac:spMk id="16" creationId="{2ACED33D-49B3-1816-5857-91C180D4D05B}"/>
          </ac:spMkLst>
        </pc:spChg>
        <pc:spChg chg="mod">
          <ac:chgData name="Antonín Krčmař" userId="42498f2e-e674-4ca6-a234-b88b57955ff2" providerId="ADAL" clId="{580E0FB5-F4CF-402A-9B65-349601036C8B}" dt="2025-02-21T10:06:50.014" v="2390" actId="688"/>
          <ac:spMkLst>
            <pc:docMk/>
            <pc:sldMk cId="3409255818" sldId="287"/>
            <ac:spMk id="40" creationId="{0059B3CA-1BA5-6412-EF9A-10FFF18C8DE8}"/>
          </ac:spMkLst>
        </pc:spChg>
        <pc:spChg chg="mod">
          <ac:chgData name="Antonín Krčmař" userId="42498f2e-e674-4ca6-a234-b88b57955ff2" providerId="ADAL" clId="{580E0FB5-F4CF-402A-9B65-349601036C8B}" dt="2025-02-21T10:06:41.449" v="2388" actId="688"/>
          <ac:spMkLst>
            <pc:docMk/>
            <pc:sldMk cId="3409255818" sldId="287"/>
            <ac:spMk id="41" creationId="{A0C9CF56-8122-4D75-ED48-98067E3B0A30}"/>
          </ac:spMkLst>
        </pc:spChg>
        <pc:spChg chg="add del mod">
          <ac:chgData name="Antonín Krčmař" userId="42498f2e-e674-4ca6-a234-b88b57955ff2" providerId="ADAL" clId="{580E0FB5-F4CF-402A-9B65-349601036C8B}" dt="2025-02-21T10:34:38.850" v="2598" actId="164"/>
          <ac:spMkLst>
            <pc:docMk/>
            <pc:sldMk cId="3409255818" sldId="287"/>
            <ac:spMk id="49" creationId="{5BF9C4F9-1F3A-B6AB-13EE-740ECAA64C7D}"/>
          </ac:spMkLst>
        </pc:spChg>
        <pc:spChg chg="mod">
          <ac:chgData name="Antonín Krčmař" userId="42498f2e-e674-4ca6-a234-b88b57955ff2" providerId="ADAL" clId="{580E0FB5-F4CF-402A-9B65-349601036C8B}" dt="2025-02-21T10:40:58.751" v="2647" actId="1076"/>
          <ac:spMkLst>
            <pc:docMk/>
            <pc:sldMk cId="3409255818" sldId="287"/>
            <ac:spMk id="4101" creationId="{0ED398C0-A7A1-007C-8AAA-43F1DA04C9C1}"/>
          </ac:spMkLst>
        </pc:spChg>
        <pc:grpChg chg="mod ord">
          <ac:chgData name="Antonín Krčmař" userId="42498f2e-e674-4ca6-a234-b88b57955ff2" providerId="ADAL" clId="{580E0FB5-F4CF-402A-9B65-349601036C8B}" dt="2025-02-21T10:35:29.910" v="2605" actId="166"/>
          <ac:grpSpMkLst>
            <pc:docMk/>
            <pc:sldMk cId="3409255818" sldId="287"/>
            <ac:grpSpMk id="29" creationId="{9BB90D2B-AF7A-B586-8D7B-9D54A39A912E}"/>
          </ac:grpSpMkLst>
        </pc:grpChg>
        <pc:grpChg chg="add mod">
          <ac:chgData name="Antonín Krčmař" userId="42498f2e-e674-4ca6-a234-b88b57955ff2" providerId="ADAL" clId="{580E0FB5-F4CF-402A-9B65-349601036C8B}" dt="2025-02-21T10:36:23.615" v="2612" actId="688"/>
          <ac:grpSpMkLst>
            <pc:docMk/>
            <pc:sldMk cId="3409255818" sldId="287"/>
            <ac:grpSpMk id="4097" creationId="{7E828701-9832-B9E6-270E-9B868B6C302A}"/>
          </ac:grpSpMkLst>
        </pc:grpChg>
        <pc:grpChg chg="add mod">
          <ac:chgData name="Antonín Krčmař" userId="42498f2e-e674-4ca6-a234-b88b57955ff2" providerId="ADAL" clId="{580E0FB5-F4CF-402A-9B65-349601036C8B}" dt="2025-02-21T10:41:04.920" v="2648" actId="167"/>
          <ac:grpSpMkLst>
            <pc:docMk/>
            <pc:sldMk cId="3409255818" sldId="287"/>
            <ac:grpSpMk id="4099" creationId="{D48A9E86-7880-EA2E-01AE-B32E76874DC2}"/>
          </ac:grpSpMkLst>
        </pc:grpChg>
        <pc:picChg chg="add mod">
          <ac:chgData name="Antonín Krčmař" userId="42498f2e-e674-4ca6-a234-b88b57955ff2" providerId="ADAL" clId="{580E0FB5-F4CF-402A-9B65-349601036C8B}" dt="2025-02-21T10:34:38.850" v="2598" actId="164"/>
          <ac:picMkLst>
            <pc:docMk/>
            <pc:sldMk cId="3409255818" sldId="287"/>
            <ac:picMk id="4096" creationId="{18CEC095-9C51-92F4-0FA0-694D60A42683}"/>
          </ac:picMkLst>
        </pc:picChg>
        <pc:picChg chg="mod">
          <ac:chgData name="Antonín Krčmař" userId="42498f2e-e674-4ca6-a234-b88b57955ff2" providerId="ADAL" clId="{580E0FB5-F4CF-402A-9B65-349601036C8B}" dt="2025-02-21T10:40:58.751" v="2647" actId="1076"/>
          <ac:picMkLst>
            <pc:docMk/>
            <pc:sldMk cId="3409255818" sldId="287"/>
            <ac:picMk id="4102" creationId="{7D7F72EF-39FD-B4CB-D85E-42180B1FD4B5}"/>
          </ac:picMkLst>
        </pc:picChg>
      </pc:sldChg>
      <pc:sldChg chg="addSp delSp modSp add mod ord modTransition">
        <pc:chgData name="Antonín Krčmař" userId="42498f2e-e674-4ca6-a234-b88b57955ff2" providerId="ADAL" clId="{580E0FB5-F4CF-402A-9B65-349601036C8B}" dt="2025-02-21T10:55:32.113" v="2771" actId="166"/>
        <pc:sldMkLst>
          <pc:docMk/>
          <pc:sldMk cId="508362302" sldId="288"/>
        </pc:sldMkLst>
        <pc:spChg chg="add mod ord">
          <ac:chgData name="Antonín Krčmař" userId="42498f2e-e674-4ca6-a234-b88b57955ff2" providerId="ADAL" clId="{580E0FB5-F4CF-402A-9B65-349601036C8B}" dt="2025-02-21T10:39:53.877" v="2640" actId="166"/>
          <ac:spMkLst>
            <pc:docMk/>
            <pc:sldMk cId="508362302" sldId="288"/>
            <ac:spMk id="7" creationId="{2E0BB8C3-B0A5-C18A-8D01-7267FB960736}"/>
          </ac:spMkLst>
        </pc:spChg>
        <pc:spChg chg="mod">
          <ac:chgData name="Antonín Krčmař" userId="42498f2e-e674-4ca6-a234-b88b57955ff2" providerId="ADAL" clId="{580E0FB5-F4CF-402A-9B65-349601036C8B}" dt="2025-02-21T10:37:11.298" v="2617" actId="688"/>
          <ac:spMkLst>
            <pc:docMk/>
            <pc:sldMk cId="508362302" sldId="288"/>
            <ac:spMk id="14" creationId="{3720A728-657F-D1B4-6D0D-DE6523B03D4B}"/>
          </ac:spMkLst>
        </pc:spChg>
        <pc:spChg chg="mod">
          <ac:chgData name="Antonín Krčmař" userId="42498f2e-e674-4ca6-a234-b88b57955ff2" providerId="ADAL" clId="{580E0FB5-F4CF-402A-9B65-349601036C8B}" dt="2025-02-21T10:37:05.771" v="2615" actId="688"/>
          <ac:spMkLst>
            <pc:docMk/>
            <pc:sldMk cId="508362302" sldId="288"/>
            <ac:spMk id="15" creationId="{E9F182D6-D242-21B7-FEB4-63A24A5F9FD0}"/>
          </ac:spMkLst>
        </pc:spChg>
        <pc:spChg chg="add mod">
          <ac:chgData name="Antonín Krčmař" userId="42498f2e-e674-4ca6-a234-b88b57955ff2" providerId="ADAL" clId="{580E0FB5-F4CF-402A-9B65-349601036C8B}" dt="2025-02-21T10:39:19.440" v="2637" actId="1076"/>
          <ac:spMkLst>
            <pc:docMk/>
            <pc:sldMk cId="508362302" sldId="288"/>
            <ac:spMk id="20" creationId="{5D3EEDF6-7765-06F6-1B31-7BDA5492016D}"/>
          </ac:spMkLst>
        </pc:spChg>
        <pc:spChg chg="add mod">
          <ac:chgData name="Antonín Krčmař" userId="42498f2e-e674-4ca6-a234-b88b57955ff2" providerId="ADAL" clId="{580E0FB5-F4CF-402A-9B65-349601036C8B}" dt="2025-02-21T10:39:15.616" v="2636" actId="1076"/>
          <ac:spMkLst>
            <pc:docMk/>
            <pc:sldMk cId="508362302" sldId="288"/>
            <ac:spMk id="21" creationId="{1FF22AE2-B041-A03C-2B16-4BA1C6FBF002}"/>
          </ac:spMkLst>
        </pc:spChg>
        <pc:spChg chg="mod">
          <ac:chgData name="Antonín Krčmař" userId="42498f2e-e674-4ca6-a234-b88b57955ff2" providerId="ADAL" clId="{580E0FB5-F4CF-402A-9B65-349601036C8B}" dt="2025-02-21T10:41:51.105" v="2651" actId="14100"/>
          <ac:spMkLst>
            <pc:docMk/>
            <pc:sldMk cId="508362302" sldId="288"/>
            <ac:spMk id="39" creationId="{1E4B1680-90D3-6061-9F4F-BA43AD734B38}"/>
          </ac:spMkLst>
        </pc:spChg>
        <pc:spChg chg="mod">
          <ac:chgData name="Antonín Krčmař" userId="42498f2e-e674-4ca6-a234-b88b57955ff2" providerId="ADAL" clId="{580E0FB5-F4CF-402A-9B65-349601036C8B}" dt="2025-02-21T10:37:14.432" v="2618" actId="688"/>
          <ac:spMkLst>
            <pc:docMk/>
            <pc:sldMk cId="508362302" sldId="288"/>
            <ac:spMk id="40" creationId="{9876BF5F-5863-24D1-9B22-70FB63E2AF30}"/>
          </ac:spMkLst>
        </pc:spChg>
        <pc:spChg chg="mod">
          <ac:chgData name="Antonín Krčmař" userId="42498f2e-e674-4ca6-a234-b88b57955ff2" providerId="ADAL" clId="{580E0FB5-F4CF-402A-9B65-349601036C8B}" dt="2025-02-21T10:42:17.371" v="2652" actId="14100"/>
          <ac:spMkLst>
            <pc:docMk/>
            <pc:sldMk cId="508362302" sldId="288"/>
            <ac:spMk id="48" creationId="{8F0A0E44-45E6-B822-5BAC-BD04263E9229}"/>
          </ac:spMkLst>
        </pc:spChg>
        <pc:grpChg chg="add mod">
          <ac:chgData name="Antonín Krčmař" userId="42498f2e-e674-4ca6-a234-b88b57955ff2" providerId="ADAL" clId="{580E0FB5-F4CF-402A-9B65-349601036C8B}" dt="2025-02-21T10:39:48.470" v="2639" actId="164"/>
          <ac:grpSpMkLst>
            <pc:docMk/>
            <pc:sldMk cId="508362302" sldId="288"/>
            <ac:grpSpMk id="22" creationId="{0BBE37E5-31E9-074E-C32D-EC616D65CB23}"/>
          </ac:grpSpMkLst>
        </pc:grpChg>
        <pc:grpChg chg="mod ord">
          <ac:chgData name="Antonín Krčmař" userId="42498f2e-e674-4ca6-a234-b88b57955ff2" providerId="ADAL" clId="{580E0FB5-F4CF-402A-9B65-349601036C8B}" dt="2025-02-21T10:55:32.113" v="2771" actId="166"/>
          <ac:grpSpMkLst>
            <pc:docMk/>
            <pc:sldMk cId="508362302" sldId="288"/>
            <ac:grpSpMk id="4097" creationId="{7FBB1531-70CF-EFA9-D6A9-BEACD8E0A6B6}"/>
          </ac:grpSpMkLst>
        </pc:grpChg>
        <pc:picChg chg="mod">
          <ac:chgData name="Antonín Krčmař" userId="42498f2e-e674-4ca6-a234-b88b57955ff2" providerId="ADAL" clId="{580E0FB5-F4CF-402A-9B65-349601036C8B}" dt="2025-02-21T10:39:48.470" v="2639" actId="164"/>
          <ac:picMkLst>
            <pc:docMk/>
            <pc:sldMk cId="508362302" sldId="288"/>
            <ac:picMk id="19" creationId="{3986809A-8F7D-0A87-94E0-F0734812932A}"/>
          </ac:picMkLst>
        </pc:picChg>
      </pc:sldChg>
      <pc:sldChg chg="addSp delSp modSp new del mod">
        <pc:chgData name="Antonín Krčmař" userId="42498f2e-e674-4ca6-a234-b88b57955ff2" providerId="ADAL" clId="{580E0FB5-F4CF-402A-9B65-349601036C8B}" dt="2025-02-21T10:56:51.288" v="2780" actId="47"/>
        <pc:sldMkLst>
          <pc:docMk/>
          <pc:sldMk cId="2700617267" sldId="289"/>
        </pc:sldMkLst>
      </pc:sldChg>
    </pc:docChg>
  </pc:docChgLst>
  <pc:docChgLst>
    <pc:chgData name="Jakub Nezval" userId="S::nezvaj@gymhranice.cz::29781970-fc7e-4cd1-a15e-f10a69752c9f" providerId="AD" clId="Web-{22AA62BA-9ED4-89C8-CEF7-BB3E38E711C8}"/>
    <pc:docChg chg="modSld">
      <pc:chgData name="Jakub Nezval" userId="S::nezvaj@gymhranice.cz::29781970-fc7e-4cd1-a15e-f10a69752c9f" providerId="AD" clId="Web-{22AA62BA-9ED4-89C8-CEF7-BB3E38E711C8}" dt="2025-02-13T12:25:31.294" v="44" actId="1076"/>
      <pc:docMkLst>
        <pc:docMk/>
      </pc:docMkLst>
      <pc:sldChg chg="modSp">
        <pc:chgData name="Jakub Nezval" userId="S::nezvaj@gymhranice.cz::29781970-fc7e-4cd1-a15e-f10a69752c9f" providerId="AD" clId="Web-{22AA62BA-9ED4-89C8-CEF7-BB3E38E711C8}" dt="2025-02-13T12:08:44.786" v="5" actId="20577"/>
        <pc:sldMkLst>
          <pc:docMk/>
          <pc:sldMk cId="344298622" sldId="257"/>
        </pc:sldMkLst>
        <pc:spChg chg="mod">
          <ac:chgData name="Jakub Nezval" userId="S::nezvaj@gymhranice.cz::29781970-fc7e-4cd1-a15e-f10a69752c9f" providerId="AD" clId="Web-{22AA62BA-9ED4-89C8-CEF7-BB3E38E711C8}" dt="2025-02-13T12:08:44.786" v="5" actId="20577"/>
          <ac:spMkLst>
            <pc:docMk/>
            <pc:sldMk cId="344298622" sldId="257"/>
            <ac:spMk id="2" creationId="{9648E84A-E94A-2B10-9B9A-383A809FA786}"/>
          </ac:spMkLst>
        </pc:spChg>
      </pc:sldChg>
      <pc:sldChg chg="modSp">
        <pc:chgData name="Jakub Nezval" userId="S::nezvaj@gymhranice.cz::29781970-fc7e-4cd1-a15e-f10a69752c9f" providerId="AD" clId="Web-{22AA62BA-9ED4-89C8-CEF7-BB3E38E711C8}" dt="2025-02-13T12:08:36.707" v="2" actId="20577"/>
        <pc:sldMkLst>
          <pc:docMk/>
          <pc:sldMk cId="2111099675" sldId="258"/>
        </pc:sldMkLst>
      </pc:sldChg>
      <pc:sldChg chg="modSp">
        <pc:chgData name="Jakub Nezval" userId="S::nezvaj@gymhranice.cz::29781970-fc7e-4cd1-a15e-f10a69752c9f" providerId="AD" clId="Web-{22AA62BA-9ED4-89C8-CEF7-BB3E38E711C8}" dt="2025-02-13T12:09:00.974" v="10" actId="20577"/>
        <pc:sldMkLst>
          <pc:docMk/>
          <pc:sldMk cId="3860107029" sldId="259"/>
        </pc:sldMkLst>
        <pc:spChg chg="mod">
          <ac:chgData name="Jakub Nezval" userId="S::nezvaj@gymhranice.cz::29781970-fc7e-4cd1-a15e-f10a69752c9f" providerId="AD" clId="Web-{22AA62BA-9ED4-89C8-CEF7-BB3E38E711C8}" dt="2025-02-13T12:09:00.974" v="10" actId="20577"/>
          <ac:spMkLst>
            <pc:docMk/>
            <pc:sldMk cId="3860107029" sldId="259"/>
            <ac:spMk id="2" creationId="{147A0E32-5677-C592-D76B-E38CC9045A94}"/>
          </ac:spMkLst>
        </pc:spChg>
      </pc:sldChg>
      <pc:sldChg chg="modSp">
        <pc:chgData name="Jakub Nezval" userId="S::nezvaj@gymhranice.cz::29781970-fc7e-4cd1-a15e-f10a69752c9f" providerId="AD" clId="Web-{22AA62BA-9ED4-89C8-CEF7-BB3E38E711C8}" dt="2025-02-13T12:09:58.210" v="17" actId="20577"/>
        <pc:sldMkLst>
          <pc:docMk/>
          <pc:sldMk cId="3176328760" sldId="260"/>
        </pc:sldMkLst>
        <pc:spChg chg="mod">
          <ac:chgData name="Jakub Nezval" userId="S::nezvaj@gymhranice.cz::29781970-fc7e-4cd1-a15e-f10a69752c9f" providerId="AD" clId="Web-{22AA62BA-9ED4-89C8-CEF7-BB3E38E711C8}" dt="2025-02-13T12:09:58.210" v="17" actId="20577"/>
          <ac:spMkLst>
            <pc:docMk/>
            <pc:sldMk cId="3176328760" sldId="260"/>
            <ac:spMk id="2" creationId="{5C9F0DD1-A1FD-6FA9-19D9-CAF207A954C6}"/>
          </ac:spMkLst>
        </pc:spChg>
      </pc:sldChg>
      <pc:sldChg chg="modSp">
        <pc:chgData name="Jakub Nezval" userId="S::nezvaj@gymhranice.cz::29781970-fc7e-4cd1-a15e-f10a69752c9f" providerId="AD" clId="Web-{22AA62BA-9ED4-89C8-CEF7-BB3E38E711C8}" dt="2025-02-13T12:11:11.088" v="20" actId="20577"/>
        <pc:sldMkLst>
          <pc:docMk/>
          <pc:sldMk cId="482568084" sldId="261"/>
        </pc:sldMkLst>
        <pc:spChg chg="mod">
          <ac:chgData name="Jakub Nezval" userId="S::nezvaj@gymhranice.cz::29781970-fc7e-4cd1-a15e-f10a69752c9f" providerId="AD" clId="Web-{22AA62BA-9ED4-89C8-CEF7-BB3E38E711C8}" dt="2025-02-13T12:11:11.088" v="20" actId="20577"/>
          <ac:spMkLst>
            <pc:docMk/>
            <pc:sldMk cId="482568084" sldId="261"/>
            <ac:spMk id="2" creationId="{E833877D-A2B0-7ED9-FC96-715B80DC597B}"/>
          </ac:spMkLst>
        </pc:spChg>
      </pc:sldChg>
      <pc:sldChg chg="modSp">
        <pc:chgData name="Jakub Nezval" userId="S::nezvaj@gymhranice.cz::29781970-fc7e-4cd1-a15e-f10a69752c9f" providerId="AD" clId="Web-{22AA62BA-9ED4-89C8-CEF7-BB3E38E711C8}" dt="2025-02-13T12:09:29.366" v="13" actId="20577"/>
        <pc:sldMkLst>
          <pc:docMk/>
          <pc:sldMk cId="2997447660" sldId="262"/>
        </pc:sldMkLst>
        <pc:spChg chg="mod">
          <ac:chgData name="Jakub Nezval" userId="S::nezvaj@gymhranice.cz::29781970-fc7e-4cd1-a15e-f10a69752c9f" providerId="AD" clId="Web-{22AA62BA-9ED4-89C8-CEF7-BB3E38E711C8}" dt="2025-02-13T12:09:29.366" v="13" actId="20577"/>
          <ac:spMkLst>
            <pc:docMk/>
            <pc:sldMk cId="2997447660" sldId="262"/>
            <ac:spMk id="2" creationId="{30B5BF08-9030-6FAC-1FFA-4A9EE58BDC34}"/>
          </ac:spMkLst>
        </pc:spChg>
      </pc:sldChg>
      <pc:sldChg chg="addSp modSp">
        <pc:chgData name="Jakub Nezval" userId="S::nezvaj@gymhranice.cz::29781970-fc7e-4cd1-a15e-f10a69752c9f" providerId="AD" clId="Web-{22AA62BA-9ED4-89C8-CEF7-BB3E38E711C8}" dt="2025-02-13T12:22:13.833" v="25" actId="14100"/>
        <pc:sldMkLst>
          <pc:docMk/>
          <pc:sldMk cId="3248999353" sldId="267"/>
        </pc:sldMkLst>
        <pc:picChg chg="add mod">
          <ac:chgData name="Jakub Nezval" userId="S::nezvaj@gymhranice.cz::29781970-fc7e-4cd1-a15e-f10a69752c9f" providerId="AD" clId="Web-{22AA62BA-9ED4-89C8-CEF7-BB3E38E711C8}" dt="2025-02-13T12:22:13.833" v="25" actId="14100"/>
          <ac:picMkLst>
            <pc:docMk/>
            <pc:sldMk cId="3248999353" sldId="267"/>
            <ac:picMk id="4" creationId="{C32E51E1-472D-9247-4C06-6A1D675D6C65}"/>
          </ac:picMkLst>
        </pc:picChg>
      </pc:sldChg>
      <pc:sldChg chg="addSp modSp">
        <pc:chgData name="Jakub Nezval" userId="S::nezvaj@gymhranice.cz::29781970-fc7e-4cd1-a15e-f10a69752c9f" providerId="AD" clId="Web-{22AA62BA-9ED4-89C8-CEF7-BB3E38E711C8}" dt="2025-02-13T12:22:42.522" v="28" actId="1076"/>
        <pc:sldMkLst>
          <pc:docMk/>
          <pc:sldMk cId="2280813574" sldId="268"/>
        </pc:sldMkLst>
        <pc:picChg chg="add mod">
          <ac:chgData name="Jakub Nezval" userId="S::nezvaj@gymhranice.cz::29781970-fc7e-4cd1-a15e-f10a69752c9f" providerId="AD" clId="Web-{22AA62BA-9ED4-89C8-CEF7-BB3E38E711C8}" dt="2025-02-13T12:22:42.522" v="28" actId="1076"/>
          <ac:picMkLst>
            <pc:docMk/>
            <pc:sldMk cId="2280813574" sldId="268"/>
            <ac:picMk id="4" creationId="{61B0D4D1-5EF9-196B-5FE8-D2FD24DC881B}"/>
          </ac:picMkLst>
        </pc:picChg>
      </pc:sldChg>
      <pc:sldChg chg="addSp modSp">
        <pc:chgData name="Jakub Nezval" userId="S::nezvaj@gymhranice.cz::29781970-fc7e-4cd1-a15e-f10a69752c9f" providerId="AD" clId="Web-{22AA62BA-9ED4-89C8-CEF7-BB3E38E711C8}" dt="2025-02-13T12:24:31.995" v="38" actId="14100"/>
        <pc:sldMkLst>
          <pc:docMk/>
          <pc:sldMk cId="2829937928" sldId="269"/>
        </pc:sldMkLst>
        <pc:picChg chg="add mod">
          <ac:chgData name="Jakub Nezval" userId="S::nezvaj@gymhranice.cz::29781970-fc7e-4cd1-a15e-f10a69752c9f" providerId="AD" clId="Web-{22AA62BA-9ED4-89C8-CEF7-BB3E38E711C8}" dt="2025-02-13T12:23:26.539" v="35" actId="14100"/>
          <ac:picMkLst>
            <pc:docMk/>
            <pc:sldMk cId="2829937928" sldId="269"/>
            <ac:picMk id="4" creationId="{8E93C5E4-3D1D-8830-5326-2061A0DEF89E}"/>
          </ac:picMkLst>
        </pc:picChg>
        <pc:picChg chg="add mod">
          <ac:chgData name="Jakub Nezval" userId="S::nezvaj@gymhranice.cz::29781970-fc7e-4cd1-a15e-f10a69752c9f" providerId="AD" clId="Web-{22AA62BA-9ED4-89C8-CEF7-BB3E38E711C8}" dt="2025-02-13T12:24:31.995" v="38" actId="14100"/>
          <ac:picMkLst>
            <pc:docMk/>
            <pc:sldMk cId="2829937928" sldId="269"/>
            <ac:picMk id="5" creationId="{000CAF87-83FF-C616-14E8-80D86458CCF8}"/>
          </ac:picMkLst>
        </pc:picChg>
      </pc:sldChg>
      <pc:sldChg chg="addSp modSp">
        <pc:chgData name="Jakub Nezval" userId="S::nezvaj@gymhranice.cz::29781970-fc7e-4cd1-a15e-f10a69752c9f" providerId="AD" clId="Web-{22AA62BA-9ED4-89C8-CEF7-BB3E38E711C8}" dt="2025-02-13T12:25:04.824" v="41" actId="1076"/>
        <pc:sldMkLst>
          <pc:docMk/>
          <pc:sldMk cId="2527394926" sldId="270"/>
        </pc:sldMkLst>
        <pc:picChg chg="add mod">
          <ac:chgData name="Jakub Nezval" userId="S::nezvaj@gymhranice.cz::29781970-fc7e-4cd1-a15e-f10a69752c9f" providerId="AD" clId="Web-{22AA62BA-9ED4-89C8-CEF7-BB3E38E711C8}" dt="2025-02-13T12:25:04.824" v="41" actId="1076"/>
          <ac:picMkLst>
            <pc:docMk/>
            <pc:sldMk cId="2527394926" sldId="270"/>
            <ac:picMk id="4" creationId="{C636AA4F-57EE-D0CD-050A-A5C66954DCA1}"/>
          </ac:picMkLst>
        </pc:picChg>
      </pc:sldChg>
      <pc:sldChg chg="addSp modSp">
        <pc:chgData name="Jakub Nezval" userId="S::nezvaj@gymhranice.cz::29781970-fc7e-4cd1-a15e-f10a69752c9f" providerId="AD" clId="Web-{22AA62BA-9ED4-89C8-CEF7-BB3E38E711C8}" dt="2025-02-13T12:25:31.294" v="44" actId="1076"/>
        <pc:sldMkLst>
          <pc:docMk/>
          <pc:sldMk cId="4083538267" sldId="271"/>
        </pc:sldMkLst>
        <pc:picChg chg="add mod">
          <ac:chgData name="Jakub Nezval" userId="S::nezvaj@gymhranice.cz::29781970-fc7e-4cd1-a15e-f10a69752c9f" providerId="AD" clId="Web-{22AA62BA-9ED4-89C8-CEF7-BB3E38E711C8}" dt="2025-02-13T12:25:31.294" v="44" actId="1076"/>
          <ac:picMkLst>
            <pc:docMk/>
            <pc:sldMk cId="4083538267" sldId="271"/>
            <ac:picMk id="4" creationId="{826CA905-50DB-0006-2EAE-DDD431893CBF}"/>
          </ac:picMkLst>
        </pc:picChg>
      </pc:sldChg>
    </pc:docChg>
  </pc:docChgLst>
  <pc:docChgLst>
    <pc:chgData name="Eliška Šindlerová" userId="bbc5b0b8-36b2-4041-9f66-7f4eb405ecbd" providerId="ADAL" clId="{414E9084-246E-D74F-862E-52C75C262D4D}"/>
    <pc:docChg chg="custSel addSld modSld">
      <pc:chgData name="Eliška Šindlerová" userId="bbc5b0b8-36b2-4041-9f66-7f4eb405ecbd" providerId="ADAL" clId="{414E9084-246E-D74F-862E-52C75C262D4D}" dt="2025-02-10T10:44:07.656" v="65" actId="14100"/>
      <pc:docMkLst>
        <pc:docMk/>
      </pc:docMkLst>
      <pc:sldChg chg="modSp">
        <pc:chgData name="Eliška Šindlerová" userId="bbc5b0b8-36b2-4041-9f66-7f4eb405ecbd" providerId="ADAL" clId="{414E9084-246E-D74F-862E-52C75C262D4D}" dt="2025-02-10T10:16:58.154" v="25" actId="1076"/>
        <pc:sldMkLst>
          <pc:docMk/>
          <pc:sldMk cId="344298622" sldId="257"/>
        </pc:sldMkLst>
        <pc:spChg chg="mod">
          <ac:chgData name="Eliška Šindlerová" userId="bbc5b0b8-36b2-4041-9f66-7f4eb405ecbd" providerId="ADAL" clId="{414E9084-246E-D74F-862E-52C75C262D4D}" dt="2025-02-10T10:16:58.154" v="25" actId="1076"/>
          <ac:spMkLst>
            <pc:docMk/>
            <pc:sldMk cId="344298622" sldId="257"/>
            <ac:spMk id="2" creationId="{9648E84A-E94A-2B10-9B9A-383A809FA786}"/>
          </ac:spMkLst>
        </pc:spChg>
      </pc:sldChg>
      <pc:sldChg chg="addSp delSp modSp">
        <pc:chgData name="Eliška Šindlerová" userId="bbc5b0b8-36b2-4041-9f66-7f4eb405ecbd" providerId="ADAL" clId="{414E9084-246E-D74F-862E-52C75C262D4D}" dt="2025-02-10T10:39:21.117" v="59" actId="21"/>
        <pc:sldMkLst>
          <pc:docMk/>
          <pc:sldMk cId="2111099675" sldId="258"/>
        </pc:sldMkLst>
      </pc:sldChg>
      <pc:sldChg chg="modSp new">
        <pc:chgData name="Eliška Šindlerová" userId="bbc5b0b8-36b2-4041-9f66-7f4eb405ecbd" providerId="ADAL" clId="{414E9084-246E-D74F-862E-52C75C262D4D}" dt="2025-02-10T10:18:06.820" v="31" actId="20577"/>
        <pc:sldMkLst>
          <pc:docMk/>
          <pc:sldMk cId="3860107029" sldId="259"/>
        </pc:sldMkLst>
        <pc:spChg chg="mod">
          <ac:chgData name="Eliška Šindlerová" userId="bbc5b0b8-36b2-4041-9f66-7f4eb405ecbd" providerId="ADAL" clId="{414E9084-246E-D74F-862E-52C75C262D4D}" dt="2025-02-10T10:18:06.820" v="31" actId="20577"/>
          <ac:spMkLst>
            <pc:docMk/>
            <pc:sldMk cId="3860107029" sldId="259"/>
            <ac:spMk id="2" creationId="{147A0E32-5677-C592-D76B-E38CC9045A94}"/>
          </ac:spMkLst>
        </pc:spChg>
      </pc:sldChg>
      <pc:sldChg chg="modSp new">
        <pc:chgData name="Eliška Šindlerová" userId="bbc5b0b8-36b2-4041-9f66-7f4eb405ecbd" providerId="ADAL" clId="{414E9084-246E-D74F-862E-52C75C262D4D}" dt="2025-02-10T10:19:04.399" v="42" actId="20577"/>
        <pc:sldMkLst>
          <pc:docMk/>
          <pc:sldMk cId="3176328760" sldId="260"/>
        </pc:sldMkLst>
        <pc:spChg chg="mod">
          <ac:chgData name="Eliška Šindlerová" userId="bbc5b0b8-36b2-4041-9f66-7f4eb405ecbd" providerId="ADAL" clId="{414E9084-246E-D74F-862E-52C75C262D4D}" dt="2025-02-10T10:19:04.399" v="42" actId="20577"/>
          <ac:spMkLst>
            <pc:docMk/>
            <pc:sldMk cId="3176328760" sldId="260"/>
            <ac:spMk id="2" creationId="{5C9F0DD1-A1FD-6FA9-19D9-CAF207A954C6}"/>
          </ac:spMkLst>
        </pc:spChg>
      </pc:sldChg>
      <pc:sldChg chg="modSp new">
        <pc:chgData name="Eliška Šindlerová" userId="bbc5b0b8-36b2-4041-9f66-7f4eb405ecbd" providerId="ADAL" clId="{414E9084-246E-D74F-862E-52C75C262D4D}" dt="2025-02-10T10:19:32.092" v="45" actId="20577"/>
        <pc:sldMkLst>
          <pc:docMk/>
          <pc:sldMk cId="482568084" sldId="261"/>
        </pc:sldMkLst>
        <pc:spChg chg="mod">
          <ac:chgData name="Eliška Šindlerová" userId="bbc5b0b8-36b2-4041-9f66-7f4eb405ecbd" providerId="ADAL" clId="{414E9084-246E-D74F-862E-52C75C262D4D}" dt="2025-02-10T10:19:32.092" v="45" actId="20577"/>
          <ac:spMkLst>
            <pc:docMk/>
            <pc:sldMk cId="482568084" sldId="261"/>
            <ac:spMk id="2" creationId="{E833877D-A2B0-7ED9-FC96-715B80DC597B}"/>
          </ac:spMkLst>
        </pc:spChg>
      </pc:sldChg>
      <pc:sldChg chg="modSp new">
        <pc:chgData name="Eliška Šindlerová" userId="bbc5b0b8-36b2-4041-9f66-7f4eb405ecbd" providerId="ADAL" clId="{414E9084-246E-D74F-862E-52C75C262D4D}" dt="2025-02-10T10:22:00.600" v="50" actId="27636"/>
        <pc:sldMkLst>
          <pc:docMk/>
          <pc:sldMk cId="2997447660" sldId="262"/>
        </pc:sldMkLst>
        <pc:spChg chg="mod">
          <ac:chgData name="Eliška Šindlerová" userId="bbc5b0b8-36b2-4041-9f66-7f4eb405ecbd" providerId="ADAL" clId="{414E9084-246E-D74F-862E-52C75C262D4D}" dt="2025-02-10T10:22:00.600" v="50" actId="27636"/>
          <ac:spMkLst>
            <pc:docMk/>
            <pc:sldMk cId="2997447660" sldId="262"/>
            <ac:spMk id="2" creationId="{30B5BF08-9030-6FAC-1FFA-4A9EE58BDC34}"/>
          </ac:spMkLst>
        </pc:spChg>
      </pc:sldChg>
      <pc:sldChg chg="addSp modSp">
        <pc:chgData name="Eliška Šindlerová" userId="bbc5b0b8-36b2-4041-9f66-7f4eb405ecbd" providerId="ADAL" clId="{414E9084-246E-D74F-862E-52C75C262D4D}" dt="2025-02-10T10:39:49.325" v="63" actId="1076"/>
        <pc:sldMkLst>
          <pc:docMk/>
          <pc:sldMk cId="3086462620" sldId="263"/>
        </pc:sldMkLst>
        <pc:picChg chg="add mod">
          <ac:chgData name="Eliška Šindlerová" userId="bbc5b0b8-36b2-4041-9f66-7f4eb405ecbd" providerId="ADAL" clId="{414E9084-246E-D74F-862E-52C75C262D4D}" dt="2025-02-10T10:39:49.325" v="63" actId="1076"/>
          <ac:picMkLst>
            <pc:docMk/>
            <pc:sldMk cId="3086462620" sldId="263"/>
            <ac:picMk id="5" creationId="{C4572B85-C373-ED3C-B7E3-29CA0E0EBEC6}"/>
          </ac:picMkLst>
        </pc:picChg>
      </pc:sldChg>
      <pc:sldChg chg="addSp modSp">
        <pc:chgData name="Eliška Šindlerová" userId="bbc5b0b8-36b2-4041-9f66-7f4eb405ecbd" providerId="ADAL" clId="{414E9084-246E-D74F-862E-52C75C262D4D}" dt="2025-02-10T10:44:07.656" v="65" actId="14100"/>
        <pc:sldMkLst>
          <pc:docMk/>
          <pc:sldMk cId="3780780028" sldId="264"/>
        </pc:sldMkLst>
        <pc:picChg chg="add mod">
          <ac:chgData name="Eliška Šindlerová" userId="bbc5b0b8-36b2-4041-9f66-7f4eb405ecbd" providerId="ADAL" clId="{414E9084-246E-D74F-862E-52C75C262D4D}" dt="2025-02-10T10:44:07.656" v="65" actId="14100"/>
          <ac:picMkLst>
            <pc:docMk/>
            <pc:sldMk cId="3780780028" sldId="264"/>
            <ac:picMk id="6" creationId="{4F76C742-AA6C-8BFF-6ECD-0917972DB285}"/>
          </ac:picMkLst>
        </pc:picChg>
      </pc:sldChg>
    </pc:docChg>
  </pc:docChgLst>
  <pc:docChgLst>
    <pc:chgData name="Eliška Šindlerová" userId="bbc5b0b8-36b2-4041-9f66-7f4eb405ecbd" providerId="ADAL" clId="{7E0E76DD-F167-1148-A6A9-316616D88B73}"/>
    <pc:docChg chg="undo custSel addSld delSld modSld sldOrd">
      <pc:chgData name="Eliška Šindlerová" userId="bbc5b0b8-36b2-4041-9f66-7f4eb405ecbd" providerId="ADAL" clId="{7E0E76DD-F167-1148-A6A9-316616D88B73}" dt="2025-02-19T20:25:05.410" v="192" actId="14100"/>
      <pc:docMkLst>
        <pc:docMk/>
      </pc:docMkLst>
      <pc:sldChg chg="addSp delSp modSp mod modClrScheme chgLayout">
        <pc:chgData name="Eliška Šindlerová" userId="bbc5b0b8-36b2-4041-9f66-7f4eb405ecbd" providerId="ADAL" clId="{7E0E76DD-F167-1148-A6A9-316616D88B73}" dt="2025-02-19T20:06:31.391" v="89" actId="700"/>
        <pc:sldMkLst>
          <pc:docMk/>
          <pc:sldMk cId="2888891638" sldId="256"/>
        </pc:sldMkLst>
        <pc:spChg chg="mod ord">
          <ac:chgData name="Eliška Šindlerová" userId="bbc5b0b8-36b2-4041-9f66-7f4eb405ecbd" providerId="ADAL" clId="{7E0E76DD-F167-1148-A6A9-316616D88B73}" dt="2025-02-19T20:06:31.391" v="89" actId="700"/>
          <ac:spMkLst>
            <pc:docMk/>
            <pc:sldMk cId="2888891638" sldId="256"/>
            <ac:spMk id="2" creationId="{58FDD500-4B4E-DBA2-BBF5-21C652BA4EC5}"/>
          </ac:spMkLst>
        </pc:spChg>
        <pc:spChg chg="mod ord">
          <ac:chgData name="Eliška Šindlerová" userId="bbc5b0b8-36b2-4041-9f66-7f4eb405ecbd" providerId="ADAL" clId="{7E0E76DD-F167-1148-A6A9-316616D88B73}" dt="2025-02-19T20:06:31.391" v="89" actId="700"/>
          <ac:spMkLst>
            <pc:docMk/>
            <pc:sldMk cId="2888891638" sldId="256"/>
            <ac:spMk id="3" creationId="{0D65CD7E-1F2D-E0AF-A882-F6774C2746FC}"/>
          </ac:spMkLst>
        </pc:spChg>
      </pc:sldChg>
      <pc:sldChg chg="modSp">
        <pc:chgData name="Eliška Šindlerová" userId="bbc5b0b8-36b2-4041-9f66-7f4eb405ecbd" providerId="ADAL" clId="{7E0E76DD-F167-1148-A6A9-316616D88B73}" dt="2025-02-19T20:05:56.494" v="86" actId="1076"/>
        <pc:sldMkLst>
          <pc:docMk/>
          <pc:sldMk cId="3086462620" sldId="263"/>
        </pc:sldMkLst>
        <pc:spChg chg="mod">
          <ac:chgData name="Eliška Šindlerová" userId="bbc5b0b8-36b2-4041-9f66-7f4eb405ecbd" providerId="ADAL" clId="{7E0E76DD-F167-1148-A6A9-316616D88B73}" dt="2025-02-19T20:05:56.494" v="86" actId="1076"/>
          <ac:spMkLst>
            <pc:docMk/>
            <pc:sldMk cId="3086462620" sldId="263"/>
            <ac:spMk id="2" creationId="{1281ED56-8DA1-D98F-B385-24A4E2E5E57A}"/>
          </ac:spMkLst>
        </pc:spChg>
        <pc:spChg chg="mod">
          <ac:chgData name="Eliška Šindlerová" userId="bbc5b0b8-36b2-4041-9f66-7f4eb405ecbd" providerId="ADAL" clId="{7E0E76DD-F167-1148-A6A9-316616D88B73}" dt="2025-02-11T08:28:56.289" v="39" actId="1076"/>
          <ac:spMkLst>
            <pc:docMk/>
            <pc:sldMk cId="3086462620" sldId="263"/>
            <ac:spMk id="3" creationId="{71808CCE-86AD-2148-D16E-D4BA254BE02B}"/>
          </ac:spMkLst>
        </pc:spChg>
        <pc:picChg chg="mod">
          <ac:chgData name="Eliška Šindlerová" userId="bbc5b0b8-36b2-4041-9f66-7f4eb405ecbd" providerId="ADAL" clId="{7E0E76DD-F167-1148-A6A9-316616D88B73}" dt="2025-02-11T08:29:01.409" v="40" actId="1076"/>
          <ac:picMkLst>
            <pc:docMk/>
            <pc:sldMk cId="3086462620" sldId="263"/>
            <ac:picMk id="5" creationId="{C4572B85-C373-ED3C-B7E3-29CA0E0EBEC6}"/>
          </ac:picMkLst>
        </pc:picChg>
      </pc:sldChg>
      <pc:sldChg chg="modSp">
        <pc:chgData name="Eliška Šindlerová" userId="bbc5b0b8-36b2-4041-9f66-7f4eb405ecbd" providerId="ADAL" clId="{7E0E76DD-F167-1148-A6A9-316616D88B73}" dt="2025-02-11T08:09:13.394" v="1" actId="1076"/>
        <pc:sldMkLst>
          <pc:docMk/>
          <pc:sldMk cId="3780780028" sldId="264"/>
        </pc:sldMkLst>
        <pc:picChg chg="mod">
          <ac:chgData name="Eliška Šindlerová" userId="bbc5b0b8-36b2-4041-9f66-7f4eb405ecbd" providerId="ADAL" clId="{7E0E76DD-F167-1148-A6A9-316616D88B73}" dt="2025-02-11T08:09:13.394" v="1" actId="1076"/>
          <ac:picMkLst>
            <pc:docMk/>
            <pc:sldMk cId="3780780028" sldId="264"/>
            <ac:picMk id="6" creationId="{4F76C742-AA6C-8BFF-6ECD-0917972DB285}"/>
          </ac:picMkLst>
        </pc:picChg>
      </pc:sldChg>
      <pc:sldChg chg="addSp modSp">
        <pc:chgData name="Eliška Šindlerová" userId="bbc5b0b8-36b2-4041-9f66-7f4eb405ecbd" providerId="ADAL" clId="{7E0E76DD-F167-1148-A6A9-316616D88B73}" dt="2025-02-11T08:13:38.617" v="16" actId="1076"/>
        <pc:sldMkLst>
          <pc:docMk/>
          <pc:sldMk cId="1118724583" sldId="265"/>
        </pc:sldMkLst>
        <pc:spChg chg="mod">
          <ac:chgData name="Eliška Šindlerová" userId="bbc5b0b8-36b2-4041-9f66-7f4eb405ecbd" providerId="ADAL" clId="{7E0E76DD-F167-1148-A6A9-316616D88B73}" dt="2025-02-11T08:13:38.617" v="16" actId="1076"/>
          <ac:spMkLst>
            <pc:docMk/>
            <pc:sldMk cId="1118724583" sldId="265"/>
            <ac:spMk id="3" creationId="{4E2949D3-11BC-6166-8985-AC11D7B3CA79}"/>
          </ac:spMkLst>
        </pc:spChg>
        <pc:picChg chg="add mod">
          <ac:chgData name="Eliška Šindlerová" userId="bbc5b0b8-36b2-4041-9f66-7f4eb405ecbd" providerId="ADAL" clId="{7E0E76DD-F167-1148-A6A9-316616D88B73}" dt="2025-02-11T08:10:44.782" v="5" actId="1076"/>
          <ac:picMkLst>
            <pc:docMk/>
            <pc:sldMk cId="1118724583" sldId="265"/>
            <ac:picMk id="6" creationId="{02062C3E-4286-2B5D-CD94-7E6FBCE7E5D9}"/>
          </ac:picMkLst>
        </pc:picChg>
        <pc:picChg chg="add mod">
          <ac:chgData name="Eliška Šindlerová" userId="bbc5b0b8-36b2-4041-9f66-7f4eb405ecbd" providerId="ADAL" clId="{7E0E76DD-F167-1148-A6A9-316616D88B73}" dt="2025-02-11T08:11:40.412" v="11" actId="1076"/>
          <ac:picMkLst>
            <pc:docMk/>
            <pc:sldMk cId="1118724583" sldId="265"/>
            <ac:picMk id="8" creationId="{5FF63DAC-9F96-786A-59BD-5A8568DF75A1}"/>
          </ac:picMkLst>
        </pc:picChg>
        <pc:picChg chg="add mod">
          <ac:chgData name="Eliška Šindlerová" userId="bbc5b0b8-36b2-4041-9f66-7f4eb405ecbd" providerId="ADAL" clId="{7E0E76DD-F167-1148-A6A9-316616D88B73}" dt="2025-02-11T08:13:25.203" v="15" actId="1076"/>
          <ac:picMkLst>
            <pc:docMk/>
            <pc:sldMk cId="1118724583" sldId="265"/>
            <ac:picMk id="11" creationId="{CB1F3BE8-58EC-199E-4B76-395DD6157DD4}"/>
          </ac:picMkLst>
        </pc:picChg>
      </pc:sldChg>
      <pc:sldChg chg="addSp delSp modSp">
        <pc:chgData name="Eliška Šindlerová" userId="bbc5b0b8-36b2-4041-9f66-7f4eb405ecbd" providerId="ADAL" clId="{7E0E76DD-F167-1148-A6A9-316616D88B73}" dt="2025-02-11T08:17:49.998" v="33" actId="1076"/>
        <pc:sldMkLst>
          <pc:docMk/>
          <pc:sldMk cId="1510046767" sldId="266"/>
        </pc:sldMkLst>
        <pc:picChg chg="add mod">
          <ac:chgData name="Eliška Šindlerová" userId="bbc5b0b8-36b2-4041-9f66-7f4eb405ecbd" providerId="ADAL" clId="{7E0E76DD-F167-1148-A6A9-316616D88B73}" dt="2025-02-11T08:17:43.965" v="31" actId="1076"/>
          <ac:picMkLst>
            <pc:docMk/>
            <pc:sldMk cId="1510046767" sldId="266"/>
            <ac:picMk id="9" creationId="{6F31BCF1-CC18-2B13-45A8-8AD3B710009E}"/>
          </ac:picMkLst>
        </pc:picChg>
        <pc:picChg chg="add mod">
          <ac:chgData name="Eliška Šindlerová" userId="bbc5b0b8-36b2-4041-9f66-7f4eb405ecbd" providerId="ADAL" clId="{7E0E76DD-F167-1148-A6A9-316616D88B73}" dt="2025-02-11T08:17:49.998" v="33" actId="1076"/>
          <ac:picMkLst>
            <pc:docMk/>
            <pc:sldMk cId="1510046767" sldId="266"/>
            <ac:picMk id="12" creationId="{CA3AA0E3-9361-AE36-73BF-A86A045B1326}"/>
          </ac:picMkLst>
        </pc:picChg>
        <pc:picChg chg="add mod">
          <ac:chgData name="Eliška Šindlerová" userId="bbc5b0b8-36b2-4041-9f66-7f4eb405ecbd" providerId="ADAL" clId="{7E0E76DD-F167-1148-A6A9-316616D88B73}" dt="2025-02-11T08:17:46.811" v="32" actId="1076"/>
          <ac:picMkLst>
            <pc:docMk/>
            <pc:sldMk cId="1510046767" sldId="266"/>
            <ac:picMk id="15" creationId="{E8EC9E9F-C351-8224-FBB0-8C874A40B7D0}"/>
          </ac:picMkLst>
        </pc:picChg>
      </pc:sldChg>
      <pc:sldChg chg="addSp delSp modSp new del">
        <pc:chgData name="Eliška Šindlerová" userId="bbc5b0b8-36b2-4041-9f66-7f4eb405ecbd" providerId="ADAL" clId="{7E0E76DD-F167-1148-A6A9-316616D88B73}" dt="2025-02-19T20:06:17.405" v="87" actId="2696"/>
        <pc:sldMkLst>
          <pc:docMk/>
          <pc:sldMk cId="2463872809" sldId="279"/>
        </pc:sldMkLst>
      </pc:sldChg>
      <pc:sldChg chg="addSp delSp modSp new mod ord modClrScheme chgLayout">
        <pc:chgData name="Eliška Šindlerová" userId="bbc5b0b8-36b2-4041-9f66-7f4eb405ecbd" providerId="ADAL" clId="{7E0E76DD-F167-1148-A6A9-316616D88B73}" dt="2025-02-19T20:25:05.410" v="192" actId="14100"/>
        <pc:sldMkLst>
          <pc:docMk/>
          <pc:sldMk cId="4176778884" sldId="279"/>
        </pc:sldMkLst>
        <pc:spChg chg="mod ord">
          <ac:chgData name="Eliška Šindlerová" userId="bbc5b0b8-36b2-4041-9f66-7f4eb405ecbd" providerId="ADAL" clId="{7E0E76DD-F167-1148-A6A9-316616D88B73}" dt="2025-02-19T20:25:05.410" v="192" actId="14100"/>
          <ac:spMkLst>
            <pc:docMk/>
            <pc:sldMk cId="4176778884" sldId="279"/>
            <ac:spMk id="3" creationId="{27FAA02B-5533-612B-EEF1-84DBF481C53B}"/>
          </ac:spMkLst>
        </pc:spChg>
        <pc:spChg chg="add mod ord">
          <ac:chgData name="Eliška Šindlerová" userId="bbc5b0b8-36b2-4041-9f66-7f4eb405ecbd" providerId="ADAL" clId="{7E0E76DD-F167-1148-A6A9-316616D88B73}" dt="2025-02-19T20:25:00.782" v="191" actId="14100"/>
          <ac:spMkLst>
            <pc:docMk/>
            <pc:sldMk cId="4176778884" sldId="279"/>
            <ac:spMk id="4" creationId="{AA3D8E96-DAAC-1C5D-FCF4-6A0E2FE2E5C7}"/>
          </ac:spMkLst>
        </pc:spChg>
        <pc:spChg chg="add mod">
          <ac:chgData name="Eliška Šindlerová" userId="bbc5b0b8-36b2-4041-9f66-7f4eb405ecbd" providerId="ADAL" clId="{7E0E76DD-F167-1148-A6A9-316616D88B73}" dt="2025-02-19T20:06:43.459" v="93" actId="22"/>
          <ac:spMkLst>
            <pc:docMk/>
            <pc:sldMk cId="4176778884" sldId="279"/>
            <ac:spMk id="7" creationId="{F6DFD214-F809-9931-EC84-1CC3366A7B57}"/>
          </ac:spMkLst>
        </pc:spChg>
      </pc:sldChg>
    </pc:docChg>
  </pc:docChgLst>
  <pc:docChgLst>
    <pc:chgData name="Jakub Nezval" userId="29781970-fc7e-4cd1-a15e-f10a69752c9f" providerId="ADAL" clId="{AA0E5875-F989-3D43-8129-64F4AE73EB5D}"/>
    <pc:docChg chg="undo custSel addSld modSld sldOrd">
      <pc:chgData name="Jakub Nezval" userId="29781970-fc7e-4cd1-a15e-f10a69752c9f" providerId="ADAL" clId="{AA0E5875-F989-3D43-8129-64F4AE73EB5D}" dt="2025-02-25T08:10:53.604" v="361"/>
      <pc:docMkLst>
        <pc:docMk/>
      </pc:docMkLst>
      <pc:sldChg chg="modSp mod modShow">
        <pc:chgData name="Jakub Nezval" userId="29781970-fc7e-4cd1-a15e-f10a69752c9f" providerId="ADAL" clId="{AA0E5875-F989-3D43-8129-64F4AE73EB5D}" dt="2025-02-24T07:51:16.268" v="259" actId="729"/>
        <pc:sldMkLst>
          <pc:docMk/>
          <pc:sldMk cId="344298622" sldId="257"/>
        </pc:sldMkLst>
        <pc:spChg chg="mod">
          <ac:chgData name="Jakub Nezval" userId="29781970-fc7e-4cd1-a15e-f10a69752c9f" providerId="ADAL" clId="{AA0E5875-F989-3D43-8129-64F4AE73EB5D}" dt="2025-02-24T07:42:41.580" v="243" actId="20577"/>
          <ac:spMkLst>
            <pc:docMk/>
            <pc:sldMk cId="344298622" sldId="257"/>
            <ac:spMk id="2" creationId="{9648E84A-E94A-2B10-9B9A-383A809FA786}"/>
          </ac:spMkLst>
        </pc:spChg>
        <pc:spChg chg="mod">
          <ac:chgData name="Jakub Nezval" userId="29781970-fc7e-4cd1-a15e-f10a69752c9f" providerId="ADAL" clId="{AA0E5875-F989-3D43-8129-64F4AE73EB5D}" dt="2025-02-11T08:55:56.495" v="171"/>
          <ac:spMkLst>
            <pc:docMk/>
            <pc:sldMk cId="344298622" sldId="257"/>
            <ac:spMk id="3" creationId="{4DE5AA76-4E5D-1B42-566E-DADE15814730}"/>
          </ac:spMkLst>
        </pc:spChg>
      </pc:sldChg>
      <pc:sldChg chg="modSp mod">
        <pc:chgData name="Jakub Nezval" userId="29781970-fc7e-4cd1-a15e-f10a69752c9f" providerId="ADAL" clId="{AA0E5875-F989-3D43-8129-64F4AE73EB5D}" dt="2025-02-24T10:42:18.737" v="350" actId="20577"/>
        <pc:sldMkLst>
          <pc:docMk/>
          <pc:sldMk cId="2111099675" sldId="258"/>
        </pc:sldMkLst>
        <pc:spChg chg="mod">
          <ac:chgData name="Jakub Nezval" userId="29781970-fc7e-4cd1-a15e-f10a69752c9f" providerId="ADAL" clId="{AA0E5875-F989-3D43-8129-64F4AE73EB5D}" dt="2025-02-24T10:42:18.737" v="350" actId="20577"/>
          <ac:spMkLst>
            <pc:docMk/>
            <pc:sldMk cId="2111099675" sldId="258"/>
            <ac:spMk id="8" creationId="{8CEF436F-B75C-28FF-9DCB-9CFE33FFB075}"/>
          </ac:spMkLst>
        </pc:spChg>
      </pc:sldChg>
      <pc:sldChg chg="modSp mod ord">
        <pc:chgData name="Jakub Nezval" userId="29781970-fc7e-4cd1-a15e-f10a69752c9f" providerId="ADAL" clId="{AA0E5875-F989-3D43-8129-64F4AE73EB5D}" dt="2025-02-24T10:44:29.952" v="356" actId="20577"/>
        <pc:sldMkLst>
          <pc:docMk/>
          <pc:sldMk cId="3860107029" sldId="259"/>
        </pc:sldMkLst>
        <pc:spChg chg="mod">
          <ac:chgData name="Jakub Nezval" userId="29781970-fc7e-4cd1-a15e-f10a69752c9f" providerId="ADAL" clId="{AA0E5875-F989-3D43-8129-64F4AE73EB5D}" dt="2025-02-24T07:37:20.378" v="214" actId="20577"/>
          <ac:spMkLst>
            <pc:docMk/>
            <pc:sldMk cId="3860107029" sldId="259"/>
            <ac:spMk id="2" creationId="{147A0E32-5677-C592-D76B-E38CC9045A94}"/>
          </ac:spMkLst>
        </pc:spChg>
        <pc:spChg chg="mod">
          <ac:chgData name="Jakub Nezval" userId="29781970-fc7e-4cd1-a15e-f10a69752c9f" providerId="ADAL" clId="{AA0E5875-F989-3D43-8129-64F4AE73EB5D}" dt="2025-02-24T10:44:29.952" v="356" actId="20577"/>
          <ac:spMkLst>
            <pc:docMk/>
            <pc:sldMk cId="3860107029" sldId="259"/>
            <ac:spMk id="4" creationId="{F496D6CC-1C5A-C117-A32D-0B4554B8C999}"/>
          </ac:spMkLst>
        </pc:spChg>
      </pc:sldChg>
      <pc:sldChg chg="modSp mod ord">
        <pc:chgData name="Jakub Nezval" userId="29781970-fc7e-4cd1-a15e-f10a69752c9f" providerId="ADAL" clId="{AA0E5875-F989-3D43-8129-64F4AE73EB5D}" dt="2025-02-24T07:46:38.317" v="245" actId="20578"/>
        <pc:sldMkLst>
          <pc:docMk/>
          <pc:sldMk cId="3176328760" sldId="260"/>
        </pc:sldMkLst>
        <pc:spChg chg="mod">
          <ac:chgData name="Jakub Nezval" userId="29781970-fc7e-4cd1-a15e-f10a69752c9f" providerId="ADAL" clId="{AA0E5875-F989-3D43-8129-64F4AE73EB5D}" dt="2025-02-24T07:37:31.696" v="227" actId="20577"/>
          <ac:spMkLst>
            <pc:docMk/>
            <pc:sldMk cId="3176328760" sldId="260"/>
            <ac:spMk id="2" creationId="{5C9F0DD1-A1FD-6FA9-19D9-CAF207A954C6}"/>
          </ac:spMkLst>
        </pc:spChg>
      </pc:sldChg>
      <pc:sldChg chg="modSp mod ord">
        <pc:chgData name="Jakub Nezval" userId="29781970-fc7e-4cd1-a15e-f10a69752c9f" providerId="ADAL" clId="{AA0E5875-F989-3D43-8129-64F4AE73EB5D}" dt="2025-02-24T10:47:44.272" v="360" actId="20577"/>
        <pc:sldMkLst>
          <pc:docMk/>
          <pc:sldMk cId="482568084" sldId="261"/>
        </pc:sldMkLst>
        <pc:spChg chg="mod">
          <ac:chgData name="Jakub Nezval" userId="29781970-fc7e-4cd1-a15e-f10a69752c9f" providerId="ADAL" clId="{AA0E5875-F989-3D43-8129-64F4AE73EB5D}" dt="2025-02-24T07:37:39.035" v="230" actId="20577"/>
          <ac:spMkLst>
            <pc:docMk/>
            <pc:sldMk cId="482568084" sldId="261"/>
            <ac:spMk id="2" creationId="{E833877D-A2B0-7ED9-FC96-715B80DC597B}"/>
          </ac:spMkLst>
        </pc:spChg>
        <pc:spChg chg="mod">
          <ac:chgData name="Jakub Nezval" userId="29781970-fc7e-4cd1-a15e-f10a69752c9f" providerId="ADAL" clId="{AA0E5875-F989-3D43-8129-64F4AE73EB5D}" dt="2025-02-24T10:47:44.272" v="360" actId="20577"/>
          <ac:spMkLst>
            <pc:docMk/>
            <pc:sldMk cId="482568084" sldId="261"/>
            <ac:spMk id="49" creationId="{1EB3EBA8-EC46-408C-D2D5-5F7AA225536A}"/>
          </ac:spMkLst>
        </pc:spChg>
      </pc:sldChg>
      <pc:sldChg chg="modSp mod">
        <pc:chgData name="Jakub Nezval" userId="29781970-fc7e-4cd1-a15e-f10a69752c9f" providerId="ADAL" clId="{AA0E5875-F989-3D43-8129-64F4AE73EB5D}" dt="2025-02-11T08:20:31.059" v="79" actId="20577"/>
        <pc:sldMkLst>
          <pc:docMk/>
          <pc:sldMk cId="2997447660" sldId="262"/>
        </pc:sldMkLst>
        <pc:spChg chg="mod">
          <ac:chgData name="Jakub Nezval" userId="29781970-fc7e-4cd1-a15e-f10a69752c9f" providerId="ADAL" clId="{AA0E5875-F989-3D43-8129-64F4AE73EB5D}" dt="2025-02-11T08:20:31.059" v="79" actId="20577"/>
          <ac:spMkLst>
            <pc:docMk/>
            <pc:sldMk cId="2997447660" sldId="262"/>
            <ac:spMk id="2" creationId="{30B5BF08-9030-6FAC-1FFA-4A9EE58BDC34}"/>
          </ac:spMkLst>
        </pc:spChg>
      </pc:sldChg>
      <pc:sldChg chg="modSp new mod">
        <pc:chgData name="Jakub Nezval" userId="29781970-fc7e-4cd1-a15e-f10a69752c9f" providerId="ADAL" clId="{AA0E5875-F989-3D43-8129-64F4AE73EB5D}" dt="2025-02-10T10:26:36.620" v="15"/>
        <pc:sldMkLst>
          <pc:docMk/>
          <pc:sldMk cId="3086462620" sldId="263"/>
        </pc:sldMkLst>
        <pc:spChg chg="mod">
          <ac:chgData name="Jakub Nezval" userId="29781970-fc7e-4cd1-a15e-f10a69752c9f" providerId="ADAL" clId="{AA0E5875-F989-3D43-8129-64F4AE73EB5D}" dt="2025-02-10T10:24:42.418" v="4"/>
          <ac:spMkLst>
            <pc:docMk/>
            <pc:sldMk cId="3086462620" sldId="263"/>
            <ac:spMk id="2" creationId="{1281ED56-8DA1-D98F-B385-24A4E2E5E57A}"/>
          </ac:spMkLst>
        </pc:spChg>
        <pc:spChg chg="mod">
          <ac:chgData name="Jakub Nezval" userId="29781970-fc7e-4cd1-a15e-f10a69752c9f" providerId="ADAL" clId="{AA0E5875-F989-3D43-8129-64F4AE73EB5D}" dt="2025-02-10T10:26:36.620" v="15"/>
          <ac:spMkLst>
            <pc:docMk/>
            <pc:sldMk cId="3086462620" sldId="263"/>
            <ac:spMk id="3" creationId="{71808CCE-86AD-2148-D16E-D4BA254BE02B}"/>
          </ac:spMkLst>
        </pc:spChg>
      </pc:sldChg>
      <pc:sldChg chg="modSp new mod">
        <pc:chgData name="Jakub Nezval" userId="29781970-fc7e-4cd1-a15e-f10a69752c9f" providerId="ADAL" clId="{AA0E5875-F989-3D43-8129-64F4AE73EB5D}" dt="2025-02-24T07:51:37.030" v="265" actId="20577"/>
        <pc:sldMkLst>
          <pc:docMk/>
          <pc:sldMk cId="3780780028" sldId="264"/>
        </pc:sldMkLst>
        <pc:spChg chg="mod">
          <ac:chgData name="Jakub Nezval" userId="29781970-fc7e-4cd1-a15e-f10a69752c9f" providerId="ADAL" clId="{AA0E5875-F989-3D43-8129-64F4AE73EB5D}" dt="2025-02-24T07:51:37.030" v="265" actId="20577"/>
          <ac:spMkLst>
            <pc:docMk/>
            <pc:sldMk cId="3780780028" sldId="264"/>
            <ac:spMk id="2" creationId="{13CCB7BC-92F1-5225-EE6F-B1A23888AB4E}"/>
          </ac:spMkLst>
        </pc:spChg>
        <pc:spChg chg="mod">
          <ac:chgData name="Jakub Nezval" userId="29781970-fc7e-4cd1-a15e-f10a69752c9f" providerId="ADAL" clId="{AA0E5875-F989-3D43-8129-64F4AE73EB5D}" dt="2025-02-10T10:29:06.130" v="17"/>
          <ac:spMkLst>
            <pc:docMk/>
            <pc:sldMk cId="3780780028" sldId="264"/>
            <ac:spMk id="3" creationId="{A8B55E01-9B11-EDDE-F056-007323EAED2C}"/>
          </ac:spMkLst>
        </pc:spChg>
      </pc:sldChg>
      <pc:sldChg chg="modSp new mod">
        <pc:chgData name="Jakub Nezval" userId="29781970-fc7e-4cd1-a15e-f10a69752c9f" providerId="ADAL" clId="{AA0E5875-F989-3D43-8129-64F4AE73EB5D}" dt="2025-02-24T07:51:50.350" v="273" actId="20577"/>
        <pc:sldMkLst>
          <pc:docMk/>
          <pc:sldMk cId="1118724583" sldId="265"/>
        </pc:sldMkLst>
        <pc:spChg chg="mod">
          <ac:chgData name="Jakub Nezval" userId="29781970-fc7e-4cd1-a15e-f10a69752c9f" providerId="ADAL" clId="{AA0E5875-F989-3D43-8129-64F4AE73EB5D}" dt="2025-02-24T07:51:50.350" v="273" actId="20577"/>
          <ac:spMkLst>
            <pc:docMk/>
            <pc:sldMk cId="1118724583" sldId="265"/>
            <ac:spMk id="2" creationId="{9C52B9E2-55B5-B23C-0FBC-445EAA9C0B36}"/>
          </ac:spMkLst>
        </pc:spChg>
        <pc:spChg chg="mod">
          <ac:chgData name="Jakub Nezval" userId="29781970-fc7e-4cd1-a15e-f10a69752c9f" providerId="ADAL" clId="{AA0E5875-F989-3D43-8129-64F4AE73EB5D}" dt="2025-02-10T10:30:30.405" v="26"/>
          <ac:spMkLst>
            <pc:docMk/>
            <pc:sldMk cId="1118724583" sldId="265"/>
            <ac:spMk id="3" creationId="{4E2949D3-11BC-6166-8985-AC11D7B3CA79}"/>
          </ac:spMkLst>
        </pc:spChg>
      </pc:sldChg>
      <pc:sldChg chg="modSp new mod">
        <pc:chgData name="Jakub Nezval" userId="29781970-fc7e-4cd1-a15e-f10a69752c9f" providerId="ADAL" clId="{AA0E5875-F989-3D43-8129-64F4AE73EB5D}" dt="2025-02-24T07:51:54.784" v="275" actId="20577"/>
        <pc:sldMkLst>
          <pc:docMk/>
          <pc:sldMk cId="1510046767" sldId="266"/>
        </pc:sldMkLst>
        <pc:spChg chg="mod">
          <ac:chgData name="Jakub Nezval" userId="29781970-fc7e-4cd1-a15e-f10a69752c9f" providerId="ADAL" clId="{AA0E5875-F989-3D43-8129-64F4AE73EB5D}" dt="2025-02-24T07:51:54.784" v="275" actId="20577"/>
          <ac:spMkLst>
            <pc:docMk/>
            <pc:sldMk cId="1510046767" sldId="266"/>
            <ac:spMk id="2" creationId="{D600DE0C-B02B-FA60-38C5-22F0C919A393}"/>
          </ac:spMkLst>
        </pc:spChg>
        <pc:spChg chg="mod">
          <ac:chgData name="Jakub Nezval" userId="29781970-fc7e-4cd1-a15e-f10a69752c9f" providerId="ADAL" clId="{AA0E5875-F989-3D43-8129-64F4AE73EB5D}" dt="2025-02-10T10:33:07.096" v="27"/>
          <ac:spMkLst>
            <pc:docMk/>
            <pc:sldMk cId="1510046767" sldId="266"/>
            <ac:spMk id="3" creationId="{C0E6AFDE-904D-1EC7-24C8-20B9C2EC3258}"/>
          </ac:spMkLst>
        </pc:spChg>
      </pc:sldChg>
      <pc:sldChg chg="modSp new mod">
        <pc:chgData name="Jakub Nezval" userId="29781970-fc7e-4cd1-a15e-f10a69752c9f" providerId="ADAL" clId="{AA0E5875-F989-3D43-8129-64F4AE73EB5D}" dt="2025-02-24T07:51:59.333" v="277" actId="20577"/>
        <pc:sldMkLst>
          <pc:docMk/>
          <pc:sldMk cId="3248999353" sldId="267"/>
        </pc:sldMkLst>
        <pc:spChg chg="mod">
          <ac:chgData name="Jakub Nezval" userId="29781970-fc7e-4cd1-a15e-f10a69752c9f" providerId="ADAL" clId="{AA0E5875-F989-3D43-8129-64F4AE73EB5D}" dt="2025-02-24T07:51:59.333" v="277" actId="20577"/>
          <ac:spMkLst>
            <pc:docMk/>
            <pc:sldMk cId="3248999353" sldId="267"/>
            <ac:spMk id="2" creationId="{27505192-2E57-A36C-17CA-2413BC7E624E}"/>
          </ac:spMkLst>
        </pc:spChg>
        <pc:spChg chg="mod">
          <ac:chgData name="Jakub Nezval" userId="29781970-fc7e-4cd1-a15e-f10a69752c9f" providerId="ADAL" clId="{AA0E5875-F989-3D43-8129-64F4AE73EB5D}" dt="2025-02-10T10:33:45.859" v="28"/>
          <ac:spMkLst>
            <pc:docMk/>
            <pc:sldMk cId="3248999353" sldId="267"/>
            <ac:spMk id="3" creationId="{F3A62215-FCE9-347C-1D69-7BE3CD558000}"/>
          </ac:spMkLst>
        </pc:spChg>
      </pc:sldChg>
      <pc:sldChg chg="modSp new mod">
        <pc:chgData name="Jakub Nezval" userId="29781970-fc7e-4cd1-a15e-f10a69752c9f" providerId="ADAL" clId="{AA0E5875-F989-3D43-8129-64F4AE73EB5D}" dt="2025-02-24T07:52:04.010" v="279" actId="20577"/>
        <pc:sldMkLst>
          <pc:docMk/>
          <pc:sldMk cId="2280813574" sldId="268"/>
        </pc:sldMkLst>
        <pc:spChg chg="mod">
          <ac:chgData name="Jakub Nezval" userId="29781970-fc7e-4cd1-a15e-f10a69752c9f" providerId="ADAL" clId="{AA0E5875-F989-3D43-8129-64F4AE73EB5D}" dt="2025-02-24T07:52:04.010" v="279" actId="20577"/>
          <ac:spMkLst>
            <pc:docMk/>
            <pc:sldMk cId="2280813574" sldId="268"/>
            <ac:spMk id="2" creationId="{A50AC027-CC8B-55D3-18EE-04826A4CD93D}"/>
          </ac:spMkLst>
        </pc:spChg>
        <pc:spChg chg="mod">
          <ac:chgData name="Jakub Nezval" userId="29781970-fc7e-4cd1-a15e-f10a69752c9f" providerId="ADAL" clId="{AA0E5875-F989-3D43-8129-64F4AE73EB5D}" dt="2025-02-10T10:35:02.057" v="31"/>
          <ac:spMkLst>
            <pc:docMk/>
            <pc:sldMk cId="2280813574" sldId="268"/>
            <ac:spMk id="3" creationId="{4415BF24-160B-AA98-C678-3FF85E099AC1}"/>
          </ac:spMkLst>
        </pc:spChg>
      </pc:sldChg>
      <pc:sldChg chg="modSp new mod">
        <pc:chgData name="Jakub Nezval" userId="29781970-fc7e-4cd1-a15e-f10a69752c9f" providerId="ADAL" clId="{AA0E5875-F989-3D43-8129-64F4AE73EB5D}" dt="2025-02-24T07:52:09.063" v="281" actId="20577"/>
        <pc:sldMkLst>
          <pc:docMk/>
          <pc:sldMk cId="2829937928" sldId="269"/>
        </pc:sldMkLst>
        <pc:spChg chg="mod">
          <ac:chgData name="Jakub Nezval" userId="29781970-fc7e-4cd1-a15e-f10a69752c9f" providerId="ADAL" clId="{AA0E5875-F989-3D43-8129-64F4AE73EB5D}" dt="2025-02-24T07:52:09.063" v="281" actId="20577"/>
          <ac:spMkLst>
            <pc:docMk/>
            <pc:sldMk cId="2829937928" sldId="269"/>
            <ac:spMk id="2" creationId="{0BA99322-7092-30E6-6FF2-0545A9D84968}"/>
          </ac:spMkLst>
        </pc:spChg>
        <pc:spChg chg="mod">
          <ac:chgData name="Jakub Nezval" userId="29781970-fc7e-4cd1-a15e-f10a69752c9f" providerId="ADAL" clId="{AA0E5875-F989-3D43-8129-64F4AE73EB5D}" dt="2025-02-10T10:35:48.733" v="34"/>
          <ac:spMkLst>
            <pc:docMk/>
            <pc:sldMk cId="2829937928" sldId="269"/>
            <ac:spMk id="3" creationId="{D2B61CE9-F035-B95F-E55B-3A16E8DEB9F1}"/>
          </ac:spMkLst>
        </pc:spChg>
      </pc:sldChg>
      <pc:sldChg chg="modSp new mod">
        <pc:chgData name="Jakub Nezval" userId="29781970-fc7e-4cd1-a15e-f10a69752c9f" providerId="ADAL" clId="{AA0E5875-F989-3D43-8129-64F4AE73EB5D}" dt="2025-02-24T07:52:13.806" v="283" actId="20577"/>
        <pc:sldMkLst>
          <pc:docMk/>
          <pc:sldMk cId="2527394926" sldId="270"/>
        </pc:sldMkLst>
        <pc:spChg chg="mod">
          <ac:chgData name="Jakub Nezval" userId="29781970-fc7e-4cd1-a15e-f10a69752c9f" providerId="ADAL" clId="{AA0E5875-F989-3D43-8129-64F4AE73EB5D}" dt="2025-02-24T07:52:13.806" v="283" actId="20577"/>
          <ac:spMkLst>
            <pc:docMk/>
            <pc:sldMk cId="2527394926" sldId="270"/>
            <ac:spMk id="2" creationId="{922DA4BE-5398-903B-82D4-3F563CAA1CD9}"/>
          </ac:spMkLst>
        </pc:spChg>
        <pc:spChg chg="mod">
          <ac:chgData name="Jakub Nezval" userId="29781970-fc7e-4cd1-a15e-f10a69752c9f" providerId="ADAL" clId="{AA0E5875-F989-3D43-8129-64F4AE73EB5D}" dt="2025-02-10T10:37:30.098" v="35"/>
          <ac:spMkLst>
            <pc:docMk/>
            <pc:sldMk cId="2527394926" sldId="270"/>
            <ac:spMk id="3" creationId="{3EF9B1BC-FDE7-B4D5-59ED-F7189A362BEB}"/>
          </ac:spMkLst>
        </pc:spChg>
      </pc:sldChg>
      <pc:sldChg chg="modSp new mod">
        <pc:chgData name="Jakub Nezval" userId="29781970-fc7e-4cd1-a15e-f10a69752c9f" providerId="ADAL" clId="{AA0E5875-F989-3D43-8129-64F4AE73EB5D}" dt="2025-02-24T07:52:19.345" v="285" actId="20577"/>
        <pc:sldMkLst>
          <pc:docMk/>
          <pc:sldMk cId="4083538267" sldId="271"/>
        </pc:sldMkLst>
        <pc:spChg chg="mod">
          <ac:chgData name="Jakub Nezval" userId="29781970-fc7e-4cd1-a15e-f10a69752c9f" providerId="ADAL" clId="{AA0E5875-F989-3D43-8129-64F4AE73EB5D}" dt="2025-02-24T07:52:19.345" v="285" actId="20577"/>
          <ac:spMkLst>
            <pc:docMk/>
            <pc:sldMk cId="4083538267" sldId="271"/>
            <ac:spMk id="2" creationId="{E295238C-9471-405F-1770-369A499188C5}"/>
          </ac:spMkLst>
        </pc:spChg>
        <pc:spChg chg="mod">
          <ac:chgData name="Jakub Nezval" userId="29781970-fc7e-4cd1-a15e-f10a69752c9f" providerId="ADAL" clId="{AA0E5875-F989-3D43-8129-64F4AE73EB5D}" dt="2025-02-10T10:38:06.265" v="36"/>
          <ac:spMkLst>
            <pc:docMk/>
            <pc:sldMk cId="4083538267" sldId="271"/>
            <ac:spMk id="3" creationId="{FE1EDBB5-CDB9-355D-AA36-033C35E8006E}"/>
          </ac:spMkLst>
        </pc:spChg>
      </pc:sldChg>
      <pc:sldChg chg="new">
        <pc:chgData name="Jakub Nezval" userId="29781970-fc7e-4cd1-a15e-f10a69752c9f" providerId="ADAL" clId="{AA0E5875-F989-3D43-8129-64F4AE73EB5D}" dt="2025-02-10T10:29:26.279" v="25" actId="680"/>
        <pc:sldMkLst>
          <pc:docMk/>
          <pc:sldMk cId="499878982" sldId="272"/>
        </pc:sldMkLst>
      </pc:sldChg>
      <pc:sldChg chg="modSp new mod modShow">
        <pc:chgData name="Jakub Nezval" userId="29781970-fc7e-4cd1-a15e-f10a69752c9f" providerId="ADAL" clId="{AA0E5875-F989-3D43-8129-64F4AE73EB5D}" dt="2025-02-24T07:51:12.350" v="258" actId="729"/>
        <pc:sldMkLst>
          <pc:docMk/>
          <pc:sldMk cId="1359055778" sldId="273"/>
        </pc:sldMkLst>
        <pc:spChg chg="mod">
          <ac:chgData name="Jakub Nezval" userId="29781970-fc7e-4cd1-a15e-f10a69752c9f" providerId="ADAL" clId="{AA0E5875-F989-3D43-8129-64F4AE73EB5D}" dt="2025-02-24T07:42:37.891" v="241" actId="20577"/>
          <ac:spMkLst>
            <pc:docMk/>
            <pc:sldMk cId="1359055778" sldId="273"/>
            <ac:spMk id="2" creationId="{8E0F7F06-D902-7E66-40C1-479967800D72}"/>
          </ac:spMkLst>
        </pc:spChg>
        <pc:spChg chg="mod">
          <ac:chgData name="Jakub Nezval" userId="29781970-fc7e-4cd1-a15e-f10a69752c9f" providerId="ADAL" clId="{AA0E5875-F989-3D43-8129-64F4AE73EB5D}" dt="2025-02-11T08:41:48.096" v="117" actId="5793"/>
          <ac:spMkLst>
            <pc:docMk/>
            <pc:sldMk cId="1359055778" sldId="273"/>
            <ac:spMk id="3" creationId="{2F60FEEC-BC5C-3C80-68F0-1EF8164F8640}"/>
          </ac:spMkLst>
        </pc:spChg>
      </pc:sldChg>
      <pc:sldChg chg="modSp new mod modShow">
        <pc:chgData name="Jakub Nezval" userId="29781970-fc7e-4cd1-a15e-f10a69752c9f" providerId="ADAL" clId="{AA0E5875-F989-3D43-8129-64F4AE73EB5D}" dt="2025-02-24T07:51:06.668" v="257" actId="729"/>
        <pc:sldMkLst>
          <pc:docMk/>
          <pc:sldMk cId="1769807213" sldId="274"/>
        </pc:sldMkLst>
        <pc:spChg chg="mod">
          <ac:chgData name="Jakub Nezval" userId="29781970-fc7e-4cd1-a15e-f10a69752c9f" providerId="ADAL" clId="{AA0E5875-F989-3D43-8129-64F4AE73EB5D}" dt="2025-02-24T07:42:34.077" v="238" actId="20577"/>
          <ac:spMkLst>
            <pc:docMk/>
            <pc:sldMk cId="1769807213" sldId="274"/>
            <ac:spMk id="2" creationId="{21A9C0C9-06CA-A30A-B704-1E753300AF47}"/>
          </ac:spMkLst>
        </pc:spChg>
        <pc:spChg chg="mod">
          <ac:chgData name="Jakub Nezval" userId="29781970-fc7e-4cd1-a15e-f10a69752c9f" providerId="ADAL" clId="{AA0E5875-F989-3D43-8129-64F4AE73EB5D}" dt="2025-02-11T08:44:36.011" v="166" actId="12"/>
          <ac:spMkLst>
            <pc:docMk/>
            <pc:sldMk cId="1769807213" sldId="274"/>
            <ac:spMk id="3" creationId="{5533AEF4-002D-263B-1CAB-A20BCBBDE784}"/>
          </ac:spMkLst>
        </pc:spChg>
      </pc:sldChg>
      <pc:sldChg chg="modSp new mod ord">
        <pc:chgData name="Jakub Nezval" userId="29781970-fc7e-4cd1-a15e-f10a69752c9f" providerId="ADAL" clId="{AA0E5875-F989-3D43-8129-64F4AE73EB5D}" dt="2025-02-11T08:58:05.108" v="211"/>
        <pc:sldMkLst>
          <pc:docMk/>
          <pc:sldMk cId="3003658039" sldId="275"/>
        </pc:sldMkLst>
      </pc:sldChg>
      <pc:sldChg chg="modSp new mod modShow">
        <pc:chgData name="Jakub Nezval" userId="29781970-fc7e-4cd1-a15e-f10a69752c9f" providerId="ADAL" clId="{AA0E5875-F989-3D43-8129-64F4AE73EB5D}" dt="2025-02-24T07:51:19.263" v="260" actId="729"/>
        <pc:sldMkLst>
          <pc:docMk/>
          <pc:sldMk cId="3894618276" sldId="276"/>
        </pc:sldMkLst>
        <pc:spChg chg="mod">
          <ac:chgData name="Jakub Nezval" userId="29781970-fc7e-4cd1-a15e-f10a69752c9f" providerId="ADAL" clId="{AA0E5875-F989-3D43-8129-64F4AE73EB5D}" dt="2025-02-11T08:56:32.249" v="174"/>
          <ac:spMkLst>
            <pc:docMk/>
            <pc:sldMk cId="3894618276" sldId="276"/>
            <ac:spMk id="2" creationId="{D454DEC9-064A-AA41-9FC6-E0861126BEA6}"/>
          </ac:spMkLst>
        </pc:spChg>
        <pc:spChg chg="mod">
          <ac:chgData name="Jakub Nezval" userId="29781970-fc7e-4cd1-a15e-f10a69752c9f" providerId="ADAL" clId="{AA0E5875-F989-3D43-8129-64F4AE73EB5D}" dt="2025-02-11T08:57:20.081" v="208"/>
          <ac:spMkLst>
            <pc:docMk/>
            <pc:sldMk cId="3894618276" sldId="276"/>
            <ac:spMk id="3" creationId="{A7F2E36E-C146-5F3F-E09B-43E8D53834C4}"/>
          </ac:spMkLst>
        </pc:spChg>
      </pc:sldChg>
      <pc:sldChg chg="modSp mod ord">
        <pc:chgData name="Jakub Nezval" userId="29781970-fc7e-4cd1-a15e-f10a69752c9f" providerId="ADAL" clId="{AA0E5875-F989-3D43-8129-64F4AE73EB5D}" dt="2025-02-24T07:48:34.846" v="255" actId="20578"/>
        <pc:sldMkLst>
          <pc:docMk/>
          <pc:sldMk cId="2688726612" sldId="278"/>
        </pc:sldMkLst>
        <pc:spChg chg="mod">
          <ac:chgData name="Jakub Nezval" userId="29781970-fc7e-4cd1-a15e-f10a69752c9f" providerId="ADAL" clId="{AA0E5875-F989-3D43-8129-64F4AE73EB5D}" dt="2025-02-24T07:47:47.366" v="249" actId="1076"/>
          <ac:spMkLst>
            <pc:docMk/>
            <pc:sldMk cId="2688726612" sldId="278"/>
            <ac:spMk id="7" creationId="{870E5B24-D675-C431-C33C-4A31F692DE0B}"/>
          </ac:spMkLst>
        </pc:spChg>
        <pc:spChg chg="mod">
          <ac:chgData name="Jakub Nezval" userId="29781970-fc7e-4cd1-a15e-f10a69752c9f" providerId="ADAL" clId="{AA0E5875-F989-3D43-8129-64F4AE73EB5D}" dt="2025-02-24T07:37:56.719" v="232" actId="20577"/>
          <ac:spMkLst>
            <pc:docMk/>
            <pc:sldMk cId="2688726612" sldId="278"/>
            <ac:spMk id="20" creationId="{61557414-B907-45DB-4AB0-209355D8DD8D}"/>
          </ac:spMkLst>
        </pc:spChg>
        <pc:grpChg chg="mod">
          <ac:chgData name="Jakub Nezval" userId="29781970-fc7e-4cd1-a15e-f10a69752c9f" providerId="ADAL" clId="{AA0E5875-F989-3D43-8129-64F4AE73EB5D}" dt="2025-02-24T07:48:21.139" v="251" actId="1076"/>
          <ac:grpSpMkLst>
            <pc:docMk/>
            <pc:sldMk cId="2688726612" sldId="278"/>
            <ac:grpSpMk id="5" creationId="{18C3A5FE-E819-17DA-2076-E7CFFC43C384}"/>
          </ac:grpSpMkLst>
        </pc:grpChg>
      </pc:sldChg>
      <pc:sldChg chg="modSp mod">
        <pc:chgData name="Jakub Nezval" userId="29781970-fc7e-4cd1-a15e-f10a69752c9f" providerId="ADAL" clId="{AA0E5875-F989-3D43-8129-64F4AE73EB5D}" dt="2025-02-24T10:41:18.194" v="296" actId="20577"/>
        <pc:sldMkLst>
          <pc:docMk/>
          <pc:sldMk cId="2433525506" sldId="280"/>
        </pc:sldMkLst>
        <pc:spChg chg="mod">
          <ac:chgData name="Jakub Nezval" userId="29781970-fc7e-4cd1-a15e-f10a69752c9f" providerId="ADAL" clId="{AA0E5875-F989-3D43-8129-64F4AE73EB5D}" dt="2025-02-24T10:41:18.194" v="296" actId="20577"/>
          <ac:spMkLst>
            <pc:docMk/>
            <pc:sldMk cId="2433525506" sldId="280"/>
            <ac:spMk id="7" creationId="{C82B9CEA-BA70-7D95-6A8C-71EE54FFCF4D}"/>
          </ac:spMkLst>
        </pc:spChg>
      </pc:sldChg>
      <pc:sldChg chg="modSp mod modShow">
        <pc:chgData name="Jakub Nezval" userId="29781970-fc7e-4cd1-a15e-f10a69752c9f" providerId="ADAL" clId="{AA0E5875-F989-3D43-8129-64F4AE73EB5D}" dt="2025-02-24T07:51:02.558" v="256" actId="729"/>
        <pc:sldMkLst>
          <pc:docMk/>
          <pc:sldMk cId="1054949564" sldId="281"/>
        </pc:sldMkLst>
        <pc:spChg chg="mod">
          <ac:chgData name="Jakub Nezval" userId="29781970-fc7e-4cd1-a15e-f10a69752c9f" providerId="ADAL" clId="{AA0E5875-F989-3D43-8129-64F4AE73EB5D}" dt="2025-02-24T07:42:06.309" v="235" actId="20577"/>
          <ac:spMkLst>
            <pc:docMk/>
            <pc:sldMk cId="1054949564" sldId="281"/>
            <ac:spMk id="2" creationId="{488E06B5-09B5-8A28-3844-D1F627357375}"/>
          </ac:spMkLst>
        </pc:spChg>
      </pc:sldChg>
      <pc:sldChg chg="modSp mod">
        <pc:chgData name="Jakub Nezval" userId="29781970-fc7e-4cd1-a15e-f10a69752c9f" providerId="ADAL" clId="{AA0E5875-F989-3D43-8129-64F4AE73EB5D}" dt="2025-02-24T10:43:28.760" v="351" actId="20577"/>
        <pc:sldMkLst>
          <pc:docMk/>
          <pc:sldMk cId="3291794745" sldId="285"/>
        </pc:sldMkLst>
        <pc:spChg chg="mod">
          <ac:chgData name="Jakub Nezval" userId="29781970-fc7e-4cd1-a15e-f10a69752c9f" providerId="ADAL" clId="{AA0E5875-F989-3D43-8129-64F4AE73EB5D}" dt="2025-02-24T10:43:28.760" v="351" actId="20577"/>
          <ac:spMkLst>
            <pc:docMk/>
            <pc:sldMk cId="3291794745" sldId="285"/>
            <ac:spMk id="26" creationId="{F53CB684-E410-B8FE-C781-4483CD569926}"/>
          </ac:spMkLst>
        </pc:spChg>
      </pc:sldChg>
      <pc:sldChg chg="modSp mod">
        <pc:chgData name="Jakub Nezval" userId="29781970-fc7e-4cd1-a15e-f10a69752c9f" providerId="ADAL" clId="{AA0E5875-F989-3D43-8129-64F4AE73EB5D}" dt="2025-02-24T10:44:03.953" v="353" actId="20577"/>
        <pc:sldMkLst>
          <pc:docMk/>
          <pc:sldMk cId="1198559665" sldId="286"/>
        </pc:sldMkLst>
        <pc:spChg chg="mod">
          <ac:chgData name="Jakub Nezval" userId="29781970-fc7e-4cd1-a15e-f10a69752c9f" providerId="ADAL" clId="{AA0E5875-F989-3D43-8129-64F4AE73EB5D}" dt="2025-02-24T10:44:03.953" v="353" actId="20577"/>
          <ac:spMkLst>
            <pc:docMk/>
            <pc:sldMk cId="1198559665" sldId="286"/>
            <ac:spMk id="10" creationId="{2FF12783-9EC9-C244-7CEF-4163F37E9176}"/>
          </ac:spMkLst>
        </pc:spChg>
      </pc:sldChg>
      <pc:sldChg chg="modTransition">
        <pc:chgData name="Jakub Nezval" userId="29781970-fc7e-4cd1-a15e-f10a69752c9f" providerId="ADAL" clId="{AA0E5875-F989-3D43-8129-64F4AE73EB5D}" dt="2025-02-25T08:10:53.604" v="361"/>
        <pc:sldMkLst>
          <pc:docMk/>
          <pc:sldMk cId="3409255818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A708-7669-4A9A-BCF0-956E1FEFD937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CA53-6DF2-4070-9BE4-4E557D19B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CA53-6DF2-4070-9BE4-4E557D19B99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8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CA53-6DF2-4070-9BE4-4E557D19B9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20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CA53-6DF2-4070-9BE4-4E557D19B99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47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99918-5002-D5C8-8E8A-8612593E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8802B7-FE75-328F-E871-D757BC4F6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1E0923-7DDB-02BC-9702-C5027718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D6EDFD-8B6C-8D25-1829-930BF4A3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BE1F6C-50CA-0866-8894-DF66193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88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63100-41C3-4C11-82E6-6907B657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EDD4BD-B23F-8262-B6C7-26B9FC97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8FF568-599C-3E0A-466A-5CAF195C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D5A4E4-58E6-68E5-2A21-8249760F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27E7E6-AF70-FD8D-25C3-885C85F8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6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4095C8-0841-508E-BCA9-0458B5249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BEAA4E-F92B-8AC1-D89D-DBE6A624B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C6285B-2F77-3C97-57AD-EDC712AC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15DDF1-1350-290F-8F55-D5AA105B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2D311A-6C9A-BFA9-4C08-9E78335C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C6493-39ED-8B04-FBDA-5A5DE2DF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DE433-51A0-7205-C32D-27E671EB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FE366-B4A4-2317-5EB3-E776520F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A1C98-5F8B-C9B7-1AD8-2AC85351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1A47E8-4EE4-A886-AC03-74784DEE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6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9AF62-F809-5B87-E298-18F0368E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977BB7-FC5D-4CB0-4D8B-B086576F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2920C-3C4C-8B4C-E05B-60F4972C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B2271-311C-F5E6-BACB-364FC0ED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656968-1BBA-A4DB-8F03-678CBEDD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32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0F718-7FAF-C887-755B-5397CF4B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6DFAE-5869-7B24-36B2-8E4A44F0F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40BAF8-3B60-CE17-ACB5-F3C8E6F18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C1F68E-6CFA-DB2B-8042-634F8D48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55772A-266C-CEB7-FDAA-8D106E31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6A8879-E55A-FB89-CDB4-82912A9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8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3C612-9883-E63D-E12C-FB5215EE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FEBC7C-1527-E4E2-AA19-43005B01F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D8E133-562F-5281-65A8-FB92B5D2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83B05C-B651-30FC-98BE-B81455FFA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B5CF53-F45A-3846-814A-397A9E797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C4C651-050F-2CEC-367E-BC810D3D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78C553-9E52-07D6-EBC6-0193441D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7E475A-F661-C88F-E4A4-3F8D75A4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3D411-A8F8-3D63-DC7B-A56D1A17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B57AD7-2D99-9BC7-B917-DDDAD748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69E188-6E60-F81F-84B9-121BEAD9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E8DC59-DA1D-DE02-B4F7-59D526F6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85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5E02B5-CC82-DA62-1CCE-781CB234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07098A-B3A0-22C3-0ED0-A6AC727B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9F0103-44A6-DF0D-825B-BFB80ADF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46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A4379-337F-C4BA-8481-98D6CDC6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B155D-66D0-3119-C5AD-561746F1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798647-89F2-E832-F4F2-AF15A792A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76C5C7-E7CE-F6C1-16B6-967F8B5B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A0E9F7-3ECB-64AF-78E7-621E73AF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A22DC-C963-0E6A-1BD6-CCE0A600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29E08-F98A-66DC-CF3F-1F11FA05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A7129E-170A-39C3-289E-B70529C06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AB8CA1-E728-3513-9AC9-B966403CC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06D27A-AFA8-DEEE-0719-D6596169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69E1BB-EEC9-17D5-1AB4-37D7EBC5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F93E73-E222-94DC-01EF-9E7C917A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06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072144C-3D64-2FF1-247E-46ADECEB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E7008E-ADC4-8FFD-944E-FDB1A8002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2D9FAC-D477-1E53-4D1C-D4214EEC1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4E7C8E-A656-8C44-B208-1937A788C13D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BB2143-BFE9-B171-B6DE-ACF7F0ECA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1E7C2F-C72C-EFBC-EDFF-6A29E309E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2EB30-C641-4E43-8B9D-758E11BAE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1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EB783A5-42CF-D408-E1E5-9F312DB8E4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4F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19A9EBD5-7356-3982-17EE-638D42C7FD96}"/>
              </a:ext>
            </a:extLst>
          </p:cNvPr>
          <p:cNvSpPr/>
          <p:nvPr/>
        </p:nvSpPr>
        <p:spPr>
          <a:xfrm>
            <a:off x="1672249" y="1781686"/>
            <a:ext cx="8995751" cy="1728277"/>
          </a:xfrm>
          <a:prstGeom prst="roundRect">
            <a:avLst>
              <a:gd name="adj" fmla="val 50000"/>
            </a:avLst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FDD500-4B4E-DBA2-BBF5-21C652BA4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248" y="1122363"/>
            <a:ext cx="8995752" cy="2387600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Helvetica" pitchFamily="2" charset="0"/>
              </a:rPr>
              <a:t>Budoucí vyhlídky pro Evropu</a:t>
            </a:r>
            <a:endParaRPr lang="cs-CZ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65CD7E-1F2D-E0AF-A882-F6774C27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6382" y="5460206"/>
            <a:ext cx="9144000" cy="1655762"/>
          </a:xfrm>
        </p:spPr>
        <p:txBody>
          <a:bodyPr/>
          <a:lstStyle/>
          <a:p>
            <a:r>
              <a:rPr lang="cs-CZ" dirty="0"/>
              <a:t>Krčmař</a:t>
            </a:r>
            <a:r>
              <a:rPr lang="cs-CZ"/>
              <a:t> Antonín, Nezval Jakub, Šindlerová Eliška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83F320B-7976-D252-FCF7-29A525C79925}"/>
              </a:ext>
            </a:extLst>
          </p:cNvPr>
          <p:cNvSpPr/>
          <p:nvPr/>
        </p:nvSpPr>
        <p:spPr>
          <a:xfrm>
            <a:off x="0" y="5909482"/>
            <a:ext cx="12191999" cy="477670"/>
          </a:xfrm>
          <a:prstGeom prst="roundRect">
            <a:avLst>
              <a:gd name="adj" fmla="val 50000"/>
            </a:avLst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B7F3EB0-BED8-D540-9DB2-1197AA5C891B}"/>
              </a:ext>
            </a:extLst>
          </p:cNvPr>
          <p:cNvCxnSpPr>
            <a:cxnSpLocks/>
          </p:cNvCxnSpPr>
          <p:nvPr/>
        </p:nvCxnSpPr>
        <p:spPr>
          <a:xfrm>
            <a:off x="5663821" y="5295332"/>
            <a:ext cx="6878472" cy="0"/>
          </a:xfrm>
          <a:prstGeom prst="straightConnector1">
            <a:avLst/>
          </a:prstGeom>
          <a:ln w="76200">
            <a:solidFill>
              <a:srgbClr val="FFBDB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lajka EU (Evropské Unie) - 20 x 30 cm">
            <a:extLst>
              <a:ext uri="{FF2B5EF4-FFF2-40B4-BE49-F238E27FC236}">
                <a16:creationId xmlns:a16="http://schemas.microsoft.com/office/drawing/2014/main" id="{99603044-1620-36E9-A784-16725996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94" y="3836994"/>
            <a:ext cx="184785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Česká vlajka 150x225 cm - libea.cz">
            <a:extLst>
              <a:ext uri="{FF2B5EF4-FFF2-40B4-BE49-F238E27FC236}">
                <a16:creationId xmlns:a16="http://schemas.microsoft.com/office/drawing/2014/main" id="{CFC106EF-FA98-3C9D-3284-895EB993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77" y="4674509"/>
            <a:ext cx="1366624" cy="9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étání s dronem ve světě. Kde se může a kde ne? | RCprofi.cz">
            <a:extLst>
              <a:ext uri="{FF2B5EF4-FFF2-40B4-BE49-F238E27FC236}">
                <a16:creationId xmlns:a16="http://schemas.microsoft.com/office/drawing/2014/main" id="{3BF08496-1D70-467F-88F4-4CC8D8373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"/>
          <a:stretch/>
        </p:blipFill>
        <p:spPr bwMode="auto">
          <a:xfrm>
            <a:off x="2243777" y="3638986"/>
            <a:ext cx="1366624" cy="9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9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95C0B-D283-227D-4C2C-F84E69551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Skupina 4098">
            <a:extLst>
              <a:ext uri="{FF2B5EF4-FFF2-40B4-BE49-F238E27FC236}">
                <a16:creationId xmlns:a16="http://schemas.microsoft.com/office/drawing/2014/main" id="{D48A9E86-7880-EA2E-01AE-B32E76874DC2}"/>
              </a:ext>
            </a:extLst>
          </p:cNvPr>
          <p:cNvGrpSpPr/>
          <p:nvPr/>
        </p:nvGrpSpPr>
        <p:grpSpPr>
          <a:xfrm rot="16039104">
            <a:off x="2417721" y="-5554963"/>
            <a:ext cx="9490087" cy="7635073"/>
            <a:chOff x="3400862" y="-3000003"/>
            <a:chExt cx="9490087" cy="7635073"/>
          </a:xfrm>
        </p:grpSpPr>
        <p:sp>
          <p:nvSpPr>
            <p:cNvPr id="4101" name="Částečný kruh 4100">
              <a:extLst>
                <a:ext uri="{FF2B5EF4-FFF2-40B4-BE49-F238E27FC236}">
                  <a16:creationId xmlns:a16="http://schemas.microsoft.com/office/drawing/2014/main" id="{0ED398C0-A7A1-007C-8AAA-43F1DA04C9C1}"/>
                </a:ext>
              </a:extLst>
            </p:cNvPr>
            <p:cNvSpPr/>
            <p:nvPr/>
          </p:nvSpPr>
          <p:spPr>
            <a:xfrm rot="6673165" flipH="1">
              <a:off x="3400862" y="-3000003"/>
              <a:ext cx="6000000" cy="6000000"/>
            </a:xfrm>
            <a:prstGeom prst="pie">
              <a:avLst>
                <a:gd name="adj1" fmla="val 6672312"/>
                <a:gd name="adj2" fmla="val 663151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4102" name="Obrázek 4101" descr="BMWi - Industrieatlas - Zukunft gestalten – Perspektiven und  Entwicklungspotenziale">
              <a:extLst>
                <a:ext uri="{FF2B5EF4-FFF2-40B4-BE49-F238E27FC236}">
                  <a16:creationId xmlns:a16="http://schemas.microsoft.com/office/drawing/2014/main" id="{7D7F72EF-39FD-B4CB-D85E-42180B1FD4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t="30553" r="30894"/>
            <a:stretch/>
          </p:blipFill>
          <p:spPr bwMode="auto">
            <a:xfrm>
              <a:off x="7302583" y="2074845"/>
              <a:ext cx="5588366" cy="2560225"/>
            </a:xfrm>
            <a:custGeom>
              <a:avLst/>
              <a:gdLst>
                <a:gd name="connsiteX0" fmla="*/ 1552539 w 5588366"/>
                <a:gd name="connsiteY0" fmla="*/ 0 h 2560225"/>
                <a:gd name="connsiteX1" fmla="*/ 5207362 w 5588366"/>
                <a:gd name="connsiteY1" fmla="*/ 0 h 2560225"/>
                <a:gd name="connsiteX2" fmla="*/ 5588366 w 5588366"/>
                <a:gd name="connsiteY2" fmla="*/ 183271 h 2560225"/>
                <a:gd name="connsiteX3" fmla="*/ 3947111 w 5588366"/>
                <a:gd name="connsiteY3" fmla="*/ 2514563 h 2560225"/>
                <a:gd name="connsiteX4" fmla="*/ 3881199 w 5588366"/>
                <a:gd name="connsiteY4" fmla="*/ 2560225 h 2560225"/>
                <a:gd name="connsiteX5" fmla="*/ 0 w 5588366"/>
                <a:gd name="connsiteY5" fmla="*/ 2560225 h 2560225"/>
                <a:gd name="connsiteX6" fmla="*/ 0 w 5588366"/>
                <a:gd name="connsiteY6" fmla="*/ 981395 h 2560225"/>
                <a:gd name="connsiteX7" fmla="*/ 42081 w 5588366"/>
                <a:gd name="connsiteY7" fmla="*/ 971357 h 2560225"/>
                <a:gd name="connsiteX8" fmla="*/ 772536 w 5588366"/>
                <a:gd name="connsiteY8" fmla="*/ 662886 h 2560225"/>
                <a:gd name="connsiteX9" fmla="*/ 1529141 w 5588366"/>
                <a:gd name="connsiteY9" fmla="*/ 29199 h 256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8366" h="2560225">
                  <a:moveTo>
                    <a:pt x="1552539" y="0"/>
                  </a:moveTo>
                  <a:lnTo>
                    <a:pt x="5207362" y="0"/>
                  </a:lnTo>
                  <a:lnTo>
                    <a:pt x="5588366" y="183271"/>
                  </a:lnTo>
                  <a:cubicBezTo>
                    <a:pt x="5256605" y="1185808"/>
                    <a:pt x="4669956" y="1988990"/>
                    <a:pt x="3947111" y="2514563"/>
                  </a:cubicBezTo>
                  <a:lnTo>
                    <a:pt x="3881199" y="2560225"/>
                  </a:lnTo>
                  <a:lnTo>
                    <a:pt x="0" y="2560225"/>
                  </a:lnTo>
                  <a:lnTo>
                    <a:pt x="0" y="981395"/>
                  </a:lnTo>
                  <a:lnTo>
                    <a:pt x="42081" y="971357"/>
                  </a:lnTo>
                  <a:cubicBezTo>
                    <a:pt x="294864" y="902241"/>
                    <a:pt x="540621" y="799403"/>
                    <a:pt x="772536" y="662886"/>
                  </a:cubicBezTo>
                  <a:cubicBezTo>
                    <a:pt x="1062430" y="492240"/>
                    <a:pt x="1316809" y="277145"/>
                    <a:pt x="1529141" y="29199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Částečný kruh 38">
            <a:extLst>
              <a:ext uri="{FF2B5EF4-FFF2-40B4-BE49-F238E27FC236}">
                <a16:creationId xmlns:a16="http://schemas.microsoft.com/office/drawing/2014/main" id="{A5356FFE-D59F-5B12-8107-CE627A0A559B}"/>
              </a:ext>
            </a:extLst>
          </p:cNvPr>
          <p:cNvSpPr/>
          <p:nvPr/>
        </p:nvSpPr>
        <p:spPr>
          <a:xfrm rot="4080660">
            <a:off x="11191999" y="806739"/>
            <a:ext cx="2000000" cy="2000000"/>
          </a:xfrm>
          <a:prstGeom prst="pie">
            <a:avLst>
              <a:gd name="adj1" fmla="val 12184249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Částečný kruh 39">
            <a:extLst>
              <a:ext uri="{FF2B5EF4-FFF2-40B4-BE49-F238E27FC236}">
                <a16:creationId xmlns:a16="http://schemas.microsoft.com/office/drawing/2014/main" id="{0059B3CA-1BA5-6412-EF9A-10FFF18C8DE8}"/>
              </a:ext>
            </a:extLst>
          </p:cNvPr>
          <p:cNvSpPr/>
          <p:nvPr/>
        </p:nvSpPr>
        <p:spPr>
          <a:xfrm rot="2125334">
            <a:off x="10992000" y="606738"/>
            <a:ext cx="2400000" cy="2400000"/>
          </a:xfrm>
          <a:prstGeom prst="pie">
            <a:avLst>
              <a:gd name="adj1" fmla="val 12332461"/>
              <a:gd name="adj2" fmla="val 165804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Částečný kruh 40">
            <a:extLst>
              <a:ext uri="{FF2B5EF4-FFF2-40B4-BE49-F238E27FC236}">
                <a16:creationId xmlns:a16="http://schemas.microsoft.com/office/drawing/2014/main" id="{A0C9CF56-8122-4D75-ED48-98067E3B0A30}"/>
              </a:ext>
            </a:extLst>
          </p:cNvPr>
          <p:cNvSpPr/>
          <p:nvPr/>
        </p:nvSpPr>
        <p:spPr>
          <a:xfrm rot="2530920">
            <a:off x="10792000" y="411290"/>
            <a:ext cx="2800000" cy="2800000"/>
          </a:xfrm>
          <a:prstGeom prst="pie">
            <a:avLst>
              <a:gd name="adj1" fmla="val 14029905"/>
              <a:gd name="adj2" fmla="val 17089651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Částečný kruh 41">
            <a:extLst>
              <a:ext uri="{FF2B5EF4-FFF2-40B4-BE49-F238E27FC236}">
                <a16:creationId xmlns:a16="http://schemas.microsoft.com/office/drawing/2014/main" id="{0E69E94C-4318-FD35-9006-4A3A78F66E81}"/>
              </a:ext>
            </a:extLst>
          </p:cNvPr>
          <p:cNvSpPr/>
          <p:nvPr/>
        </p:nvSpPr>
        <p:spPr>
          <a:xfrm rot="17717836">
            <a:off x="10592000" y="206738"/>
            <a:ext cx="3200000" cy="3200000"/>
          </a:xfrm>
          <a:prstGeom prst="pie">
            <a:avLst>
              <a:gd name="adj1" fmla="val 20460712"/>
              <a:gd name="adj2" fmla="val 715732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Částečný kruh 42">
            <a:extLst>
              <a:ext uri="{FF2B5EF4-FFF2-40B4-BE49-F238E27FC236}">
                <a16:creationId xmlns:a16="http://schemas.microsoft.com/office/drawing/2014/main" id="{EB78111F-0533-A2BE-9976-DEFF1D5CB736}"/>
              </a:ext>
            </a:extLst>
          </p:cNvPr>
          <p:cNvSpPr/>
          <p:nvPr/>
        </p:nvSpPr>
        <p:spPr>
          <a:xfrm rot="1399982">
            <a:off x="10392000" y="6738"/>
            <a:ext cx="3600000" cy="3600000"/>
          </a:xfrm>
          <a:prstGeom prst="pie">
            <a:avLst>
              <a:gd name="adj1" fmla="val 16233018"/>
              <a:gd name="adj2" fmla="val 17298325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Částečný kruh 47">
            <a:extLst>
              <a:ext uri="{FF2B5EF4-FFF2-40B4-BE49-F238E27FC236}">
                <a16:creationId xmlns:a16="http://schemas.microsoft.com/office/drawing/2014/main" id="{D3193B09-7E46-B566-71C1-D650171F13FE}"/>
              </a:ext>
            </a:extLst>
          </p:cNvPr>
          <p:cNvSpPr/>
          <p:nvPr/>
        </p:nvSpPr>
        <p:spPr>
          <a:xfrm rot="6673165" flipH="1">
            <a:off x="3400862" y="-3000003"/>
            <a:ext cx="6000000" cy="6000000"/>
          </a:xfrm>
          <a:prstGeom prst="pie">
            <a:avLst>
              <a:gd name="adj1" fmla="val 6672312"/>
              <a:gd name="adj2" fmla="val 175170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Částečný kruh 13">
            <a:extLst>
              <a:ext uri="{FF2B5EF4-FFF2-40B4-BE49-F238E27FC236}">
                <a16:creationId xmlns:a16="http://schemas.microsoft.com/office/drawing/2014/main" id="{76CE7BFB-77F3-75FA-9C01-AF148E586B46}"/>
              </a:ext>
            </a:extLst>
          </p:cNvPr>
          <p:cNvSpPr/>
          <p:nvPr/>
        </p:nvSpPr>
        <p:spPr>
          <a:xfrm rot="4126835">
            <a:off x="-1000001" y="-1005460"/>
            <a:ext cx="2000000" cy="2000000"/>
          </a:xfrm>
          <a:prstGeom prst="pie">
            <a:avLst>
              <a:gd name="adj1" fmla="val 14459181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Částečný kruh 14">
            <a:extLst>
              <a:ext uri="{FF2B5EF4-FFF2-40B4-BE49-F238E27FC236}">
                <a16:creationId xmlns:a16="http://schemas.microsoft.com/office/drawing/2014/main" id="{CDC11476-9036-569C-BC17-F81703B39CD6}"/>
              </a:ext>
            </a:extLst>
          </p:cNvPr>
          <p:cNvSpPr/>
          <p:nvPr/>
        </p:nvSpPr>
        <p:spPr>
          <a:xfrm rot="11667170">
            <a:off x="-1200000" y="-1205461"/>
            <a:ext cx="2400000" cy="2400000"/>
          </a:xfrm>
          <a:prstGeom prst="pie">
            <a:avLst>
              <a:gd name="adj1" fmla="val 13071341"/>
              <a:gd name="adj2" fmla="val 15478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Částečný kruh 15">
            <a:extLst>
              <a:ext uri="{FF2B5EF4-FFF2-40B4-BE49-F238E27FC236}">
                <a16:creationId xmlns:a16="http://schemas.microsoft.com/office/drawing/2014/main" id="{2ACED33D-49B3-1816-5857-91C180D4D05B}"/>
              </a:ext>
            </a:extLst>
          </p:cNvPr>
          <p:cNvSpPr/>
          <p:nvPr/>
        </p:nvSpPr>
        <p:spPr>
          <a:xfrm rot="14821167">
            <a:off x="-1400000" y="-1400909"/>
            <a:ext cx="2800000" cy="2800000"/>
          </a:xfrm>
          <a:prstGeom prst="pie">
            <a:avLst>
              <a:gd name="adj1" fmla="val 12525824"/>
              <a:gd name="adj2" fmla="val 15067256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Částečný kruh 16">
            <a:extLst>
              <a:ext uri="{FF2B5EF4-FFF2-40B4-BE49-F238E27FC236}">
                <a16:creationId xmlns:a16="http://schemas.microsoft.com/office/drawing/2014/main" id="{9C393EBE-B530-ED5E-041F-C2C55C6D8CA9}"/>
              </a:ext>
            </a:extLst>
          </p:cNvPr>
          <p:cNvSpPr/>
          <p:nvPr/>
        </p:nvSpPr>
        <p:spPr>
          <a:xfrm rot="10173142">
            <a:off x="-1600000" y="-1605461"/>
            <a:ext cx="3200000" cy="3200000"/>
          </a:xfrm>
          <a:prstGeom prst="pie">
            <a:avLst>
              <a:gd name="adj1" fmla="val 17242028"/>
              <a:gd name="adj2" fmla="val 19071409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Částečný kruh 17">
            <a:extLst>
              <a:ext uri="{FF2B5EF4-FFF2-40B4-BE49-F238E27FC236}">
                <a16:creationId xmlns:a16="http://schemas.microsoft.com/office/drawing/2014/main" id="{3E9DEB92-514C-B3E7-9044-D23A0B363847}"/>
              </a:ext>
            </a:extLst>
          </p:cNvPr>
          <p:cNvSpPr/>
          <p:nvPr/>
        </p:nvSpPr>
        <p:spPr>
          <a:xfrm rot="17471533">
            <a:off x="-1800000" y="-1805461"/>
            <a:ext cx="3600000" cy="3600000"/>
          </a:xfrm>
          <a:prstGeom prst="pie">
            <a:avLst>
              <a:gd name="adj1" fmla="val 10708532"/>
              <a:gd name="adj2" fmla="val 13127398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596A550-BFF1-2A9B-47B7-377C921125E4}"/>
              </a:ext>
            </a:extLst>
          </p:cNvPr>
          <p:cNvGrpSpPr/>
          <p:nvPr/>
        </p:nvGrpSpPr>
        <p:grpSpPr>
          <a:xfrm rot="9282891">
            <a:off x="1000865" y="-5400000"/>
            <a:ext cx="10800000" cy="10800000"/>
            <a:chOff x="1000865" y="-5400000"/>
            <a:chExt cx="10800000" cy="10800000"/>
          </a:xfrm>
        </p:grpSpPr>
        <p:sp>
          <p:nvSpPr>
            <p:cNvPr id="52" name="Částečný kruh 51">
              <a:extLst>
                <a:ext uri="{FF2B5EF4-FFF2-40B4-BE49-F238E27FC236}">
                  <a16:creationId xmlns:a16="http://schemas.microsoft.com/office/drawing/2014/main" id="{7679E22D-C841-8269-0C4D-37E351D2E5CC}"/>
                </a:ext>
              </a:extLst>
            </p:cNvPr>
            <p:cNvSpPr/>
            <p:nvPr/>
          </p:nvSpPr>
          <p:spPr>
            <a:xfrm rot="10800000" flipH="1">
              <a:off x="1000865" y="-5400000"/>
              <a:ext cx="10800000" cy="10800000"/>
            </a:xfrm>
            <a:prstGeom prst="pie">
              <a:avLst>
                <a:gd name="adj1" fmla="val 10800432"/>
                <a:gd name="adj2" fmla="val 19830502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2" name="Obrázek 11" descr="Věda, výzkum a inovace v Číně: Umělá inteligence a kvantové technologie |  Velvyslanectví České republiky v Pekingu">
              <a:extLst>
                <a:ext uri="{FF2B5EF4-FFF2-40B4-BE49-F238E27FC236}">
                  <a16:creationId xmlns:a16="http://schemas.microsoft.com/office/drawing/2014/main" id="{068C52CF-850E-E000-27C2-156A38840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0"/>
            <a:stretch>
              <a:fillRect/>
            </a:stretch>
          </p:blipFill>
          <p:spPr bwMode="auto">
            <a:xfrm>
              <a:off x="5408340" y="2028255"/>
              <a:ext cx="5719821" cy="3365126"/>
            </a:xfrm>
            <a:custGeom>
              <a:avLst/>
              <a:gdLst>
                <a:gd name="connsiteX0" fmla="*/ 0 w 5719821"/>
                <a:gd name="connsiteY0" fmla="*/ 0 h 3365126"/>
                <a:gd name="connsiteX1" fmla="*/ 4617365 w 5719821"/>
                <a:gd name="connsiteY1" fmla="*/ 0 h 3365126"/>
                <a:gd name="connsiteX2" fmla="*/ 5719821 w 5719821"/>
                <a:gd name="connsiteY2" fmla="*/ 623527 h 3365126"/>
                <a:gd name="connsiteX3" fmla="*/ 1204922 w 5719821"/>
                <a:gd name="connsiteY3" fmla="*/ 3362444 h 3365126"/>
                <a:gd name="connsiteX4" fmla="*/ 1010221 w 5719821"/>
                <a:gd name="connsiteY4" fmla="*/ 3365126 h 3365126"/>
                <a:gd name="connsiteX5" fmla="*/ 969864 w 5719821"/>
                <a:gd name="connsiteY5" fmla="*/ 3365126 h 3365126"/>
                <a:gd name="connsiteX6" fmla="*/ 760905 w 5719821"/>
                <a:gd name="connsiteY6" fmla="*/ 3359376 h 3365126"/>
                <a:gd name="connsiteX7" fmla="*/ 91235 w 5719821"/>
                <a:gd name="connsiteY7" fmla="*/ 3284886 h 3365126"/>
                <a:gd name="connsiteX8" fmla="*/ 0 w 5719821"/>
                <a:gd name="connsiteY8" fmla="*/ 3266937 h 33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821" h="3365126">
                  <a:moveTo>
                    <a:pt x="0" y="0"/>
                  </a:moveTo>
                  <a:lnTo>
                    <a:pt x="4617365" y="0"/>
                  </a:lnTo>
                  <a:lnTo>
                    <a:pt x="5719821" y="623527"/>
                  </a:lnTo>
                  <a:cubicBezTo>
                    <a:pt x="4776439" y="2291520"/>
                    <a:pt x="3047360" y="3299083"/>
                    <a:pt x="1204922" y="3362444"/>
                  </a:cubicBezTo>
                  <a:lnTo>
                    <a:pt x="1010221" y="3365126"/>
                  </a:lnTo>
                  <a:lnTo>
                    <a:pt x="969864" y="3365126"/>
                  </a:lnTo>
                  <a:lnTo>
                    <a:pt x="760905" y="3359376"/>
                  </a:lnTo>
                  <a:cubicBezTo>
                    <a:pt x="538152" y="3348633"/>
                    <a:pt x="314542" y="3323966"/>
                    <a:pt x="91235" y="3284886"/>
                  </a:cubicBezTo>
                  <a:lnTo>
                    <a:pt x="0" y="326693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205FB062-E033-FD31-DB7D-FEEFDECBE9B0}"/>
              </a:ext>
            </a:extLst>
          </p:cNvPr>
          <p:cNvGrpSpPr/>
          <p:nvPr/>
        </p:nvGrpSpPr>
        <p:grpSpPr>
          <a:xfrm rot="9827393">
            <a:off x="1737181" y="-4805461"/>
            <a:ext cx="9600000" cy="9600474"/>
            <a:chOff x="1737181" y="-4805461"/>
            <a:chExt cx="9600000" cy="9600474"/>
          </a:xfrm>
        </p:grpSpPr>
        <p:sp>
          <p:nvSpPr>
            <p:cNvPr id="3" name="Částečný kruh 2">
              <a:extLst>
                <a:ext uri="{FF2B5EF4-FFF2-40B4-BE49-F238E27FC236}">
                  <a16:creationId xmlns:a16="http://schemas.microsoft.com/office/drawing/2014/main" id="{BAD4FCFC-24A6-CD13-B730-3EB71130BCD6}"/>
                </a:ext>
              </a:extLst>
            </p:cNvPr>
            <p:cNvSpPr/>
            <p:nvPr/>
          </p:nvSpPr>
          <p:spPr>
            <a:xfrm rot="15023749" flipH="1">
              <a:off x="1737181" y="-4805461"/>
              <a:ext cx="9600000" cy="9600000"/>
            </a:xfrm>
            <a:prstGeom prst="pie">
              <a:avLst>
                <a:gd name="adj1" fmla="val 15020249"/>
                <a:gd name="adj2" fmla="val 2918707"/>
              </a:avLst>
            </a:prstGeom>
            <a:solidFill>
              <a:srgbClr val="F4E1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2" name="Obrázek 1" descr="Neue Herausforderungen, Neue Chancen - Ratgeber für Ihre Bewerbung">
              <a:extLst>
                <a:ext uri="{FF2B5EF4-FFF2-40B4-BE49-F238E27FC236}">
                  <a16:creationId xmlns:a16="http://schemas.microsoft.com/office/drawing/2014/main" id="{DC67C2CB-4E0F-51DA-AB4A-604C3F009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6" b="16783"/>
            <a:stretch/>
          </p:blipFill>
          <p:spPr bwMode="auto">
            <a:xfrm>
              <a:off x="4560425" y="2295584"/>
              <a:ext cx="3738126" cy="2499429"/>
            </a:xfrm>
            <a:custGeom>
              <a:avLst/>
              <a:gdLst>
                <a:gd name="connsiteX0" fmla="*/ 0 w 3738126"/>
                <a:gd name="connsiteY0" fmla="*/ 0 h 2499429"/>
                <a:gd name="connsiteX1" fmla="*/ 3738126 w 3738126"/>
                <a:gd name="connsiteY1" fmla="*/ 0 h 2499429"/>
                <a:gd name="connsiteX2" fmla="*/ 3738126 w 3738126"/>
                <a:gd name="connsiteY2" fmla="*/ 2163982 h 2499429"/>
                <a:gd name="connsiteX3" fmla="*/ 3726732 w 3738126"/>
                <a:gd name="connsiteY3" fmla="*/ 2168729 h 2499429"/>
                <a:gd name="connsiteX4" fmla="*/ 1068727 w 3738126"/>
                <a:gd name="connsiteY4" fmla="*/ 2412286 h 2499429"/>
                <a:gd name="connsiteX5" fmla="*/ 58666 w 3738126"/>
                <a:gd name="connsiteY5" fmla="*/ 2099647 h 2499429"/>
                <a:gd name="connsiteX6" fmla="*/ 0 w 3738126"/>
                <a:gd name="connsiteY6" fmla="*/ 2072568 h 249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8126" h="2499429">
                  <a:moveTo>
                    <a:pt x="0" y="0"/>
                  </a:moveTo>
                  <a:lnTo>
                    <a:pt x="3738126" y="0"/>
                  </a:lnTo>
                  <a:lnTo>
                    <a:pt x="3738126" y="2163982"/>
                  </a:lnTo>
                  <a:lnTo>
                    <a:pt x="3726732" y="2168729"/>
                  </a:lnTo>
                  <a:cubicBezTo>
                    <a:pt x="2904354" y="2491085"/>
                    <a:pt x="1987302" y="2589251"/>
                    <a:pt x="1068727" y="2412286"/>
                  </a:cubicBezTo>
                  <a:cubicBezTo>
                    <a:pt x="715429" y="2344223"/>
                    <a:pt x="377461" y="2238456"/>
                    <a:pt x="58666" y="2099647"/>
                  </a:cubicBezTo>
                  <a:lnTo>
                    <a:pt x="0" y="2072568"/>
                  </a:lnTo>
                  <a:close/>
                </a:path>
              </a:pathLst>
            </a:custGeom>
            <a:solidFill>
              <a:srgbClr val="F4E1CE"/>
            </a:solidFill>
          </p:spPr>
        </p:pic>
      </p:grp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46FC4A3-835F-9781-E7E6-C16B4776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15" y="3630412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2400" b="1" i="0" u="none" strike="noStrike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Automobilový průmysl – Škoda Auto a Volkswagen jako klíčoví hráči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Akademická spolupráce – univerzity a výměnné programy (Erasmus, DAAD)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Dopravní infrastruktura – nové železnice a dálnice spojující země</a:t>
            </a:r>
            <a:endParaRPr lang="cs-CZ" sz="2400" b="0" i="0" u="none" strike="noStrike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097" name="Skupina 4096">
            <a:extLst>
              <a:ext uri="{FF2B5EF4-FFF2-40B4-BE49-F238E27FC236}">
                <a16:creationId xmlns:a16="http://schemas.microsoft.com/office/drawing/2014/main" id="{7E828701-9832-B9E6-270E-9B868B6C302A}"/>
              </a:ext>
            </a:extLst>
          </p:cNvPr>
          <p:cNvGrpSpPr/>
          <p:nvPr/>
        </p:nvGrpSpPr>
        <p:grpSpPr>
          <a:xfrm>
            <a:off x="2800865" y="-3600000"/>
            <a:ext cx="7200000" cy="7509715"/>
            <a:chOff x="2800865" y="-3600000"/>
            <a:chExt cx="7200000" cy="7509715"/>
          </a:xfrm>
        </p:grpSpPr>
        <p:sp>
          <p:nvSpPr>
            <p:cNvPr id="49" name="Částečný kruh 48">
              <a:extLst>
                <a:ext uri="{FF2B5EF4-FFF2-40B4-BE49-F238E27FC236}">
                  <a16:creationId xmlns:a16="http://schemas.microsoft.com/office/drawing/2014/main" id="{5BF9C4F9-1F3A-B6AB-13EE-740ECAA64C7D}"/>
                </a:ext>
              </a:extLst>
            </p:cNvPr>
            <p:cNvSpPr/>
            <p:nvPr/>
          </p:nvSpPr>
          <p:spPr>
            <a:xfrm rot="6839342" flipH="1">
              <a:off x="2800865" y="-3600000"/>
              <a:ext cx="7200000" cy="7200000"/>
            </a:xfrm>
            <a:prstGeom prst="pie">
              <a:avLst>
                <a:gd name="adj1" fmla="val 6833463"/>
                <a:gd name="adj2" fmla="val 1720031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4096" name="Obrázek 4095">
              <a:extLst>
                <a:ext uri="{FF2B5EF4-FFF2-40B4-BE49-F238E27FC236}">
                  <a16:creationId xmlns:a16="http://schemas.microsoft.com/office/drawing/2014/main" id="{18CEC095-9C51-92F4-0FA0-694D60A4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91" b="89796" l="6534" r="98911">
                          <a14:foregroundMark x1="6715" y1="28386" x2="9074" y2="28942"/>
                          <a14:foregroundMark x1="52995" y1="53989" x2="69328" y2="70130"/>
                          <a14:foregroundMark x1="57895" y1="50464" x2="74229" y2="52876"/>
                          <a14:foregroundMark x1="50817" y1="43228" x2="64973" y2="49351"/>
                          <a14:foregroundMark x1="42468" y1="51020" x2="53539" y2="60853"/>
                          <a14:foregroundMark x1="50817" y1="66234" x2="64973" y2="70130"/>
                          <a14:foregroundMark x1="95100" y1="59740" x2="95100" y2="59740"/>
                          <a14:foregroundMark x1="41742" y1="53061" x2="81307" y2="44341"/>
                          <a14:foregroundMark x1="81307" y1="44341" x2="81307" y2="44341"/>
                          <a14:foregroundMark x1="85662" y1="45083" x2="89292" y2="45455"/>
                          <a14:foregroundMark x1="65880" y1="40074" x2="74592" y2="45455"/>
                          <a14:foregroundMark x1="38475" y1="51763" x2="70962" y2="39332"/>
                          <a14:foregroundMark x1="47005" y1="38219" x2="56806" y2="50464"/>
                          <a14:foregroundMark x1="35027" y1="52134" x2="48094" y2="62338"/>
                          <a14:foregroundMark x1="67514" y1="36735" x2="82759" y2="54731"/>
                          <a14:foregroundMark x1="58076" y1="55473" x2="64973" y2="56030"/>
                          <a14:foregroundMark x1="69510" y1="36735" x2="82577" y2="51763"/>
                          <a14:foregroundMark x1="82577" y1="51763" x2="83666" y2="52319"/>
                          <a14:foregroundMark x1="84936" y1="46011" x2="89292" y2="43785"/>
                          <a14:foregroundMark x1="87296" y1="43599" x2="91652" y2="42672"/>
                          <a14:foregroundMark x1="92196" y1="44527" x2="86933" y2="41373"/>
                          <a14:foregroundMark x1="40290" y1="70872" x2="51361" y2="69573"/>
                          <a14:foregroundMark x1="92015" y1="44156" x2="93466" y2="44156"/>
                          <a14:foregroundMark x1="41742" y1="9091" x2="41742" y2="9091"/>
                          <a14:foregroundMark x1="46461" y1="62338" x2="54446" y2="63822"/>
                          <a14:foregroundMark x1="41742" y1="69017" x2="48457" y2="69017"/>
                          <a14:foregroundMark x1="74229" y1="37106" x2="76044" y2="40445"/>
                          <a14:foregroundMark x1="76588" y1="38961" x2="77858" y2="40445"/>
                          <a14:foregroundMark x1="98911" y1="62894" x2="98911" y2="628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32875" y="868762"/>
              <a:ext cx="3108655" cy="3040953"/>
            </a:xfrm>
            <a:prstGeom prst="rect">
              <a:avLst/>
            </a:prstGeom>
          </p:spPr>
        </p:pic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7C50A5-6602-E164-E823-0714D204D26F}"/>
              </a:ext>
            </a:extLst>
          </p:cNvPr>
          <p:cNvSpPr txBox="1"/>
          <p:nvPr/>
        </p:nvSpPr>
        <p:spPr>
          <a:xfrm>
            <a:off x="3086071" y="423719"/>
            <a:ext cx="4526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Aktuální spolupráce</a:t>
            </a:r>
            <a:endParaRPr lang="cs-CZ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9BB90D2B-AF7A-B586-8D7B-9D54A39A912E}"/>
              </a:ext>
            </a:extLst>
          </p:cNvPr>
          <p:cNvGrpSpPr/>
          <p:nvPr/>
        </p:nvGrpSpPr>
        <p:grpSpPr>
          <a:xfrm rot="10036320">
            <a:off x="2200865" y="-4213656"/>
            <a:ext cx="8400000" cy="8400000"/>
            <a:chOff x="2200865" y="-4213656"/>
            <a:chExt cx="8400000" cy="8400000"/>
          </a:xfrm>
        </p:grpSpPr>
        <p:sp>
          <p:nvSpPr>
            <p:cNvPr id="50" name="Částečný kruh 49">
              <a:extLst>
                <a:ext uri="{FF2B5EF4-FFF2-40B4-BE49-F238E27FC236}">
                  <a16:creationId xmlns:a16="http://schemas.microsoft.com/office/drawing/2014/main" id="{28E5C2D9-21F5-6392-3FEA-CF0C5289C332}"/>
                </a:ext>
              </a:extLst>
            </p:cNvPr>
            <p:cNvSpPr/>
            <p:nvPr/>
          </p:nvSpPr>
          <p:spPr>
            <a:xfrm rot="8547135" flipH="1">
              <a:off x="2200865" y="-4213656"/>
              <a:ext cx="8400000" cy="8400000"/>
            </a:xfrm>
            <a:prstGeom prst="pie">
              <a:avLst>
                <a:gd name="adj1" fmla="val 8551410"/>
                <a:gd name="adj2" fmla="val 18466021"/>
              </a:avLst>
            </a:prstGeom>
            <a:solidFill>
              <a:srgbClr val="2C46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6593A5F2-E80C-A0A7-6A13-AF773D81FEC5}"/>
                </a:ext>
              </a:extLst>
            </p:cNvPr>
            <p:cNvSpPr/>
            <p:nvPr/>
          </p:nvSpPr>
          <p:spPr>
            <a:xfrm>
              <a:off x="6547641" y="2754203"/>
              <a:ext cx="1571048" cy="807978"/>
            </a:xfrm>
            <a:custGeom>
              <a:avLst/>
              <a:gdLst>
                <a:gd name="connsiteX0" fmla="*/ 3286707 w 10154888"/>
                <a:gd name="connsiteY0" fmla="*/ 1147 h 5693771"/>
                <a:gd name="connsiteX1" fmla="*/ 3179130 w 10154888"/>
                <a:gd name="connsiteY1" fmla="*/ 153547 h 5693771"/>
                <a:gd name="connsiteX2" fmla="*/ 3412212 w 10154888"/>
                <a:gd name="connsiteY2" fmla="*/ 296982 h 5693771"/>
                <a:gd name="connsiteX3" fmla="*/ 3250848 w 10154888"/>
                <a:gd name="connsiteY3" fmla="*/ 422488 h 5693771"/>
                <a:gd name="connsiteX4" fmla="*/ 3179130 w 10154888"/>
                <a:gd name="connsiteY4" fmla="*/ 368700 h 5693771"/>
                <a:gd name="connsiteX5" fmla="*/ 3134307 w 10154888"/>
                <a:gd name="connsiteY5" fmla="*/ 476276 h 5693771"/>
                <a:gd name="connsiteX6" fmla="*/ 2874330 w 10154888"/>
                <a:gd name="connsiteY6" fmla="*/ 565923 h 5693771"/>
                <a:gd name="connsiteX7" fmla="*/ 2784683 w 10154888"/>
                <a:gd name="connsiteY7" fmla="*/ 556959 h 5693771"/>
                <a:gd name="connsiteX8" fmla="*/ 2650212 w 10154888"/>
                <a:gd name="connsiteY8" fmla="*/ 601782 h 5693771"/>
                <a:gd name="connsiteX9" fmla="*/ 2677107 w 10154888"/>
                <a:gd name="connsiteY9" fmla="*/ 718323 h 5693771"/>
                <a:gd name="connsiteX10" fmla="*/ 2578495 w 10154888"/>
                <a:gd name="connsiteY10" fmla="*/ 745217 h 5693771"/>
                <a:gd name="connsiteX11" fmla="*/ 2184048 w 10154888"/>
                <a:gd name="connsiteY11" fmla="*/ 763147 h 5693771"/>
                <a:gd name="connsiteX12" fmla="*/ 2049577 w 10154888"/>
                <a:gd name="connsiteY12" fmla="*/ 1023123 h 5693771"/>
                <a:gd name="connsiteX13" fmla="*/ 1906142 w 10154888"/>
                <a:gd name="connsiteY13" fmla="*/ 969335 h 5693771"/>
                <a:gd name="connsiteX14" fmla="*/ 1807530 w 10154888"/>
                <a:gd name="connsiteY14" fmla="*/ 1094841 h 5693771"/>
                <a:gd name="connsiteX15" fmla="*/ 1682024 w 10154888"/>
                <a:gd name="connsiteY15" fmla="*/ 1050017 h 5693771"/>
                <a:gd name="connsiteX16" fmla="*/ 1655130 w 10154888"/>
                <a:gd name="connsiteY16" fmla="*/ 1220347 h 5693771"/>
                <a:gd name="connsiteX17" fmla="*/ 1538589 w 10154888"/>
                <a:gd name="connsiteY17" fmla="*/ 1220347 h 5693771"/>
                <a:gd name="connsiteX18" fmla="*/ 1395154 w 10154888"/>
                <a:gd name="connsiteY18" fmla="*/ 1229312 h 5693771"/>
                <a:gd name="connsiteX19" fmla="*/ 1323436 w 10154888"/>
                <a:gd name="connsiteY19" fmla="*/ 1408606 h 5693771"/>
                <a:gd name="connsiteX20" fmla="*/ 1215859 w 10154888"/>
                <a:gd name="connsiteY20" fmla="*/ 1435500 h 5693771"/>
                <a:gd name="connsiteX21" fmla="*/ 1036565 w 10154888"/>
                <a:gd name="connsiteY21" fmla="*/ 1345853 h 5693771"/>
                <a:gd name="connsiteX22" fmla="*/ 866236 w 10154888"/>
                <a:gd name="connsiteY22" fmla="*/ 1453429 h 5693771"/>
                <a:gd name="connsiteX23" fmla="*/ 615224 w 10154888"/>
                <a:gd name="connsiteY23" fmla="*/ 1453429 h 5693771"/>
                <a:gd name="connsiteX24" fmla="*/ 337318 w 10154888"/>
                <a:gd name="connsiteY24" fmla="*/ 1919594 h 5693771"/>
                <a:gd name="connsiteX25" fmla="*/ 211812 w 10154888"/>
                <a:gd name="connsiteY25" fmla="*/ 1731335 h 5693771"/>
                <a:gd name="connsiteX26" fmla="*/ 122165 w 10154888"/>
                <a:gd name="connsiteY26" fmla="*/ 1632723 h 5693771"/>
                <a:gd name="connsiteX27" fmla="*/ 14589 w 10154888"/>
                <a:gd name="connsiteY27" fmla="*/ 1623759 h 5693771"/>
                <a:gd name="connsiteX28" fmla="*/ 14589 w 10154888"/>
                <a:gd name="connsiteY28" fmla="*/ 1767194 h 5693771"/>
                <a:gd name="connsiteX29" fmla="*/ 140095 w 10154888"/>
                <a:gd name="connsiteY29" fmla="*/ 1847876 h 5693771"/>
                <a:gd name="connsiteX30" fmla="*/ 131130 w 10154888"/>
                <a:gd name="connsiteY30" fmla="*/ 2000276 h 5693771"/>
                <a:gd name="connsiteX31" fmla="*/ 166989 w 10154888"/>
                <a:gd name="connsiteY31" fmla="*/ 2143712 h 5693771"/>
                <a:gd name="connsiteX32" fmla="*/ 184918 w 10154888"/>
                <a:gd name="connsiteY32" fmla="*/ 2233359 h 5693771"/>
                <a:gd name="connsiteX33" fmla="*/ 382142 w 10154888"/>
                <a:gd name="connsiteY33" fmla="*/ 2287147 h 5693771"/>
                <a:gd name="connsiteX34" fmla="*/ 552471 w 10154888"/>
                <a:gd name="connsiteY34" fmla="*/ 2403688 h 5693771"/>
                <a:gd name="connsiteX35" fmla="*/ 507648 w 10154888"/>
                <a:gd name="connsiteY35" fmla="*/ 2466441 h 5693771"/>
                <a:gd name="connsiteX36" fmla="*/ 624189 w 10154888"/>
                <a:gd name="connsiteY36" fmla="*/ 2547123 h 5693771"/>
                <a:gd name="connsiteX37" fmla="*/ 391107 w 10154888"/>
                <a:gd name="connsiteY37" fmla="*/ 2896747 h 5693771"/>
                <a:gd name="connsiteX38" fmla="*/ 480754 w 10154888"/>
                <a:gd name="connsiteY38" fmla="*/ 3004323 h 5693771"/>
                <a:gd name="connsiteX39" fmla="*/ 561436 w 10154888"/>
                <a:gd name="connsiteY39" fmla="*/ 3102935 h 5693771"/>
                <a:gd name="connsiteX40" fmla="*/ 588330 w 10154888"/>
                <a:gd name="connsiteY40" fmla="*/ 3228441 h 5693771"/>
                <a:gd name="connsiteX41" fmla="*/ 677977 w 10154888"/>
                <a:gd name="connsiteY41" fmla="*/ 3246370 h 5693771"/>
                <a:gd name="connsiteX42" fmla="*/ 677977 w 10154888"/>
                <a:gd name="connsiteY42" fmla="*/ 3470488 h 5693771"/>
                <a:gd name="connsiteX43" fmla="*/ 740730 w 10154888"/>
                <a:gd name="connsiteY43" fmla="*/ 3479453 h 5693771"/>
                <a:gd name="connsiteX44" fmla="*/ 749695 w 10154888"/>
                <a:gd name="connsiteY44" fmla="*/ 3622888 h 5693771"/>
                <a:gd name="connsiteX45" fmla="*/ 875201 w 10154888"/>
                <a:gd name="connsiteY45" fmla="*/ 3721500 h 5693771"/>
                <a:gd name="connsiteX46" fmla="*/ 946918 w 10154888"/>
                <a:gd name="connsiteY46" fmla="*/ 3864935 h 5693771"/>
                <a:gd name="connsiteX47" fmla="*/ 1224824 w 10154888"/>
                <a:gd name="connsiteY47" fmla="*/ 3873900 h 5693771"/>
                <a:gd name="connsiteX48" fmla="*/ 1305507 w 10154888"/>
                <a:gd name="connsiteY48" fmla="*/ 4053194 h 5693771"/>
                <a:gd name="connsiteX49" fmla="*/ 1502730 w 10154888"/>
                <a:gd name="connsiteY49" fmla="*/ 4295241 h 5693771"/>
                <a:gd name="connsiteX50" fmla="*/ 1484801 w 10154888"/>
                <a:gd name="connsiteY50" fmla="*/ 4384888 h 5693771"/>
                <a:gd name="connsiteX51" fmla="*/ 1682024 w 10154888"/>
                <a:gd name="connsiteY51" fmla="*/ 4429712 h 5693771"/>
                <a:gd name="connsiteX52" fmla="*/ 1816495 w 10154888"/>
                <a:gd name="connsiteY52" fmla="*/ 4564182 h 5693771"/>
                <a:gd name="connsiteX53" fmla="*/ 1816495 w 10154888"/>
                <a:gd name="connsiteY53" fmla="*/ 4725547 h 5693771"/>
                <a:gd name="connsiteX54" fmla="*/ 1968895 w 10154888"/>
                <a:gd name="connsiteY54" fmla="*/ 4797265 h 5693771"/>
                <a:gd name="connsiteX55" fmla="*/ 2022683 w 10154888"/>
                <a:gd name="connsiteY55" fmla="*/ 4716582 h 5693771"/>
                <a:gd name="connsiteX56" fmla="*/ 2201977 w 10154888"/>
                <a:gd name="connsiteY56" fmla="*/ 4904841 h 5693771"/>
                <a:gd name="connsiteX57" fmla="*/ 2336448 w 10154888"/>
                <a:gd name="connsiteY57" fmla="*/ 4949665 h 5693771"/>
                <a:gd name="connsiteX58" fmla="*/ 2452989 w 10154888"/>
                <a:gd name="connsiteY58" fmla="*/ 5218606 h 5693771"/>
                <a:gd name="connsiteX59" fmla="*/ 2551601 w 10154888"/>
                <a:gd name="connsiteY59" fmla="*/ 5263429 h 5693771"/>
                <a:gd name="connsiteX60" fmla="*/ 2775718 w 10154888"/>
                <a:gd name="connsiteY60" fmla="*/ 5442723 h 5693771"/>
                <a:gd name="connsiteX61" fmla="*/ 2739859 w 10154888"/>
                <a:gd name="connsiteY61" fmla="*/ 5523406 h 5693771"/>
                <a:gd name="connsiteX62" fmla="*/ 2820542 w 10154888"/>
                <a:gd name="connsiteY62" fmla="*/ 5622017 h 5693771"/>
                <a:gd name="connsiteX63" fmla="*/ 3206024 w 10154888"/>
                <a:gd name="connsiteY63" fmla="*/ 5693735 h 5693771"/>
                <a:gd name="connsiteX64" fmla="*/ 3403248 w 10154888"/>
                <a:gd name="connsiteY64" fmla="*/ 5613053 h 5693771"/>
                <a:gd name="connsiteX65" fmla="*/ 3412212 w 10154888"/>
                <a:gd name="connsiteY65" fmla="*/ 5523406 h 5693771"/>
                <a:gd name="connsiteX66" fmla="*/ 3546683 w 10154888"/>
                <a:gd name="connsiteY66" fmla="*/ 5613053 h 5693771"/>
                <a:gd name="connsiteX67" fmla="*/ 3636330 w 10154888"/>
                <a:gd name="connsiteY67" fmla="*/ 5559265 h 5693771"/>
                <a:gd name="connsiteX68" fmla="*/ 3788730 w 10154888"/>
                <a:gd name="connsiteY68" fmla="*/ 5639947 h 5693771"/>
                <a:gd name="connsiteX69" fmla="*/ 3797695 w 10154888"/>
                <a:gd name="connsiteY69" fmla="*/ 5415829 h 5693771"/>
                <a:gd name="connsiteX70" fmla="*/ 3878377 w 10154888"/>
                <a:gd name="connsiteY70" fmla="*/ 5353076 h 5693771"/>
                <a:gd name="connsiteX71" fmla="*/ 3941130 w 10154888"/>
                <a:gd name="connsiteY71" fmla="*/ 5200676 h 5693771"/>
                <a:gd name="connsiteX72" fmla="*/ 4156283 w 10154888"/>
                <a:gd name="connsiteY72" fmla="*/ 5254465 h 5693771"/>
                <a:gd name="connsiteX73" fmla="*/ 4120424 w 10154888"/>
                <a:gd name="connsiteY73" fmla="*/ 5119994 h 5693771"/>
                <a:gd name="connsiteX74" fmla="*/ 4201107 w 10154888"/>
                <a:gd name="connsiteY74" fmla="*/ 4922770 h 5693771"/>
                <a:gd name="connsiteX75" fmla="*/ 4210071 w 10154888"/>
                <a:gd name="connsiteY75" fmla="*/ 4689688 h 5693771"/>
                <a:gd name="connsiteX76" fmla="*/ 4452118 w 10154888"/>
                <a:gd name="connsiteY76" fmla="*/ 4734512 h 5693771"/>
                <a:gd name="connsiteX77" fmla="*/ 4487977 w 10154888"/>
                <a:gd name="connsiteY77" fmla="*/ 4851053 h 5693771"/>
                <a:gd name="connsiteX78" fmla="*/ 4649342 w 10154888"/>
                <a:gd name="connsiteY78" fmla="*/ 4842088 h 5693771"/>
                <a:gd name="connsiteX79" fmla="*/ 4649342 w 10154888"/>
                <a:gd name="connsiteY79" fmla="*/ 4734512 h 5693771"/>
                <a:gd name="connsiteX80" fmla="*/ 4837601 w 10154888"/>
                <a:gd name="connsiteY80" fmla="*/ 4761406 h 5693771"/>
                <a:gd name="connsiteX81" fmla="*/ 4945177 w 10154888"/>
                <a:gd name="connsiteY81" fmla="*/ 4824159 h 5693771"/>
                <a:gd name="connsiteX82" fmla="*/ 5232048 w 10154888"/>
                <a:gd name="connsiteY82" fmla="*/ 5012417 h 5693771"/>
                <a:gd name="connsiteX83" fmla="*/ 5447201 w 10154888"/>
                <a:gd name="connsiteY83" fmla="*/ 5003453 h 5693771"/>
                <a:gd name="connsiteX84" fmla="*/ 5671318 w 10154888"/>
                <a:gd name="connsiteY84" fmla="*/ 5164817 h 5693771"/>
                <a:gd name="connsiteX85" fmla="*/ 5931295 w 10154888"/>
                <a:gd name="connsiteY85" fmla="*/ 5272394 h 5693771"/>
                <a:gd name="connsiteX86" fmla="*/ 6298848 w 10154888"/>
                <a:gd name="connsiteY86" fmla="*/ 5335147 h 5693771"/>
                <a:gd name="connsiteX87" fmla="*/ 6442283 w 10154888"/>
                <a:gd name="connsiteY87" fmla="*/ 5155853 h 5693771"/>
                <a:gd name="connsiteX88" fmla="*/ 6720189 w 10154888"/>
                <a:gd name="connsiteY88" fmla="*/ 5200676 h 5693771"/>
                <a:gd name="connsiteX89" fmla="*/ 6747083 w 10154888"/>
                <a:gd name="connsiteY89" fmla="*/ 5290323 h 5693771"/>
                <a:gd name="connsiteX90" fmla="*/ 6872589 w 10154888"/>
                <a:gd name="connsiteY90" fmla="*/ 5308253 h 5693771"/>
                <a:gd name="connsiteX91" fmla="*/ 6989130 w 10154888"/>
                <a:gd name="connsiteY91" fmla="*/ 5371006 h 5693771"/>
                <a:gd name="connsiteX92" fmla="*/ 7069812 w 10154888"/>
                <a:gd name="connsiteY92" fmla="*/ 5335147 h 5693771"/>
                <a:gd name="connsiteX93" fmla="*/ 7159459 w 10154888"/>
                <a:gd name="connsiteY93" fmla="*/ 5550300 h 5693771"/>
                <a:gd name="connsiteX94" fmla="*/ 7329789 w 10154888"/>
                <a:gd name="connsiteY94" fmla="*/ 5263429 h 5693771"/>
                <a:gd name="connsiteX95" fmla="*/ 7473224 w 10154888"/>
                <a:gd name="connsiteY95" fmla="*/ 4985523 h 5693771"/>
                <a:gd name="connsiteX96" fmla="*/ 7840777 w 10154888"/>
                <a:gd name="connsiteY96" fmla="*/ 5119994 h 5693771"/>
                <a:gd name="connsiteX97" fmla="*/ 7921459 w 10154888"/>
                <a:gd name="connsiteY97" fmla="*/ 5048276 h 5693771"/>
                <a:gd name="connsiteX98" fmla="*/ 8029036 w 10154888"/>
                <a:gd name="connsiteY98" fmla="*/ 5111029 h 5693771"/>
                <a:gd name="connsiteX99" fmla="*/ 8306942 w 10154888"/>
                <a:gd name="connsiteY99" fmla="*/ 5012417 h 5693771"/>
                <a:gd name="connsiteX100" fmla="*/ 8378659 w 10154888"/>
                <a:gd name="connsiteY100" fmla="*/ 4851053 h 5693771"/>
                <a:gd name="connsiteX101" fmla="*/ 8522095 w 10154888"/>
                <a:gd name="connsiteY101" fmla="*/ 4868982 h 5693771"/>
                <a:gd name="connsiteX102" fmla="*/ 8522095 w 10154888"/>
                <a:gd name="connsiteY102" fmla="*/ 4680723 h 5693771"/>
                <a:gd name="connsiteX103" fmla="*/ 8826895 w 10154888"/>
                <a:gd name="connsiteY103" fmla="*/ 4564182 h 5693771"/>
                <a:gd name="connsiteX104" fmla="*/ 8916542 w 10154888"/>
                <a:gd name="connsiteY104" fmla="*/ 4214559 h 5693771"/>
                <a:gd name="connsiteX105" fmla="*/ 8871718 w 10154888"/>
                <a:gd name="connsiteY105" fmla="*/ 4115947 h 5693771"/>
                <a:gd name="connsiteX106" fmla="*/ 9024118 w 10154888"/>
                <a:gd name="connsiteY106" fmla="*/ 3954582 h 5693771"/>
                <a:gd name="connsiteX107" fmla="*/ 9239271 w 10154888"/>
                <a:gd name="connsiteY107" fmla="*/ 3936653 h 5693771"/>
                <a:gd name="connsiteX108" fmla="*/ 9239271 w 10154888"/>
                <a:gd name="connsiteY108" fmla="*/ 3784253 h 5693771"/>
                <a:gd name="connsiteX109" fmla="*/ 9382707 w 10154888"/>
                <a:gd name="connsiteY109" fmla="*/ 3784253 h 5693771"/>
                <a:gd name="connsiteX110" fmla="*/ 9400636 w 10154888"/>
                <a:gd name="connsiteY110" fmla="*/ 3658747 h 5693771"/>
                <a:gd name="connsiteX111" fmla="*/ 9481318 w 10154888"/>
                <a:gd name="connsiteY111" fmla="*/ 3658747 h 5693771"/>
                <a:gd name="connsiteX112" fmla="*/ 9553036 w 10154888"/>
                <a:gd name="connsiteY112" fmla="*/ 3515312 h 5693771"/>
                <a:gd name="connsiteX113" fmla="*/ 9830942 w 10154888"/>
                <a:gd name="connsiteY113" fmla="*/ 3551170 h 5693771"/>
                <a:gd name="connsiteX114" fmla="*/ 9830942 w 10154888"/>
                <a:gd name="connsiteY114" fmla="*/ 3452559 h 5693771"/>
                <a:gd name="connsiteX115" fmla="*/ 10153671 w 10154888"/>
                <a:gd name="connsiteY115" fmla="*/ 3425665 h 5693771"/>
                <a:gd name="connsiteX116" fmla="*/ 9938518 w 10154888"/>
                <a:gd name="connsiteY116" fmla="*/ 3398770 h 5693771"/>
                <a:gd name="connsiteX117" fmla="*/ 9866801 w 10154888"/>
                <a:gd name="connsiteY117" fmla="*/ 3093970 h 5693771"/>
                <a:gd name="connsiteX118" fmla="*/ 9705436 w 10154888"/>
                <a:gd name="connsiteY118" fmla="*/ 3022253 h 5693771"/>
                <a:gd name="connsiteX119" fmla="*/ 9615789 w 10154888"/>
                <a:gd name="connsiteY119" fmla="*/ 3013288 h 5693771"/>
                <a:gd name="connsiteX120" fmla="*/ 9499248 w 10154888"/>
                <a:gd name="connsiteY120" fmla="*/ 2789170 h 5693771"/>
                <a:gd name="connsiteX121" fmla="*/ 9544071 w 10154888"/>
                <a:gd name="connsiteY121" fmla="*/ 2654700 h 5693771"/>
                <a:gd name="connsiteX122" fmla="*/ 9499248 w 10154888"/>
                <a:gd name="connsiteY122" fmla="*/ 2565053 h 5693771"/>
                <a:gd name="connsiteX123" fmla="*/ 9194448 w 10154888"/>
                <a:gd name="connsiteY123" fmla="*/ 2502300 h 5693771"/>
                <a:gd name="connsiteX124" fmla="*/ 9086871 w 10154888"/>
                <a:gd name="connsiteY124" fmla="*/ 2574017 h 5693771"/>
                <a:gd name="connsiteX125" fmla="*/ 9042048 w 10154888"/>
                <a:gd name="connsiteY125" fmla="*/ 2565053 h 5693771"/>
                <a:gd name="connsiteX126" fmla="*/ 8988259 w 10154888"/>
                <a:gd name="connsiteY126" fmla="*/ 2448512 h 5693771"/>
                <a:gd name="connsiteX127" fmla="*/ 8826895 w 10154888"/>
                <a:gd name="connsiteY127" fmla="*/ 2403688 h 5693771"/>
                <a:gd name="connsiteX128" fmla="*/ 8728283 w 10154888"/>
                <a:gd name="connsiteY128" fmla="*/ 2269217 h 5693771"/>
                <a:gd name="connsiteX129" fmla="*/ 8701389 w 10154888"/>
                <a:gd name="connsiteY129" fmla="*/ 2394723 h 5693771"/>
                <a:gd name="connsiteX130" fmla="*/ 8513130 w 10154888"/>
                <a:gd name="connsiteY130" fmla="*/ 2448512 h 5693771"/>
                <a:gd name="connsiteX131" fmla="*/ 8297977 w 10154888"/>
                <a:gd name="connsiteY131" fmla="*/ 2269217 h 5693771"/>
                <a:gd name="connsiteX132" fmla="*/ 8217295 w 10154888"/>
                <a:gd name="connsiteY132" fmla="*/ 2152676 h 5693771"/>
                <a:gd name="connsiteX133" fmla="*/ 8109718 w 10154888"/>
                <a:gd name="connsiteY133" fmla="*/ 2143712 h 5693771"/>
                <a:gd name="connsiteX134" fmla="*/ 8064895 w 10154888"/>
                <a:gd name="connsiteY134" fmla="*/ 2027170 h 5693771"/>
                <a:gd name="connsiteX135" fmla="*/ 8315907 w 10154888"/>
                <a:gd name="connsiteY135" fmla="*/ 1910629 h 5693771"/>
                <a:gd name="connsiteX136" fmla="*/ 8280048 w 10154888"/>
                <a:gd name="connsiteY136" fmla="*/ 1820982 h 5693771"/>
                <a:gd name="connsiteX137" fmla="*/ 8253154 w 10154888"/>
                <a:gd name="connsiteY137" fmla="*/ 1695476 h 5693771"/>
                <a:gd name="connsiteX138" fmla="*/ 8208330 w 10154888"/>
                <a:gd name="connsiteY138" fmla="*/ 1641688 h 5693771"/>
                <a:gd name="connsiteX139" fmla="*/ 8100754 w 10154888"/>
                <a:gd name="connsiteY139" fmla="*/ 1785123 h 5693771"/>
                <a:gd name="connsiteX140" fmla="*/ 7858707 w 10154888"/>
                <a:gd name="connsiteY140" fmla="*/ 1785123 h 5693771"/>
                <a:gd name="connsiteX141" fmla="*/ 7742165 w 10154888"/>
                <a:gd name="connsiteY141" fmla="*/ 1767194 h 5693771"/>
                <a:gd name="connsiteX142" fmla="*/ 7670448 w 10154888"/>
                <a:gd name="connsiteY142" fmla="*/ 1659617 h 5693771"/>
                <a:gd name="connsiteX143" fmla="*/ 7518048 w 10154888"/>
                <a:gd name="connsiteY143" fmla="*/ 1641688 h 5693771"/>
                <a:gd name="connsiteX144" fmla="*/ 7401507 w 10154888"/>
                <a:gd name="connsiteY144" fmla="*/ 1516182 h 5693771"/>
                <a:gd name="connsiteX145" fmla="*/ 6989130 w 10154888"/>
                <a:gd name="connsiteY145" fmla="*/ 1417570 h 5693771"/>
                <a:gd name="connsiteX146" fmla="*/ 7024989 w 10154888"/>
                <a:gd name="connsiteY146" fmla="*/ 1578935 h 5693771"/>
                <a:gd name="connsiteX147" fmla="*/ 7105671 w 10154888"/>
                <a:gd name="connsiteY147" fmla="*/ 1704441 h 5693771"/>
                <a:gd name="connsiteX148" fmla="*/ 7222212 w 10154888"/>
                <a:gd name="connsiteY148" fmla="*/ 1758229 h 5693771"/>
                <a:gd name="connsiteX149" fmla="*/ 7159459 w 10154888"/>
                <a:gd name="connsiteY149" fmla="*/ 1865806 h 5693771"/>
                <a:gd name="connsiteX150" fmla="*/ 6962236 w 10154888"/>
                <a:gd name="connsiteY150" fmla="*/ 1937523 h 5693771"/>
                <a:gd name="connsiteX151" fmla="*/ 6747083 w 10154888"/>
                <a:gd name="connsiteY151" fmla="*/ 2179570 h 5693771"/>
                <a:gd name="connsiteX152" fmla="*/ 6514001 w 10154888"/>
                <a:gd name="connsiteY152" fmla="*/ 1919594 h 5693771"/>
                <a:gd name="connsiteX153" fmla="*/ 6352636 w 10154888"/>
                <a:gd name="connsiteY153" fmla="*/ 1704441 h 5693771"/>
                <a:gd name="connsiteX154" fmla="*/ 6218165 w 10154888"/>
                <a:gd name="connsiteY154" fmla="*/ 1614794 h 5693771"/>
                <a:gd name="connsiteX155" fmla="*/ 6101624 w 10154888"/>
                <a:gd name="connsiteY155" fmla="*/ 1552041 h 5693771"/>
                <a:gd name="connsiteX156" fmla="*/ 5940259 w 10154888"/>
                <a:gd name="connsiteY156" fmla="*/ 1426535 h 5693771"/>
                <a:gd name="connsiteX157" fmla="*/ 6182307 w 10154888"/>
                <a:gd name="connsiteY157" fmla="*/ 1309994 h 5693771"/>
                <a:gd name="connsiteX158" fmla="*/ 6298848 w 10154888"/>
                <a:gd name="connsiteY158" fmla="*/ 1309994 h 5693771"/>
                <a:gd name="connsiteX159" fmla="*/ 6280918 w 10154888"/>
                <a:gd name="connsiteY159" fmla="*/ 1184488 h 5693771"/>
                <a:gd name="connsiteX160" fmla="*/ 6361601 w 10154888"/>
                <a:gd name="connsiteY160" fmla="*/ 1121735 h 5693771"/>
                <a:gd name="connsiteX161" fmla="*/ 6182307 w 10154888"/>
                <a:gd name="connsiteY161" fmla="*/ 906582 h 5693771"/>
                <a:gd name="connsiteX162" fmla="*/ 6029907 w 10154888"/>
                <a:gd name="connsiteY162" fmla="*/ 897617 h 5693771"/>
                <a:gd name="connsiteX163" fmla="*/ 5985083 w 10154888"/>
                <a:gd name="connsiteY163" fmla="*/ 1005194 h 5693771"/>
                <a:gd name="connsiteX164" fmla="*/ 5895436 w 10154888"/>
                <a:gd name="connsiteY164" fmla="*/ 933476 h 5693771"/>
                <a:gd name="connsiteX165" fmla="*/ 5769930 w 10154888"/>
                <a:gd name="connsiteY165" fmla="*/ 1058982 h 5693771"/>
                <a:gd name="connsiteX166" fmla="*/ 5680283 w 10154888"/>
                <a:gd name="connsiteY166" fmla="*/ 861759 h 5693771"/>
                <a:gd name="connsiteX167" fmla="*/ 5572707 w 10154888"/>
                <a:gd name="connsiteY167" fmla="*/ 879688 h 5693771"/>
                <a:gd name="connsiteX168" fmla="*/ 5402377 w 10154888"/>
                <a:gd name="connsiteY168" fmla="*/ 745217 h 5693771"/>
                <a:gd name="connsiteX169" fmla="*/ 5241012 w 10154888"/>
                <a:gd name="connsiteY169" fmla="*/ 745217 h 5693771"/>
                <a:gd name="connsiteX170" fmla="*/ 5115507 w 10154888"/>
                <a:gd name="connsiteY170" fmla="*/ 664535 h 5693771"/>
                <a:gd name="connsiteX171" fmla="*/ 4900354 w 10154888"/>
                <a:gd name="connsiteY171" fmla="*/ 619712 h 5693771"/>
                <a:gd name="connsiteX172" fmla="*/ 4828636 w 10154888"/>
                <a:gd name="connsiteY172" fmla="*/ 673500 h 5693771"/>
                <a:gd name="connsiteX173" fmla="*/ 4738989 w 10154888"/>
                <a:gd name="connsiteY173" fmla="*/ 503170 h 5693771"/>
                <a:gd name="connsiteX174" fmla="*/ 4649342 w 10154888"/>
                <a:gd name="connsiteY174" fmla="*/ 377665 h 5693771"/>
                <a:gd name="connsiteX175" fmla="*/ 4703130 w 10154888"/>
                <a:gd name="connsiteY175" fmla="*/ 234229 h 5693771"/>
                <a:gd name="connsiteX176" fmla="*/ 4550730 w 10154888"/>
                <a:gd name="connsiteY176" fmla="*/ 162512 h 5693771"/>
                <a:gd name="connsiteX177" fmla="*/ 4496942 w 10154888"/>
                <a:gd name="connsiteY177" fmla="*/ 117688 h 5693771"/>
                <a:gd name="connsiteX178" fmla="*/ 4174212 w 10154888"/>
                <a:gd name="connsiteY178" fmla="*/ 126653 h 5693771"/>
                <a:gd name="connsiteX179" fmla="*/ 4299718 w 10154888"/>
                <a:gd name="connsiteY179" fmla="*/ 261123 h 5693771"/>
                <a:gd name="connsiteX180" fmla="*/ 4254895 w 10154888"/>
                <a:gd name="connsiteY180" fmla="*/ 449382 h 5693771"/>
                <a:gd name="connsiteX181" fmla="*/ 4066636 w 10154888"/>
                <a:gd name="connsiteY181" fmla="*/ 413523 h 5693771"/>
                <a:gd name="connsiteX182" fmla="*/ 3976989 w 10154888"/>
                <a:gd name="connsiteY182" fmla="*/ 467312 h 5693771"/>
                <a:gd name="connsiteX183" fmla="*/ 3887342 w 10154888"/>
                <a:gd name="connsiteY183" fmla="*/ 547994 h 5693771"/>
                <a:gd name="connsiteX184" fmla="*/ 3734942 w 10154888"/>
                <a:gd name="connsiteY184" fmla="*/ 440417 h 5693771"/>
                <a:gd name="connsiteX185" fmla="*/ 3743907 w 10154888"/>
                <a:gd name="connsiteY185" fmla="*/ 296982 h 5693771"/>
                <a:gd name="connsiteX186" fmla="*/ 3672189 w 10154888"/>
                <a:gd name="connsiteY186" fmla="*/ 305947 h 5693771"/>
                <a:gd name="connsiteX187" fmla="*/ 3690118 w 10154888"/>
                <a:gd name="connsiteY187" fmla="*/ 135617 h 5693771"/>
                <a:gd name="connsiteX188" fmla="*/ 3528754 w 10154888"/>
                <a:gd name="connsiteY188" fmla="*/ 90794 h 5693771"/>
                <a:gd name="connsiteX189" fmla="*/ 3367389 w 10154888"/>
                <a:gd name="connsiteY189" fmla="*/ 81829 h 5693771"/>
                <a:gd name="connsiteX190" fmla="*/ 3286707 w 10154888"/>
                <a:gd name="connsiteY190" fmla="*/ 1147 h 569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0154888" h="5693771">
                  <a:moveTo>
                    <a:pt x="3286707" y="1147"/>
                  </a:moveTo>
                  <a:cubicBezTo>
                    <a:pt x="3255330" y="13100"/>
                    <a:pt x="3158212" y="104241"/>
                    <a:pt x="3179130" y="153547"/>
                  </a:cubicBezTo>
                  <a:cubicBezTo>
                    <a:pt x="3200047" y="202853"/>
                    <a:pt x="3400259" y="252159"/>
                    <a:pt x="3412212" y="296982"/>
                  </a:cubicBezTo>
                  <a:cubicBezTo>
                    <a:pt x="3424165" y="341806"/>
                    <a:pt x="3289695" y="410535"/>
                    <a:pt x="3250848" y="422488"/>
                  </a:cubicBezTo>
                  <a:cubicBezTo>
                    <a:pt x="3212001" y="434441"/>
                    <a:pt x="3198554" y="359735"/>
                    <a:pt x="3179130" y="368700"/>
                  </a:cubicBezTo>
                  <a:cubicBezTo>
                    <a:pt x="3159706" y="377665"/>
                    <a:pt x="3185107" y="443406"/>
                    <a:pt x="3134307" y="476276"/>
                  </a:cubicBezTo>
                  <a:cubicBezTo>
                    <a:pt x="3083507" y="509146"/>
                    <a:pt x="2932601" y="552476"/>
                    <a:pt x="2874330" y="565923"/>
                  </a:cubicBezTo>
                  <a:cubicBezTo>
                    <a:pt x="2816059" y="579370"/>
                    <a:pt x="2822036" y="550983"/>
                    <a:pt x="2784683" y="556959"/>
                  </a:cubicBezTo>
                  <a:cubicBezTo>
                    <a:pt x="2747330" y="562935"/>
                    <a:pt x="2668141" y="574888"/>
                    <a:pt x="2650212" y="601782"/>
                  </a:cubicBezTo>
                  <a:cubicBezTo>
                    <a:pt x="2632283" y="628676"/>
                    <a:pt x="2689060" y="694417"/>
                    <a:pt x="2677107" y="718323"/>
                  </a:cubicBezTo>
                  <a:cubicBezTo>
                    <a:pt x="2665154" y="742229"/>
                    <a:pt x="2660671" y="737746"/>
                    <a:pt x="2578495" y="745217"/>
                  </a:cubicBezTo>
                  <a:cubicBezTo>
                    <a:pt x="2496319" y="752688"/>
                    <a:pt x="2272201" y="716829"/>
                    <a:pt x="2184048" y="763147"/>
                  </a:cubicBezTo>
                  <a:cubicBezTo>
                    <a:pt x="2095895" y="809465"/>
                    <a:pt x="2095895" y="988758"/>
                    <a:pt x="2049577" y="1023123"/>
                  </a:cubicBezTo>
                  <a:cubicBezTo>
                    <a:pt x="2003259" y="1057488"/>
                    <a:pt x="1946483" y="957382"/>
                    <a:pt x="1906142" y="969335"/>
                  </a:cubicBezTo>
                  <a:cubicBezTo>
                    <a:pt x="1865801" y="981288"/>
                    <a:pt x="1844883" y="1081394"/>
                    <a:pt x="1807530" y="1094841"/>
                  </a:cubicBezTo>
                  <a:cubicBezTo>
                    <a:pt x="1770177" y="1108288"/>
                    <a:pt x="1707424" y="1029099"/>
                    <a:pt x="1682024" y="1050017"/>
                  </a:cubicBezTo>
                  <a:cubicBezTo>
                    <a:pt x="1656624" y="1070935"/>
                    <a:pt x="1679036" y="1191959"/>
                    <a:pt x="1655130" y="1220347"/>
                  </a:cubicBezTo>
                  <a:cubicBezTo>
                    <a:pt x="1631224" y="1248735"/>
                    <a:pt x="1581918" y="1218853"/>
                    <a:pt x="1538589" y="1220347"/>
                  </a:cubicBezTo>
                  <a:cubicBezTo>
                    <a:pt x="1495260" y="1221841"/>
                    <a:pt x="1431013" y="1197936"/>
                    <a:pt x="1395154" y="1229312"/>
                  </a:cubicBezTo>
                  <a:cubicBezTo>
                    <a:pt x="1359295" y="1260688"/>
                    <a:pt x="1353318" y="1374241"/>
                    <a:pt x="1323436" y="1408606"/>
                  </a:cubicBezTo>
                  <a:cubicBezTo>
                    <a:pt x="1293553" y="1442971"/>
                    <a:pt x="1263671" y="1445959"/>
                    <a:pt x="1215859" y="1435500"/>
                  </a:cubicBezTo>
                  <a:cubicBezTo>
                    <a:pt x="1168047" y="1425041"/>
                    <a:pt x="1094835" y="1342865"/>
                    <a:pt x="1036565" y="1345853"/>
                  </a:cubicBezTo>
                  <a:cubicBezTo>
                    <a:pt x="978294" y="1348841"/>
                    <a:pt x="936459" y="1435500"/>
                    <a:pt x="866236" y="1453429"/>
                  </a:cubicBezTo>
                  <a:cubicBezTo>
                    <a:pt x="796013" y="1471358"/>
                    <a:pt x="703377" y="1375735"/>
                    <a:pt x="615224" y="1453429"/>
                  </a:cubicBezTo>
                  <a:cubicBezTo>
                    <a:pt x="527071" y="1531123"/>
                    <a:pt x="404553" y="1873276"/>
                    <a:pt x="337318" y="1919594"/>
                  </a:cubicBezTo>
                  <a:cubicBezTo>
                    <a:pt x="270083" y="1965912"/>
                    <a:pt x="247671" y="1779147"/>
                    <a:pt x="211812" y="1731335"/>
                  </a:cubicBezTo>
                  <a:cubicBezTo>
                    <a:pt x="175953" y="1683523"/>
                    <a:pt x="155035" y="1650652"/>
                    <a:pt x="122165" y="1632723"/>
                  </a:cubicBezTo>
                  <a:cubicBezTo>
                    <a:pt x="89295" y="1614794"/>
                    <a:pt x="32518" y="1601347"/>
                    <a:pt x="14589" y="1623759"/>
                  </a:cubicBezTo>
                  <a:cubicBezTo>
                    <a:pt x="-3340" y="1646171"/>
                    <a:pt x="-6329" y="1729841"/>
                    <a:pt x="14589" y="1767194"/>
                  </a:cubicBezTo>
                  <a:cubicBezTo>
                    <a:pt x="35507" y="1804547"/>
                    <a:pt x="120672" y="1809029"/>
                    <a:pt x="140095" y="1847876"/>
                  </a:cubicBezTo>
                  <a:cubicBezTo>
                    <a:pt x="159518" y="1886723"/>
                    <a:pt x="126648" y="1950970"/>
                    <a:pt x="131130" y="2000276"/>
                  </a:cubicBezTo>
                  <a:cubicBezTo>
                    <a:pt x="135612" y="2049582"/>
                    <a:pt x="158024" y="2104865"/>
                    <a:pt x="166989" y="2143712"/>
                  </a:cubicBezTo>
                  <a:cubicBezTo>
                    <a:pt x="175954" y="2182559"/>
                    <a:pt x="149059" y="2209453"/>
                    <a:pt x="184918" y="2233359"/>
                  </a:cubicBezTo>
                  <a:cubicBezTo>
                    <a:pt x="220777" y="2257265"/>
                    <a:pt x="320883" y="2258759"/>
                    <a:pt x="382142" y="2287147"/>
                  </a:cubicBezTo>
                  <a:cubicBezTo>
                    <a:pt x="443401" y="2315535"/>
                    <a:pt x="531553" y="2373806"/>
                    <a:pt x="552471" y="2403688"/>
                  </a:cubicBezTo>
                  <a:cubicBezTo>
                    <a:pt x="573389" y="2433570"/>
                    <a:pt x="495695" y="2442535"/>
                    <a:pt x="507648" y="2466441"/>
                  </a:cubicBezTo>
                  <a:cubicBezTo>
                    <a:pt x="519601" y="2490347"/>
                    <a:pt x="643612" y="2475405"/>
                    <a:pt x="624189" y="2547123"/>
                  </a:cubicBezTo>
                  <a:cubicBezTo>
                    <a:pt x="604766" y="2618841"/>
                    <a:pt x="415013" y="2820547"/>
                    <a:pt x="391107" y="2896747"/>
                  </a:cubicBezTo>
                  <a:cubicBezTo>
                    <a:pt x="367201" y="2972947"/>
                    <a:pt x="452366" y="2969958"/>
                    <a:pt x="480754" y="3004323"/>
                  </a:cubicBezTo>
                  <a:cubicBezTo>
                    <a:pt x="509142" y="3038688"/>
                    <a:pt x="543507" y="3065582"/>
                    <a:pt x="561436" y="3102935"/>
                  </a:cubicBezTo>
                  <a:cubicBezTo>
                    <a:pt x="579365" y="3140288"/>
                    <a:pt x="568907" y="3204535"/>
                    <a:pt x="588330" y="3228441"/>
                  </a:cubicBezTo>
                  <a:cubicBezTo>
                    <a:pt x="607753" y="3252347"/>
                    <a:pt x="663036" y="3206029"/>
                    <a:pt x="677977" y="3246370"/>
                  </a:cubicBezTo>
                  <a:cubicBezTo>
                    <a:pt x="692918" y="3286711"/>
                    <a:pt x="667518" y="3431641"/>
                    <a:pt x="677977" y="3470488"/>
                  </a:cubicBezTo>
                  <a:cubicBezTo>
                    <a:pt x="688436" y="3509335"/>
                    <a:pt x="728777" y="3454053"/>
                    <a:pt x="740730" y="3479453"/>
                  </a:cubicBezTo>
                  <a:cubicBezTo>
                    <a:pt x="752683" y="3504853"/>
                    <a:pt x="727283" y="3582547"/>
                    <a:pt x="749695" y="3622888"/>
                  </a:cubicBezTo>
                  <a:cubicBezTo>
                    <a:pt x="772107" y="3663229"/>
                    <a:pt x="842331" y="3681159"/>
                    <a:pt x="875201" y="3721500"/>
                  </a:cubicBezTo>
                  <a:cubicBezTo>
                    <a:pt x="908071" y="3761841"/>
                    <a:pt x="888648" y="3839535"/>
                    <a:pt x="946918" y="3864935"/>
                  </a:cubicBezTo>
                  <a:cubicBezTo>
                    <a:pt x="1005188" y="3890335"/>
                    <a:pt x="1165059" y="3842524"/>
                    <a:pt x="1224824" y="3873900"/>
                  </a:cubicBezTo>
                  <a:cubicBezTo>
                    <a:pt x="1284589" y="3905276"/>
                    <a:pt x="1259189" y="3982971"/>
                    <a:pt x="1305507" y="4053194"/>
                  </a:cubicBezTo>
                  <a:cubicBezTo>
                    <a:pt x="1351825" y="4123418"/>
                    <a:pt x="1472848" y="4239959"/>
                    <a:pt x="1502730" y="4295241"/>
                  </a:cubicBezTo>
                  <a:cubicBezTo>
                    <a:pt x="1532612" y="4350523"/>
                    <a:pt x="1454919" y="4362476"/>
                    <a:pt x="1484801" y="4384888"/>
                  </a:cubicBezTo>
                  <a:cubicBezTo>
                    <a:pt x="1514683" y="4407300"/>
                    <a:pt x="1626742" y="4399830"/>
                    <a:pt x="1682024" y="4429712"/>
                  </a:cubicBezTo>
                  <a:cubicBezTo>
                    <a:pt x="1737306" y="4459594"/>
                    <a:pt x="1794083" y="4514876"/>
                    <a:pt x="1816495" y="4564182"/>
                  </a:cubicBezTo>
                  <a:cubicBezTo>
                    <a:pt x="1838907" y="4613488"/>
                    <a:pt x="1791095" y="4686700"/>
                    <a:pt x="1816495" y="4725547"/>
                  </a:cubicBezTo>
                  <a:cubicBezTo>
                    <a:pt x="1841895" y="4764394"/>
                    <a:pt x="1934531" y="4798759"/>
                    <a:pt x="1968895" y="4797265"/>
                  </a:cubicBezTo>
                  <a:cubicBezTo>
                    <a:pt x="2003259" y="4795771"/>
                    <a:pt x="1983836" y="4698653"/>
                    <a:pt x="2022683" y="4716582"/>
                  </a:cubicBezTo>
                  <a:cubicBezTo>
                    <a:pt x="2061530" y="4734511"/>
                    <a:pt x="2149683" y="4865994"/>
                    <a:pt x="2201977" y="4904841"/>
                  </a:cubicBezTo>
                  <a:cubicBezTo>
                    <a:pt x="2254271" y="4943688"/>
                    <a:pt x="2294613" y="4897371"/>
                    <a:pt x="2336448" y="4949665"/>
                  </a:cubicBezTo>
                  <a:cubicBezTo>
                    <a:pt x="2378283" y="5001959"/>
                    <a:pt x="2417130" y="5166312"/>
                    <a:pt x="2452989" y="5218606"/>
                  </a:cubicBezTo>
                  <a:cubicBezTo>
                    <a:pt x="2488848" y="5270900"/>
                    <a:pt x="2497813" y="5226076"/>
                    <a:pt x="2551601" y="5263429"/>
                  </a:cubicBezTo>
                  <a:cubicBezTo>
                    <a:pt x="2605389" y="5300782"/>
                    <a:pt x="2744342" y="5399394"/>
                    <a:pt x="2775718" y="5442723"/>
                  </a:cubicBezTo>
                  <a:cubicBezTo>
                    <a:pt x="2807094" y="5486052"/>
                    <a:pt x="2732388" y="5493524"/>
                    <a:pt x="2739859" y="5523406"/>
                  </a:cubicBezTo>
                  <a:cubicBezTo>
                    <a:pt x="2747330" y="5553288"/>
                    <a:pt x="2742848" y="5593629"/>
                    <a:pt x="2820542" y="5622017"/>
                  </a:cubicBezTo>
                  <a:cubicBezTo>
                    <a:pt x="2898236" y="5650405"/>
                    <a:pt x="3108906" y="5695229"/>
                    <a:pt x="3206024" y="5693735"/>
                  </a:cubicBezTo>
                  <a:cubicBezTo>
                    <a:pt x="3303142" y="5692241"/>
                    <a:pt x="3368883" y="5641441"/>
                    <a:pt x="3403248" y="5613053"/>
                  </a:cubicBezTo>
                  <a:cubicBezTo>
                    <a:pt x="3437613" y="5584665"/>
                    <a:pt x="3388306" y="5523406"/>
                    <a:pt x="3412212" y="5523406"/>
                  </a:cubicBezTo>
                  <a:cubicBezTo>
                    <a:pt x="3436118" y="5523406"/>
                    <a:pt x="3509330" y="5607077"/>
                    <a:pt x="3546683" y="5613053"/>
                  </a:cubicBezTo>
                  <a:cubicBezTo>
                    <a:pt x="3584036" y="5619029"/>
                    <a:pt x="3595989" y="5554783"/>
                    <a:pt x="3636330" y="5559265"/>
                  </a:cubicBezTo>
                  <a:cubicBezTo>
                    <a:pt x="3676671" y="5563747"/>
                    <a:pt x="3761836" y="5663853"/>
                    <a:pt x="3788730" y="5639947"/>
                  </a:cubicBezTo>
                  <a:cubicBezTo>
                    <a:pt x="3815624" y="5616041"/>
                    <a:pt x="3782754" y="5463641"/>
                    <a:pt x="3797695" y="5415829"/>
                  </a:cubicBezTo>
                  <a:cubicBezTo>
                    <a:pt x="3812636" y="5368017"/>
                    <a:pt x="3854471" y="5388935"/>
                    <a:pt x="3878377" y="5353076"/>
                  </a:cubicBezTo>
                  <a:cubicBezTo>
                    <a:pt x="3902283" y="5317217"/>
                    <a:pt x="3894812" y="5217111"/>
                    <a:pt x="3941130" y="5200676"/>
                  </a:cubicBezTo>
                  <a:cubicBezTo>
                    <a:pt x="3987448" y="5184241"/>
                    <a:pt x="4126401" y="5267912"/>
                    <a:pt x="4156283" y="5254465"/>
                  </a:cubicBezTo>
                  <a:cubicBezTo>
                    <a:pt x="4186165" y="5241018"/>
                    <a:pt x="4112953" y="5175276"/>
                    <a:pt x="4120424" y="5119994"/>
                  </a:cubicBezTo>
                  <a:cubicBezTo>
                    <a:pt x="4127895" y="5064712"/>
                    <a:pt x="4186166" y="4994488"/>
                    <a:pt x="4201107" y="4922770"/>
                  </a:cubicBezTo>
                  <a:cubicBezTo>
                    <a:pt x="4216048" y="4851052"/>
                    <a:pt x="4168236" y="4721064"/>
                    <a:pt x="4210071" y="4689688"/>
                  </a:cubicBezTo>
                  <a:cubicBezTo>
                    <a:pt x="4251906" y="4658312"/>
                    <a:pt x="4405800" y="4707618"/>
                    <a:pt x="4452118" y="4734512"/>
                  </a:cubicBezTo>
                  <a:cubicBezTo>
                    <a:pt x="4498436" y="4761406"/>
                    <a:pt x="4455106" y="4833124"/>
                    <a:pt x="4487977" y="4851053"/>
                  </a:cubicBezTo>
                  <a:cubicBezTo>
                    <a:pt x="4520848" y="4868982"/>
                    <a:pt x="4622448" y="4861511"/>
                    <a:pt x="4649342" y="4842088"/>
                  </a:cubicBezTo>
                  <a:cubicBezTo>
                    <a:pt x="4676236" y="4822665"/>
                    <a:pt x="4617966" y="4747959"/>
                    <a:pt x="4649342" y="4734512"/>
                  </a:cubicBezTo>
                  <a:cubicBezTo>
                    <a:pt x="4680718" y="4721065"/>
                    <a:pt x="4788295" y="4746465"/>
                    <a:pt x="4837601" y="4761406"/>
                  </a:cubicBezTo>
                  <a:cubicBezTo>
                    <a:pt x="4886907" y="4776347"/>
                    <a:pt x="4879436" y="4782324"/>
                    <a:pt x="4945177" y="4824159"/>
                  </a:cubicBezTo>
                  <a:cubicBezTo>
                    <a:pt x="5010918" y="4865994"/>
                    <a:pt x="5148377" y="4982535"/>
                    <a:pt x="5232048" y="5012417"/>
                  </a:cubicBezTo>
                  <a:cubicBezTo>
                    <a:pt x="5315719" y="5042299"/>
                    <a:pt x="5373989" y="4978053"/>
                    <a:pt x="5447201" y="5003453"/>
                  </a:cubicBezTo>
                  <a:cubicBezTo>
                    <a:pt x="5520413" y="5028853"/>
                    <a:pt x="5590636" y="5119994"/>
                    <a:pt x="5671318" y="5164817"/>
                  </a:cubicBezTo>
                  <a:cubicBezTo>
                    <a:pt x="5752000" y="5209640"/>
                    <a:pt x="5826707" y="5244006"/>
                    <a:pt x="5931295" y="5272394"/>
                  </a:cubicBezTo>
                  <a:cubicBezTo>
                    <a:pt x="6035883" y="5300782"/>
                    <a:pt x="6213683" y="5354571"/>
                    <a:pt x="6298848" y="5335147"/>
                  </a:cubicBezTo>
                  <a:cubicBezTo>
                    <a:pt x="6384013" y="5315724"/>
                    <a:pt x="6372060" y="5178265"/>
                    <a:pt x="6442283" y="5155853"/>
                  </a:cubicBezTo>
                  <a:cubicBezTo>
                    <a:pt x="6512507" y="5133441"/>
                    <a:pt x="6669389" y="5178264"/>
                    <a:pt x="6720189" y="5200676"/>
                  </a:cubicBezTo>
                  <a:cubicBezTo>
                    <a:pt x="6770989" y="5223088"/>
                    <a:pt x="6721683" y="5272393"/>
                    <a:pt x="6747083" y="5290323"/>
                  </a:cubicBezTo>
                  <a:cubicBezTo>
                    <a:pt x="6772483" y="5308253"/>
                    <a:pt x="6832248" y="5294806"/>
                    <a:pt x="6872589" y="5308253"/>
                  </a:cubicBezTo>
                  <a:cubicBezTo>
                    <a:pt x="6912930" y="5321700"/>
                    <a:pt x="6956259" y="5366524"/>
                    <a:pt x="6989130" y="5371006"/>
                  </a:cubicBezTo>
                  <a:cubicBezTo>
                    <a:pt x="7022001" y="5375488"/>
                    <a:pt x="7041424" y="5305265"/>
                    <a:pt x="7069812" y="5335147"/>
                  </a:cubicBezTo>
                  <a:cubicBezTo>
                    <a:pt x="7098200" y="5365029"/>
                    <a:pt x="7116130" y="5562253"/>
                    <a:pt x="7159459" y="5550300"/>
                  </a:cubicBezTo>
                  <a:cubicBezTo>
                    <a:pt x="7202788" y="5538347"/>
                    <a:pt x="7277495" y="5357558"/>
                    <a:pt x="7329789" y="5263429"/>
                  </a:cubicBezTo>
                  <a:cubicBezTo>
                    <a:pt x="7382083" y="5169300"/>
                    <a:pt x="7388059" y="5009429"/>
                    <a:pt x="7473224" y="4985523"/>
                  </a:cubicBezTo>
                  <a:cubicBezTo>
                    <a:pt x="7558389" y="4961617"/>
                    <a:pt x="7766071" y="5109535"/>
                    <a:pt x="7840777" y="5119994"/>
                  </a:cubicBezTo>
                  <a:cubicBezTo>
                    <a:pt x="7915483" y="5130453"/>
                    <a:pt x="7890083" y="5049770"/>
                    <a:pt x="7921459" y="5048276"/>
                  </a:cubicBezTo>
                  <a:cubicBezTo>
                    <a:pt x="7952835" y="5046782"/>
                    <a:pt x="7964789" y="5117005"/>
                    <a:pt x="8029036" y="5111029"/>
                  </a:cubicBezTo>
                  <a:cubicBezTo>
                    <a:pt x="8093283" y="5105053"/>
                    <a:pt x="8248672" y="5055746"/>
                    <a:pt x="8306942" y="5012417"/>
                  </a:cubicBezTo>
                  <a:cubicBezTo>
                    <a:pt x="8365212" y="4969088"/>
                    <a:pt x="8342800" y="4874959"/>
                    <a:pt x="8378659" y="4851053"/>
                  </a:cubicBezTo>
                  <a:cubicBezTo>
                    <a:pt x="8414518" y="4827147"/>
                    <a:pt x="8498189" y="4897370"/>
                    <a:pt x="8522095" y="4868982"/>
                  </a:cubicBezTo>
                  <a:cubicBezTo>
                    <a:pt x="8546001" y="4840594"/>
                    <a:pt x="8471295" y="4731523"/>
                    <a:pt x="8522095" y="4680723"/>
                  </a:cubicBezTo>
                  <a:cubicBezTo>
                    <a:pt x="8572895" y="4629923"/>
                    <a:pt x="8761154" y="4641876"/>
                    <a:pt x="8826895" y="4564182"/>
                  </a:cubicBezTo>
                  <a:cubicBezTo>
                    <a:pt x="8892636" y="4486488"/>
                    <a:pt x="8909072" y="4289265"/>
                    <a:pt x="8916542" y="4214559"/>
                  </a:cubicBezTo>
                  <a:cubicBezTo>
                    <a:pt x="8924012" y="4139853"/>
                    <a:pt x="8853789" y="4159277"/>
                    <a:pt x="8871718" y="4115947"/>
                  </a:cubicBezTo>
                  <a:cubicBezTo>
                    <a:pt x="8889647" y="4072618"/>
                    <a:pt x="8962859" y="3984464"/>
                    <a:pt x="9024118" y="3954582"/>
                  </a:cubicBezTo>
                  <a:cubicBezTo>
                    <a:pt x="9085377" y="3924700"/>
                    <a:pt x="9203412" y="3965041"/>
                    <a:pt x="9239271" y="3936653"/>
                  </a:cubicBezTo>
                  <a:cubicBezTo>
                    <a:pt x="9275130" y="3908265"/>
                    <a:pt x="9215365" y="3809653"/>
                    <a:pt x="9239271" y="3784253"/>
                  </a:cubicBezTo>
                  <a:cubicBezTo>
                    <a:pt x="9263177" y="3758853"/>
                    <a:pt x="9355813" y="3805171"/>
                    <a:pt x="9382707" y="3784253"/>
                  </a:cubicBezTo>
                  <a:cubicBezTo>
                    <a:pt x="9409601" y="3763335"/>
                    <a:pt x="9384201" y="3679665"/>
                    <a:pt x="9400636" y="3658747"/>
                  </a:cubicBezTo>
                  <a:cubicBezTo>
                    <a:pt x="9417071" y="3637829"/>
                    <a:pt x="9455918" y="3682653"/>
                    <a:pt x="9481318" y="3658747"/>
                  </a:cubicBezTo>
                  <a:cubicBezTo>
                    <a:pt x="9506718" y="3634841"/>
                    <a:pt x="9494765" y="3533242"/>
                    <a:pt x="9553036" y="3515312"/>
                  </a:cubicBezTo>
                  <a:cubicBezTo>
                    <a:pt x="9611307" y="3497383"/>
                    <a:pt x="9784624" y="3561629"/>
                    <a:pt x="9830942" y="3551170"/>
                  </a:cubicBezTo>
                  <a:cubicBezTo>
                    <a:pt x="9877260" y="3540711"/>
                    <a:pt x="9777154" y="3473476"/>
                    <a:pt x="9830942" y="3452559"/>
                  </a:cubicBezTo>
                  <a:cubicBezTo>
                    <a:pt x="9884730" y="3431642"/>
                    <a:pt x="10135742" y="3434630"/>
                    <a:pt x="10153671" y="3425665"/>
                  </a:cubicBezTo>
                  <a:cubicBezTo>
                    <a:pt x="10171600" y="3416700"/>
                    <a:pt x="9986330" y="3454052"/>
                    <a:pt x="9938518" y="3398770"/>
                  </a:cubicBezTo>
                  <a:cubicBezTo>
                    <a:pt x="9890706" y="3343488"/>
                    <a:pt x="9905648" y="3156723"/>
                    <a:pt x="9866801" y="3093970"/>
                  </a:cubicBezTo>
                  <a:cubicBezTo>
                    <a:pt x="9827954" y="3031217"/>
                    <a:pt x="9747271" y="3035700"/>
                    <a:pt x="9705436" y="3022253"/>
                  </a:cubicBezTo>
                  <a:cubicBezTo>
                    <a:pt x="9663601" y="3008806"/>
                    <a:pt x="9650154" y="3052135"/>
                    <a:pt x="9615789" y="3013288"/>
                  </a:cubicBezTo>
                  <a:cubicBezTo>
                    <a:pt x="9581424" y="2974441"/>
                    <a:pt x="9511201" y="2848935"/>
                    <a:pt x="9499248" y="2789170"/>
                  </a:cubicBezTo>
                  <a:cubicBezTo>
                    <a:pt x="9487295" y="2729405"/>
                    <a:pt x="9544071" y="2692053"/>
                    <a:pt x="9544071" y="2654700"/>
                  </a:cubicBezTo>
                  <a:cubicBezTo>
                    <a:pt x="9544071" y="2617347"/>
                    <a:pt x="9557518" y="2590453"/>
                    <a:pt x="9499248" y="2565053"/>
                  </a:cubicBezTo>
                  <a:cubicBezTo>
                    <a:pt x="9440978" y="2539653"/>
                    <a:pt x="9263177" y="2500806"/>
                    <a:pt x="9194448" y="2502300"/>
                  </a:cubicBezTo>
                  <a:cubicBezTo>
                    <a:pt x="9125719" y="2503794"/>
                    <a:pt x="9112271" y="2563558"/>
                    <a:pt x="9086871" y="2574017"/>
                  </a:cubicBezTo>
                  <a:cubicBezTo>
                    <a:pt x="9061471" y="2584476"/>
                    <a:pt x="9058483" y="2585970"/>
                    <a:pt x="9042048" y="2565053"/>
                  </a:cubicBezTo>
                  <a:cubicBezTo>
                    <a:pt x="9025613" y="2544136"/>
                    <a:pt x="9024118" y="2475406"/>
                    <a:pt x="8988259" y="2448512"/>
                  </a:cubicBezTo>
                  <a:cubicBezTo>
                    <a:pt x="8952400" y="2421618"/>
                    <a:pt x="8870224" y="2433571"/>
                    <a:pt x="8826895" y="2403688"/>
                  </a:cubicBezTo>
                  <a:cubicBezTo>
                    <a:pt x="8783566" y="2373806"/>
                    <a:pt x="8749201" y="2270711"/>
                    <a:pt x="8728283" y="2269217"/>
                  </a:cubicBezTo>
                  <a:cubicBezTo>
                    <a:pt x="8707365" y="2267723"/>
                    <a:pt x="8737248" y="2364841"/>
                    <a:pt x="8701389" y="2394723"/>
                  </a:cubicBezTo>
                  <a:cubicBezTo>
                    <a:pt x="8665530" y="2424606"/>
                    <a:pt x="8580365" y="2469430"/>
                    <a:pt x="8513130" y="2448512"/>
                  </a:cubicBezTo>
                  <a:cubicBezTo>
                    <a:pt x="8445895" y="2427594"/>
                    <a:pt x="8347283" y="2318523"/>
                    <a:pt x="8297977" y="2269217"/>
                  </a:cubicBezTo>
                  <a:cubicBezTo>
                    <a:pt x="8248671" y="2219911"/>
                    <a:pt x="8248672" y="2173594"/>
                    <a:pt x="8217295" y="2152676"/>
                  </a:cubicBezTo>
                  <a:cubicBezTo>
                    <a:pt x="8185919" y="2131759"/>
                    <a:pt x="8135118" y="2164630"/>
                    <a:pt x="8109718" y="2143712"/>
                  </a:cubicBezTo>
                  <a:cubicBezTo>
                    <a:pt x="8084318" y="2122794"/>
                    <a:pt x="8030530" y="2066017"/>
                    <a:pt x="8064895" y="2027170"/>
                  </a:cubicBezTo>
                  <a:cubicBezTo>
                    <a:pt x="8099260" y="1988323"/>
                    <a:pt x="8280048" y="1944994"/>
                    <a:pt x="8315907" y="1910629"/>
                  </a:cubicBezTo>
                  <a:cubicBezTo>
                    <a:pt x="8351766" y="1876264"/>
                    <a:pt x="8290507" y="1856841"/>
                    <a:pt x="8280048" y="1820982"/>
                  </a:cubicBezTo>
                  <a:cubicBezTo>
                    <a:pt x="8269589" y="1785123"/>
                    <a:pt x="8265107" y="1725358"/>
                    <a:pt x="8253154" y="1695476"/>
                  </a:cubicBezTo>
                  <a:cubicBezTo>
                    <a:pt x="8241201" y="1665594"/>
                    <a:pt x="8233730" y="1626747"/>
                    <a:pt x="8208330" y="1641688"/>
                  </a:cubicBezTo>
                  <a:cubicBezTo>
                    <a:pt x="8182930" y="1656629"/>
                    <a:pt x="8159025" y="1761217"/>
                    <a:pt x="8100754" y="1785123"/>
                  </a:cubicBezTo>
                  <a:cubicBezTo>
                    <a:pt x="8042483" y="1809029"/>
                    <a:pt x="7858707" y="1785123"/>
                    <a:pt x="7858707" y="1785123"/>
                  </a:cubicBezTo>
                  <a:cubicBezTo>
                    <a:pt x="7798942" y="1782135"/>
                    <a:pt x="7773541" y="1788112"/>
                    <a:pt x="7742165" y="1767194"/>
                  </a:cubicBezTo>
                  <a:cubicBezTo>
                    <a:pt x="7710789" y="1746276"/>
                    <a:pt x="7707801" y="1680535"/>
                    <a:pt x="7670448" y="1659617"/>
                  </a:cubicBezTo>
                  <a:cubicBezTo>
                    <a:pt x="7633095" y="1638699"/>
                    <a:pt x="7562871" y="1665594"/>
                    <a:pt x="7518048" y="1641688"/>
                  </a:cubicBezTo>
                  <a:cubicBezTo>
                    <a:pt x="7473225" y="1617782"/>
                    <a:pt x="7489660" y="1553535"/>
                    <a:pt x="7401507" y="1516182"/>
                  </a:cubicBezTo>
                  <a:cubicBezTo>
                    <a:pt x="7313354" y="1478829"/>
                    <a:pt x="7051883" y="1407111"/>
                    <a:pt x="6989130" y="1417570"/>
                  </a:cubicBezTo>
                  <a:cubicBezTo>
                    <a:pt x="6926377" y="1428029"/>
                    <a:pt x="7005565" y="1531123"/>
                    <a:pt x="7024989" y="1578935"/>
                  </a:cubicBezTo>
                  <a:cubicBezTo>
                    <a:pt x="7044413" y="1626747"/>
                    <a:pt x="7072801" y="1674559"/>
                    <a:pt x="7105671" y="1704441"/>
                  </a:cubicBezTo>
                  <a:cubicBezTo>
                    <a:pt x="7138542" y="1734323"/>
                    <a:pt x="7213247" y="1731335"/>
                    <a:pt x="7222212" y="1758229"/>
                  </a:cubicBezTo>
                  <a:cubicBezTo>
                    <a:pt x="7231177" y="1785123"/>
                    <a:pt x="7202788" y="1835924"/>
                    <a:pt x="7159459" y="1865806"/>
                  </a:cubicBezTo>
                  <a:cubicBezTo>
                    <a:pt x="7116130" y="1895688"/>
                    <a:pt x="7030965" y="1885229"/>
                    <a:pt x="6962236" y="1937523"/>
                  </a:cubicBezTo>
                  <a:cubicBezTo>
                    <a:pt x="6893507" y="1989817"/>
                    <a:pt x="6821789" y="2182558"/>
                    <a:pt x="6747083" y="2179570"/>
                  </a:cubicBezTo>
                  <a:cubicBezTo>
                    <a:pt x="6672377" y="2176582"/>
                    <a:pt x="6579742" y="1998782"/>
                    <a:pt x="6514001" y="1919594"/>
                  </a:cubicBezTo>
                  <a:cubicBezTo>
                    <a:pt x="6448260" y="1840406"/>
                    <a:pt x="6401942" y="1755241"/>
                    <a:pt x="6352636" y="1704441"/>
                  </a:cubicBezTo>
                  <a:cubicBezTo>
                    <a:pt x="6303330" y="1653641"/>
                    <a:pt x="6260000" y="1640194"/>
                    <a:pt x="6218165" y="1614794"/>
                  </a:cubicBezTo>
                  <a:cubicBezTo>
                    <a:pt x="6176330" y="1589394"/>
                    <a:pt x="6147942" y="1583417"/>
                    <a:pt x="6101624" y="1552041"/>
                  </a:cubicBezTo>
                  <a:cubicBezTo>
                    <a:pt x="6055306" y="1520665"/>
                    <a:pt x="5926812" y="1466876"/>
                    <a:pt x="5940259" y="1426535"/>
                  </a:cubicBezTo>
                  <a:cubicBezTo>
                    <a:pt x="5953706" y="1386194"/>
                    <a:pt x="6122542" y="1329418"/>
                    <a:pt x="6182307" y="1309994"/>
                  </a:cubicBezTo>
                  <a:cubicBezTo>
                    <a:pt x="6242072" y="1290570"/>
                    <a:pt x="6282413" y="1330912"/>
                    <a:pt x="6298848" y="1309994"/>
                  </a:cubicBezTo>
                  <a:cubicBezTo>
                    <a:pt x="6315283" y="1289076"/>
                    <a:pt x="6270459" y="1215864"/>
                    <a:pt x="6280918" y="1184488"/>
                  </a:cubicBezTo>
                  <a:cubicBezTo>
                    <a:pt x="6291377" y="1153112"/>
                    <a:pt x="6378036" y="1168053"/>
                    <a:pt x="6361601" y="1121735"/>
                  </a:cubicBezTo>
                  <a:cubicBezTo>
                    <a:pt x="6345166" y="1075417"/>
                    <a:pt x="6237589" y="943935"/>
                    <a:pt x="6182307" y="906582"/>
                  </a:cubicBezTo>
                  <a:cubicBezTo>
                    <a:pt x="6127025" y="869229"/>
                    <a:pt x="6062778" y="881182"/>
                    <a:pt x="6029907" y="897617"/>
                  </a:cubicBezTo>
                  <a:cubicBezTo>
                    <a:pt x="5997036" y="914052"/>
                    <a:pt x="6007495" y="999218"/>
                    <a:pt x="5985083" y="1005194"/>
                  </a:cubicBezTo>
                  <a:cubicBezTo>
                    <a:pt x="5962671" y="1011170"/>
                    <a:pt x="5931295" y="924511"/>
                    <a:pt x="5895436" y="933476"/>
                  </a:cubicBezTo>
                  <a:cubicBezTo>
                    <a:pt x="5859577" y="942441"/>
                    <a:pt x="5805789" y="1070935"/>
                    <a:pt x="5769930" y="1058982"/>
                  </a:cubicBezTo>
                  <a:cubicBezTo>
                    <a:pt x="5734071" y="1047029"/>
                    <a:pt x="5713154" y="891641"/>
                    <a:pt x="5680283" y="861759"/>
                  </a:cubicBezTo>
                  <a:cubicBezTo>
                    <a:pt x="5647413" y="831877"/>
                    <a:pt x="5619025" y="899112"/>
                    <a:pt x="5572707" y="879688"/>
                  </a:cubicBezTo>
                  <a:cubicBezTo>
                    <a:pt x="5526389" y="860264"/>
                    <a:pt x="5457660" y="767629"/>
                    <a:pt x="5402377" y="745217"/>
                  </a:cubicBezTo>
                  <a:cubicBezTo>
                    <a:pt x="5347095" y="722805"/>
                    <a:pt x="5288824" y="758664"/>
                    <a:pt x="5241012" y="745217"/>
                  </a:cubicBezTo>
                  <a:cubicBezTo>
                    <a:pt x="5193200" y="731770"/>
                    <a:pt x="5172283" y="685452"/>
                    <a:pt x="5115507" y="664535"/>
                  </a:cubicBezTo>
                  <a:cubicBezTo>
                    <a:pt x="5058731" y="643618"/>
                    <a:pt x="4948166" y="618218"/>
                    <a:pt x="4900354" y="619712"/>
                  </a:cubicBezTo>
                  <a:cubicBezTo>
                    <a:pt x="4852542" y="621206"/>
                    <a:pt x="4855530" y="692924"/>
                    <a:pt x="4828636" y="673500"/>
                  </a:cubicBezTo>
                  <a:cubicBezTo>
                    <a:pt x="4801742" y="654076"/>
                    <a:pt x="4768871" y="552476"/>
                    <a:pt x="4738989" y="503170"/>
                  </a:cubicBezTo>
                  <a:cubicBezTo>
                    <a:pt x="4709107" y="453864"/>
                    <a:pt x="4655318" y="422488"/>
                    <a:pt x="4649342" y="377665"/>
                  </a:cubicBezTo>
                  <a:cubicBezTo>
                    <a:pt x="4643366" y="332842"/>
                    <a:pt x="4719565" y="270088"/>
                    <a:pt x="4703130" y="234229"/>
                  </a:cubicBezTo>
                  <a:cubicBezTo>
                    <a:pt x="4686695" y="198370"/>
                    <a:pt x="4585095" y="181935"/>
                    <a:pt x="4550730" y="162512"/>
                  </a:cubicBezTo>
                  <a:cubicBezTo>
                    <a:pt x="4516365" y="143089"/>
                    <a:pt x="4559695" y="123665"/>
                    <a:pt x="4496942" y="117688"/>
                  </a:cubicBezTo>
                  <a:cubicBezTo>
                    <a:pt x="4434189" y="111712"/>
                    <a:pt x="4207083" y="102747"/>
                    <a:pt x="4174212" y="126653"/>
                  </a:cubicBezTo>
                  <a:cubicBezTo>
                    <a:pt x="4141341" y="150559"/>
                    <a:pt x="4286271" y="207335"/>
                    <a:pt x="4299718" y="261123"/>
                  </a:cubicBezTo>
                  <a:cubicBezTo>
                    <a:pt x="4313165" y="314911"/>
                    <a:pt x="4293742" y="423982"/>
                    <a:pt x="4254895" y="449382"/>
                  </a:cubicBezTo>
                  <a:cubicBezTo>
                    <a:pt x="4216048" y="474782"/>
                    <a:pt x="4112954" y="410535"/>
                    <a:pt x="4066636" y="413523"/>
                  </a:cubicBezTo>
                  <a:cubicBezTo>
                    <a:pt x="4020318" y="416511"/>
                    <a:pt x="4006871" y="444900"/>
                    <a:pt x="3976989" y="467312"/>
                  </a:cubicBezTo>
                  <a:cubicBezTo>
                    <a:pt x="3947107" y="489724"/>
                    <a:pt x="3927683" y="552476"/>
                    <a:pt x="3887342" y="547994"/>
                  </a:cubicBezTo>
                  <a:cubicBezTo>
                    <a:pt x="3847001" y="543512"/>
                    <a:pt x="3758848" y="482252"/>
                    <a:pt x="3734942" y="440417"/>
                  </a:cubicBezTo>
                  <a:cubicBezTo>
                    <a:pt x="3711036" y="398582"/>
                    <a:pt x="3754366" y="319394"/>
                    <a:pt x="3743907" y="296982"/>
                  </a:cubicBezTo>
                  <a:cubicBezTo>
                    <a:pt x="3733448" y="274570"/>
                    <a:pt x="3681154" y="332841"/>
                    <a:pt x="3672189" y="305947"/>
                  </a:cubicBezTo>
                  <a:cubicBezTo>
                    <a:pt x="3663224" y="279053"/>
                    <a:pt x="3714024" y="171476"/>
                    <a:pt x="3690118" y="135617"/>
                  </a:cubicBezTo>
                  <a:cubicBezTo>
                    <a:pt x="3666212" y="99758"/>
                    <a:pt x="3582542" y="99759"/>
                    <a:pt x="3528754" y="90794"/>
                  </a:cubicBezTo>
                  <a:cubicBezTo>
                    <a:pt x="3474966" y="81829"/>
                    <a:pt x="3407730" y="89300"/>
                    <a:pt x="3367389" y="81829"/>
                  </a:cubicBezTo>
                  <a:cubicBezTo>
                    <a:pt x="3327048" y="74358"/>
                    <a:pt x="3318084" y="-10806"/>
                    <a:pt x="3286707" y="114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A235E88-3B74-2B29-D18A-55CA19783833}"/>
                </a:ext>
              </a:extLst>
            </p:cNvPr>
            <p:cNvGrpSpPr/>
            <p:nvPr/>
          </p:nvGrpSpPr>
          <p:grpSpPr>
            <a:xfrm>
              <a:off x="5102842" y="1385751"/>
              <a:ext cx="2137384" cy="2613985"/>
              <a:chOff x="4023696" y="462160"/>
              <a:chExt cx="4605330" cy="6028287"/>
            </a:xfrm>
          </p:grpSpPr>
          <p:sp>
            <p:nvSpPr>
              <p:cNvPr id="27" name="Volný tvar: obrazec 26">
                <a:extLst>
                  <a:ext uri="{FF2B5EF4-FFF2-40B4-BE49-F238E27FC236}">
                    <a16:creationId xmlns:a16="http://schemas.microsoft.com/office/drawing/2014/main" id="{42ED846E-D9F1-D756-B635-E7A63BEA7108}"/>
                  </a:ext>
                </a:extLst>
              </p:cNvPr>
              <p:cNvSpPr/>
              <p:nvPr/>
            </p:nvSpPr>
            <p:spPr>
              <a:xfrm>
                <a:off x="4023696" y="1407459"/>
                <a:ext cx="4087699" cy="5082988"/>
              </a:xfrm>
              <a:custGeom>
                <a:avLst/>
                <a:gdLst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54890 w 4573455"/>
                  <a:gd name="connsiteY33" fmla="*/ 3872753 h 5082988"/>
                  <a:gd name="connsiteX34" fmla="*/ 3981784 w 4573455"/>
                  <a:gd name="connsiteY34" fmla="*/ 4034117 h 5082988"/>
                  <a:gd name="connsiteX35" fmla="*/ 3910067 w 4573455"/>
                  <a:gd name="connsiteY35" fmla="*/ 4186517 h 5082988"/>
                  <a:gd name="connsiteX36" fmla="*/ 3793526 w 4573455"/>
                  <a:gd name="connsiteY36" fmla="*/ 4105835 h 5082988"/>
                  <a:gd name="connsiteX37" fmla="*/ 3748702 w 4573455"/>
                  <a:gd name="connsiteY37" fmla="*/ 4303059 h 5082988"/>
                  <a:gd name="connsiteX38" fmla="*/ 3425973 w 4573455"/>
                  <a:gd name="connsiteY38" fmla="*/ 4455459 h 5082988"/>
                  <a:gd name="connsiteX39" fmla="*/ 3515620 w 4573455"/>
                  <a:gd name="connsiteY39" fmla="*/ 4607859 h 5082988"/>
                  <a:gd name="connsiteX40" fmla="*/ 3560443 w 4573455"/>
                  <a:gd name="connsiteY40" fmla="*/ 4688541 h 5082988"/>
                  <a:gd name="connsiteX41" fmla="*/ 3506655 w 4573455"/>
                  <a:gd name="connsiteY41" fmla="*/ 4787153 h 5082988"/>
                  <a:gd name="connsiteX42" fmla="*/ 3614231 w 4573455"/>
                  <a:gd name="connsiteY42" fmla="*/ 4805082 h 5082988"/>
                  <a:gd name="connsiteX43" fmla="*/ 3578373 w 4573455"/>
                  <a:gd name="connsiteY43" fmla="*/ 4975412 h 5082988"/>
                  <a:gd name="connsiteX44" fmla="*/ 3425973 w 4573455"/>
                  <a:gd name="connsiteY44" fmla="*/ 4921623 h 5082988"/>
                  <a:gd name="connsiteX45" fmla="*/ 3425973 w 4573455"/>
                  <a:gd name="connsiteY45" fmla="*/ 4796117 h 5082988"/>
                  <a:gd name="connsiteX46" fmla="*/ 3291502 w 4573455"/>
                  <a:gd name="connsiteY46" fmla="*/ 4849906 h 5082988"/>
                  <a:gd name="connsiteX47" fmla="*/ 3210820 w 4573455"/>
                  <a:gd name="connsiteY47" fmla="*/ 4787153 h 5082988"/>
                  <a:gd name="connsiteX48" fmla="*/ 3121173 w 4573455"/>
                  <a:gd name="connsiteY48" fmla="*/ 4751294 h 5082988"/>
                  <a:gd name="connsiteX49" fmla="*/ 3121173 w 4573455"/>
                  <a:gd name="connsiteY49" fmla="*/ 4894729 h 5082988"/>
                  <a:gd name="connsiteX50" fmla="*/ 2789478 w 4573455"/>
                  <a:gd name="connsiteY50" fmla="*/ 4867835 h 5082988"/>
                  <a:gd name="connsiteX51" fmla="*/ 2762584 w 4573455"/>
                  <a:gd name="connsiteY51" fmla="*/ 4957482 h 5082988"/>
                  <a:gd name="connsiteX52" fmla="*/ 2708796 w 4573455"/>
                  <a:gd name="connsiteY52" fmla="*/ 4957482 h 5082988"/>
                  <a:gd name="connsiteX53" fmla="*/ 2699831 w 4573455"/>
                  <a:gd name="connsiteY53" fmla="*/ 5020235 h 5082988"/>
                  <a:gd name="connsiteX54" fmla="*/ 2448820 w 4573455"/>
                  <a:gd name="connsiteY54" fmla="*/ 5029200 h 5082988"/>
                  <a:gd name="connsiteX55" fmla="*/ 2403996 w 4573455"/>
                  <a:gd name="connsiteY55" fmla="*/ 4912659 h 5082988"/>
                  <a:gd name="connsiteX56" fmla="*/ 2296420 w 4573455"/>
                  <a:gd name="connsiteY56" fmla="*/ 4921623 h 5082988"/>
                  <a:gd name="connsiteX57" fmla="*/ 2179878 w 4573455"/>
                  <a:gd name="connsiteY57" fmla="*/ 4849906 h 5082988"/>
                  <a:gd name="connsiteX58" fmla="*/ 2179878 w 4573455"/>
                  <a:gd name="connsiteY58" fmla="*/ 5029200 h 5082988"/>
                  <a:gd name="connsiteX59" fmla="*/ 2072302 w 4573455"/>
                  <a:gd name="connsiteY59" fmla="*/ 5082988 h 5082988"/>
                  <a:gd name="connsiteX60" fmla="*/ 2036443 w 4573455"/>
                  <a:gd name="connsiteY60" fmla="*/ 5029200 h 5082988"/>
                  <a:gd name="connsiteX61" fmla="*/ 1991620 w 4573455"/>
                  <a:gd name="connsiteY61" fmla="*/ 5020235 h 5082988"/>
                  <a:gd name="connsiteX62" fmla="*/ 1982655 w 4573455"/>
                  <a:gd name="connsiteY62" fmla="*/ 4912659 h 5082988"/>
                  <a:gd name="connsiteX63" fmla="*/ 1910937 w 4573455"/>
                  <a:gd name="connsiteY63" fmla="*/ 4930588 h 5082988"/>
                  <a:gd name="connsiteX64" fmla="*/ 1866114 w 4573455"/>
                  <a:gd name="connsiteY64" fmla="*/ 4885765 h 5082988"/>
                  <a:gd name="connsiteX65" fmla="*/ 1794396 w 4573455"/>
                  <a:gd name="connsiteY65" fmla="*/ 4903694 h 5082988"/>
                  <a:gd name="connsiteX66" fmla="*/ 1390984 w 4573455"/>
                  <a:gd name="connsiteY66" fmla="*/ 4778188 h 5082988"/>
                  <a:gd name="connsiteX67" fmla="*/ 1265478 w 4573455"/>
                  <a:gd name="connsiteY67" fmla="*/ 4751294 h 5082988"/>
                  <a:gd name="connsiteX68" fmla="*/ 1265478 w 4573455"/>
                  <a:gd name="connsiteY68" fmla="*/ 4652682 h 5082988"/>
                  <a:gd name="connsiteX69" fmla="*/ 1113078 w 4573455"/>
                  <a:gd name="connsiteY69" fmla="*/ 4670612 h 5082988"/>
                  <a:gd name="connsiteX70" fmla="*/ 1139973 w 4573455"/>
                  <a:gd name="connsiteY70" fmla="*/ 4760259 h 5082988"/>
                  <a:gd name="connsiteX71" fmla="*/ 1157902 w 4573455"/>
                  <a:gd name="connsiteY71" fmla="*/ 4760259 h 5082988"/>
                  <a:gd name="connsiteX72" fmla="*/ 1157902 w 4573455"/>
                  <a:gd name="connsiteY72" fmla="*/ 4831976 h 5082988"/>
                  <a:gd name="connsiteX73" fmla="*/ 1041361 w 4573455"/>
                  <a:gd name="connsiteY73" fmla="*/ 4805082 h 5082988"/>
                  <a:gd name="connsiteX74" fmla="*/ 888961 w 4573455"/>
                  <a:gd name="connsiteY74" fmla="*/ 4840941 h 5082988"/>
                  <a:gd name="connsiteX75" fmla="*/ 790349 w 4573455"/>
                  <a:gd name="connsiteY75" fmla="*/ 4796117 h 5082988"/>
                  <a:gd name="connsiteX76" fmla="*/ 709667 w 4573455"/>
                  <a:gd name="connsiteY76" fmla="*/ 4823012 h 5082988"/>
                  <a:gd name="connsiteX77" fmla="*/ 646914 w 4573455"/>
                  <a:gd name="connsiteY77" fmla="*/ 4733365 h 5082988"/>
                  <a:gd name="connsiteX78" fmla="*/ 700702 w 4573455"/>
                  <a:gd name="connsiteY78" fmla="*/ 4491317 h 5082988"/>
                  <a:gd name="connsiteX79" fmla="*/ 808278 w 4573455"/>
                  <a:gd name="connsiteY79" fmla="*/ 4087906 h 5082988"/>
                  <a:gd name="connsiteX80" fmla="*/ 1104114 w 4573455"/>
                  <a:gd name="connsiteY80" fmla="*/ 3738282 h 5082988"/>
                  <a:gd name="connsiteX81" fmla="*/ 727596 w 4573455"/>
                  <a:gd name="connsiteY81" fmla="*/ 3612776 h 5082988"/>
                  <a:gd name="connsiteX82" fmla="*/ 673808 w 4573455"/>
                  <a:gd name="connsiteY82" fmla="*/ 3523129 h 5082988"/>
                  <a:gd name="connsiteX83" fmla="*/ 602090 w 4573455"/>
                  <a:gd name="connsiteY83" fmla="*/ 3594847 h 5082988"/>
                  <a:gd name="connsiteX84" fmla="*/ 449690 w 4573455"/>
                  <a:gd name="connsiteY84" fmla="*/ 3523129 h 5082988"/>
                  <a:gd name="connsiteX85" fmla="*/ 404867 w 4573455"/>
                  <a:gd name="connsiteY85" fmla="*/ 3496235 h 5082988"/>
                  <a:gd name="connsiteX86" fmla="*/ 369008 w 4573455"/>
                  <a:gd name="connsiteY86" fmla="*/ 3541059 h 5082988"/>
                  <a:gd name="connsiteX87" fmla="*/ 144890 w 4573455"/>
                  <a:gd name="connsiteY87" fmla="*/ 3209365 h 5082988"/>
                  <a:gd name="connsiteX88" fmla="*/ 234537 w 4573455"/>
                  <a:gd name="connsiteY88" fmla="*/ 3021106 h 5082988"/>
                  <a:gd name="connsiteX89" fmla="*/ 73173 w 4573455"/>
                  <a:gd name="connsiteY89" fmla="*/ 2904565 h 5082988"/>
                  <a:gd name="connsiteX90" fmla="*/ 171784 w 4573455"/>
                  <a:gd name="connsiteY90" fmla="*/ 2590800 h 5082988"/>
                  <a:gd name="connsiteX91" fmla="*/ 270396 w 4573455"/>
                  <a:gd name="connsiteY91" fmla="*/ 2528047 h 5082988"/>
                  <a:gd name="connsiteX92" fmla="*/ 216608 w 4573455"/>
                  <a:gd name="connsiteY92" fmla="*/ 2402541 h 5082988"/>
                  <a:gd name="connsiteX93" fmla="*/ 126961 w 4573455"/>
                  <a:gd name="connsiteY93" fmla="*/ 2402541 h 5082988"/>
                  <a:gd name="connsiteX94" fmla="*/ 198678 w 4573455"/>
                  <a:gd name="connsiteY94" fmla="*/ 2303929 h 5082988"/>
                  <a:gd name="connsiteX95" fmla="*/ 100067 w 4573455"/>
                  <a:gd name="connsiteY95" fmla="*/ 2277035 h 5082988"/>
                  <a:gd name="connsiteX96" fmla="*/ 73173 w 4573455"/>
                  <a:gd name="connsiteY96" fmla="*/ 2151529 h 5082988"/>
                  <a:gd name="connsiteX97" fmla="*/ 109031 w 4573455"/>
                  <a:gd name="connsiteY97" fmla="*/ 2106706 h 5082988"/>
                  <a:gd name="connsiteX98" fmla="*/ 109031 w 4573455"/>
                  <a:gd name="connsiteY98" fmla="*/ 2026023 h 5082988"/>
                  <a:gd name="connsiteX99" fmla="*/ 1455 w 4573455"/>
                  <a:gd name="connsiteY99" fmla="*/ 1954306 h 5082988"/>
                  <a:gd name="connsiteX100" fmla="*/ 198678 w 4573455"/>
                  <a:gd name="connsiteY100" fmla="*/ 1891553 h 5082988"/>
                  <a:gd name="connsiteX101" fmla="*/ 144890 w 4573455"/>
                  <a:gd name="connsiteY101" fmla="*/ 1855694 h 5082988"/>
                  <a:gd name="connsiteX102" fmla="*/ 216608 w 4573455"/>
                  <a:gd name="connsiteY102" fmla="*/ 1685365 h 5082988"/>
                  <a:gd name="connsiteX103" fmla="*/ 117996 w 4573455"/>
                  <a:gd name="connsiteY103" fmla="*/ 1362635 h 5082988"/>
                  <a:gd name="connsiteX104" fmla="*/ 207643 w 4573455"/>
                  <a:gd name="connsiteY104" fmla="*/ 1299882 h 5082988"/>
                  <a:gd name="connsiteX105" fmla="*/ 315220 w 4573455"/>
                  <a:gd name="connsiteY105" fmla="*/ 1389529 h 5082988"/>
                  <a:gd name="connsiteX106" fmla="*/ 467620 w 4573455"/>
                  <a:gd name="connsiteY106" fmla="*/ 1326776 h 5082988"/>
                  <a:gd name="connsiteX107" fmla="*/ 548302 w 4573455"/>
                  <a:gd name="connsiteY107" fmla="*/ 1362635 h 5082988"/>
                  <a:gd name="connsiteX108" fmla="*/ 566231 w 4573455"/>
                  <a:gd name="connsiteY108" fmla="*/ 1281953 h 5082988"/>
                  <a:gd name="connsiteX109" fmla="*/ 485549 w 4573455"/>
                  <a:gd name="connsiteY109" fmla="*/ 1237129 h 5082988"/>
                  <a:gd name="connsiteX110" fmla="*/ 620020 w 4573455"/>
                  <a:gd name="connsiteY110" fmla="*/ 1102659 h 5082988"/>
                  <a:gd name="connsiteX111" fmla="*/ 691737 w 4573455"/>
                  <a:gd name="connsiteY111" fmla="*/ 905435 h 5082988"/>
                  <a:gd name="connsiteX112" fmla="*/ 557267 w 4573455"/>
                  <a:gd name="connsiteY112" fmla="*/ 887506 h 5082988"/>
                  <a:gd name="connsiteX113" fmla="*/ 530373 w 4573455"/>
                  <a:gd name="connsiteY113" fmla="*/ 744070 h 5082988"/>
                  <a:gd name="connsiteX114" fmla="*/ 727596 w 4573455"/>
                  <a:gd name="connsiteY114" fmla="*/ 744070 h 5082988"/>
                  <a:gd name="connsiteX115" fmla="*/ 700702 w 4573455"/>
                  <a:gd name="connsiteY115" fmla="*/ 618565 h 5082988"/>
                  <a:gd name="connsiteX116" fmla="*/ 799314 w 4573455"/>
                  <a:gd name="connsiteY116" fmla="*/ 546847 h 5082988"/>
                  <a:gd name="connsiteX117" fmla="*/ 799314 w 4573455"/>
                  <a:gd name="connsiteY117" fmla="*/ 331694 h 5082988"/>
                  <a:gd name="connsiteX118" fmla="*/ 853102 w 4573455"/>
                  <a:gd name="connsiteY118" fmla="*/ 242047 h 5082988"/>
                  <a:gd name="connsiteX119" fmla="*/ 745526 w 4573455"/>
                  <a:gd name="connsiteY119" fmla="*/ 206188 h 5082988"/>
                  <a:gd name="connsiteX120" fmla="*/ 754490 w 4573455"/>
                  <a:gd name="connsiteY120" fmla="*/ 71717 h 5082988"/>
                  <a:gd name="connsiteX121" fmla="*/ 835173 w 4573455"/>
                  <a:gd name="connsiteY121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81784 w 4573455"/>
                  <a:gd name="connsiteY33" fmla="*/ 4034117 h 5082988"/>
                  <a:gd name="connsiteX34" fmla="*/ 3910067 w 4573455"/>
                  <a:gd name="connsiteY34" fmla="*/ 4186517 h 5082988"/>
                  <a:gd name="connsiteX35" fmla="*/ 3793526 w 4573455"/>
                  <a:gd name="connsiteY35" fmla="*/ 4105835 h 5082988"/>
                  <a:gd name="connsiteX36" fmla="*/ 3748702 w 4573455"/>
                  <a:gd name="connsiteY36" fmla="*/ 4303059 h 5082988"/>
                  <a:gd name="connsiteX37" fmla="*/ 3425973 w 4573455"/>
                  <a:gd name="connsiteY37" fmla="*/ 4455459 h 5082988"/>
                  <a:gd name="connsiteX38" fmla="*/ 3515620 w 4573455"/>
                  <a:gd name="connsiteY38" fmla="*/ 4607859 h 5082988"/>
                  <a:gd name="connsiteX39" fmla="*/ 3560443 w 4573455"/>
                  <a:gd name="connsiteY39" fmla="*/ 4688541 h 5082988"/>
                  <a:gd name="connsiteX40" fmla="*/ 3506655 w 4573455"/>
                  <a:gd name="connsiteY40" fmla="*/ 4787153 h 5082988"/>
                  <a:gd name="connsiteX41" fmla="*/ 3614231 w 4573455"/>
                  <a:gd name="connsiteY41" fmla="*/ 4805082 h 5082988"/>
                  <a:gd name="connsiteX42" fmla="*/ 3578373 w 4573455"/>
                  <a:gd name="connsiteY42" fmla="*/ 4975412 h 5082988"/>
                  <a:gd name="connsiteX43" fmla="*/ 3425973 w 4573455"/>
                  <a:gd name="connsiteY43" fmla="*/ 4921623 h 5082988"/>
                  <a:gd name="connsiteX44" fmla="*/ 3425973 w 4573455"/>
                  <a:gd name="connsiteY44" fmla="*/ 4796117 h 5082988"/>
                  <a:gd name="connsiteX45" fmla="*/ 3291502 w 4573455"/>
                  <a:gd name="connsiteY45" fmla="*/ 4849906 h 5082988"/>
                  <a:gd name="connsiteX46" fmla="*/ 3210820 w 4573455"/>
                  <a:gd name="connsiteY46" fmla="*/ 4787153 h 5082988"/>
                  <a:gd name="connsiteX47" fmla="*/ 3121173 w 4573455"/>
                  <a:gd name="connsiteY47" fmla="*/ 4751294 h 5082988"/>
                  <a:gd name="connsiteX48" fmla="*/ 3121173 w 4573455"/>
                  <a:gd name="connsiteY48" fmla="*/ 4894729 h 5082988"/>
                  <a:gd name="connsiteX49" fmla="*/ 2789478 w 4573455"/>
                  <a:gd name="connsiteY49" fmla="*/ 4867835 h 5082988"/>
                  <a:gd name="connsiteX50" fmla="*/ 2762584 w 4573455"/>
                  <a:gd name="connsiteY50" fmla="*/ 4957482 h 5082988"/>
                  <a:gd name="connsiteX51" fmla="*/ 2708796 w 4573455"/>
                  <a:gd name="connsiteY51" fmla="*/ 4957482 h 5082988"/>
                  <a:gd name="connsiteX52" fmla="*/ 2699831 w 4573455"/>
                  <a:gd name="connsiteY52" fmla="*/ 5020235 h 5082988"/>
                  <a:gd name="connsiteX53" fmla="*/ 2448820 w 4573455"/>
                  <a:gd name="connsiteY53" fmla="*/ 5029200 h 5082988"/>
                  <a:gd name="connsiteX54" fmla="*/ 2403996 w 4573455"/>
                  <a:gd name="connsiteY54" fmla="*/ 4912659 h 5082988"/>
                  <a:gd name="connsiteX55" fmla="*/ 2296420 w 4573455"/>
                  <a:gd name="connsiteY55" fmla="*/ 4921623 h 5082988"/>
                  <a:gd name="connsiteX56" fmla="*/ 2179878 w 4573455"/>
                  <a:gd name="connsiteY56" fmla="*/ 4849906 h 5082988"/>
                  <a:gd name="connsiteX57" fmla="*/ 2179878 w 4573455"/>
                  <a:gd name="connsiteY57" fmla="*/ 5029200 h 5082988"/>
                  <a:gd name="connsiteX58" fmla="*/ 2072302 w 4573455"/>
                  <a:gd name="connsiteY58" fmla="*/ 5082988 h 5082988"/>
                  <a:gd name="connsiteX59" fmla="*/ 2036443 w 4573455"/>
                  <a:gd name="connsiteY59" fmla="*/ 5029200 h 5082988"/>
                  <a:gd name="connsiteX60" fmla="*/ 1991620 w 4573455"/>
                  <a:gd name="connsiteY60" fmla="*/ 5020235 h 5082988"/>
                  <a:gd name="connsiteX61" fmla="*/ 1982655 w 4573455"/>
                  <a:gd name="connsiteY61" fmla="*/ 4912659 h 5082988"/>
                  <a:gd name="connsiteX62" fmla="*/ 1910937 w 4573455"/>
                  <a:gd name="connsiteY62" fmla="*/ 4930588 h 5082988"/>
                  <a:gd name="connsiteX63" fmla="*/ 1866114 w 4573455"/>
                  <a:gd name="connsiteY63" fmla="*/ 4885765 h 5082988"/>
                  <a:gd name="connsiteX64" fmla="*/ 1794396 w 4573455"/>
                  <a:gd name="connsiteY64" fmla="*/ 4903694 h 5082988"/>
                  <a:gd name="connsiteX65" fmla="*/ 1390984 w 4573455"/>
                  <a:gd name="connsiteY65" fmla="*/ 4778188 h 5082988"/>
                  <a:gd name="connsiteX66" fmla="*/ 1265478 w 4573455"/>
                  <a:gd name="connsiteY66" fmla="*/ 4751294 h 5082988"/>
                  <a:gd name="connsiteX67" fmla="*/ 1265478 w 4573455"/>
                  <a:gd name="connsiteY67" fmla="*/ 4652682 h 5082988"/>
                  <a:gd name="connsiteX68" fmla="*/ 1113078 w 4573455"/>
                  <a:gd name="connsiteY68" fmla="*/ 4670612 h 5082988"/>
                  <a:gd name="connsiteX69" fmla="*/ 1139973 w 4573455"/>
                  <a:gd name="connsiteY69" fmla="*/ 4760259 h 5082988"/>
                  <a:gd name="connsiteX70" fmla="*/ 1157902 w 4573455"/>
                  <a:gd name="connsiteY70" fmla="*/ 4760259 h 5082988"/>
                  <a:gd name="connsiteX71" fmla="*/ 1157902 w 4573455"/>
                  <a:gd name="connsiteY71" fmla="*/ 4831976 h 5082988"/>
                  <a:gd name="connsiteX72" fmla="*/ 1041361 w 4573455"/>
                  <a:gd name="connsiteY72" fmla="*/ 4805082 h 5082988"/>
                  <a:gd name="connsiteX73" fmla="*/ 888961 w 4573455"/>
                  <a:gd name="connsiteY73" fmla="*/ 4840941 h 5082988"/>
                  <a:gd name="connsiteX74" fmla="*/ 790349 w 4573455"/>
                  <a:gd name="connsiteY74" fmla="*/ 4796117 h 5082988"/>
                  <a:gd name="connsiteX75" fmla="*/ 709667 w 4573455"/>
                  <a:gd name="connsiteY75" fmla="*/ 4823012 h 5082988"/>
                  <a:gd name="connsiteX76" fmla="*/ 646914 w 4573455"/>
                  <a:gd name="connsiteY76" fmla="*/ 4733365 h 5082988"/>
                  <a:gd name="connsiteX77" fmla="*/ 700702 w 4573455"/>
                  <a:gd name="connsiteY77" fmla="*/ 4491317 h 5082988"/>
                  <a:gd name="connsiteX78" fmla="*/ 808278 w 4573455"/>
                  <a:gd name="connsiteY78" fmla="*/ 4087906 h 5082988"/>
                  <a:gd name="connsiteX79" fmla="*/ 1104114 w 4573455"/>
                  <a:gd name="connsiteY79" fmla="*/ 3738282 h 5082988"/>
                  <a:gd name="connsiteX80" fmla="*/ 727596 w 4573455"/>
                  <a:gd name="connsiteY80" fmla="*/ 3612776 h 5082988"/>
                  <a:gd name="connsiteX81" fmla="*/ 673808 w 4573455"/>
                  <a:gd name="connsiteY81" fmla="*/ 3523129 h 5082988"/>
                  <a:gd name="connsiteX82" fmla="*/ 602090 w 4573455"/>
                  <a:gd name="connsiteY82" fmla="*/ 3594847 h 5082988"/>
                  <a:gd name="connsiteX83" fmla="*/ 449690 w 4573455"/>
                  <a:gd name="connsiteY83" fmla="*/ 3523129 h 5082988"/>
                  <a:gd name="connsiteX84" fmla="*/ 404867 w 4573455"/>
                  <a:gd name="connsiteY84" fmla="*/ 3496235 h 5082988"/>
                  <a:gd name="connsiteX85" fmla="*/ 369008 w 4573455"/>
                  <a:gd name="connsiteY85" fmla="*/ 3541059 h 5082988"/>
                  <a:gd name="connsiteX86" fmla="*/ 144890 w 4573455"/>
                  <a:gd name="connsiteY86" fmla="*/ 3209365 h 5082988"/>
                  <a:gd name="connsiteX87" fmla="*/ 234537 w 4573455"/>
                  <a:gd name="connsiteY87" fmla="*/ 3021106 h 5082988"/>
                  <a:gd name="connsiteX88" fmla="*/ 73173 w 4573455"/>
                  <a:gd name="connsiteY88" fmla="*/ 2904565 h 5082988"/>
                  <a:gd name="connsiteX89" fmla="*/ 171784 w 4573455"/>
                  <a:gd name="connsiteY89" fmla="*/ 2590800 h 5082988"/>
                  <a:gd name="connsiteX90" fmla="*/ 270396 w 4573455"/>
                  <a:gd name="connsiteY90" fmla="*/ 2528047 h 5082988"/>
                  <a:gd name="connsiteX91" fmla="*/ 216608 w 4573455"/>
                  <a:gd name="connsiteY91" fmla="*/ 2402541 h 5082988"/>
                  <a:gd name="connsiteX92" fmla="*/ 126961 w 4573455"/>
                  <a:gd name="connsiteY92" fmla="*/ 2402541 h 5082988"/>
                  <a:gd name="connsiteX93" fmla="*/ 198678 w 4573455"/>
                  <a:gd name="connsiteY93" fmla="*/ 2303929 h 5082988"/>
                  <a:gd name="connsiteX94" fmla="*/ 100067 w 4573455"/>
                  <a:gd name="connsiteY94" fmla="*/ 2277035 h 5082988"/>
                  <a:gd name="connsiteX95" fmla="*/ 73173 w 4573455"/>
                  <a:gd name="connsiteY95" fmla="*/ 2151529 h 5082988"/>
                  <a:gd name="connsiteX96" fmla="*/ 109031 w 4573455"/>
                  <a:gd name="connsiteY96" fmla="*/ 2106706 h 5082988"/>
                  <a:gd name="connsiteX97" fmla="*/ 109031 w 4573455"/>
                  <a:gd name="connsiteY97" fmla="*/ 2026023 h 5082988"/>
                  <a:gd name="connsiteX98" fmla="*/ 1455 w 4573455"/>
                  <a:gd name="connsiteY98" fmla="*/ 1954306 h 5082988"/>
                  <a:gd name="connsiteX99" fmla="*/ 198678 w 4573455"/>
                  <a:gd name="connsiteY99" fmla="*/ 1891553 h 5082988"/>
                  <a:gd name="connsiteX100" fmla="*/ 144890 w 4573455"/>
                  <a:gd name="connsiteY100" fmla="*/ 1855694 h 5082988"/>
                  <a:gd name="connsiteX101" fmla="*/ 216608 w 4573455"/>
                  <a:gd name="connsiteY101" fmla="*/ 1685365 h 5082988"/>
                  <a:gd name="connsiteX102" fmla="*/ 117996 w 4573455"/>
                  <a:gd name="connsiteY102" fmla="*/ 1362635 h 5082988"/>
                  <a:gd name="connsiteX103" fmla="*/ 207643 w 4573455"/>
                  <a:gd name="connsiteY103" fmla="*/ 1299882 h 5082988"/>
                  <a:gd name="connsiteX104" fmla="*/ 315220 w 4573455"/>
                  <a:gd name="connsiteY104" fmla="*/ 1389529 h 5082988"/>
                  <a:gd name="connsiteX105" fmla="*/ 467620 w 4573455"/>
                  <a:gd name="connsiteY105" fmla="*/ 1326776 h 5082988"/>
                  <a:gd name="connsiteX106" fmla="*/ 548302 w 4573455"/>
                  <a:gd name="connsiteY106" fmla="*/ 1362635 h 5082988"/>
                  <a:gd name="connsiteX107" fmla="*/ 566231 w 4573455"/>
                  <a:gd name="connsiteY107" fmla="*/ 1281953 h 5082988"/>
                  <a:gd name="connsiteX108" fmla="*/ 485549 w 4573455"/>
                  <a:gd name="connsiteY108" fmla="*/ 1237129 h 5082988"/>
                  <a:gd name="connsiteX109" fmla="*/ 620020 w 4573455"/>
                  <a:gd name="connsiteY109" fmla="*/ 1102659 h 5082988"/>
                  <a:gd name="connsiteX110" fmla="*/ 691737 w 4573455"/>
                  <a:gd name="connsiteY110" fmla="*/ 905435 h 5082988"/>
                  <a:gd name="connsiteX111" fmla="*/ 557267 w 4573455"/>
                  <a:gd name="connsiteY111" fmla="*/ 887506 h 5082988"/>
                  <a:gd name="connsiteX112" fmla="*/ 530373 w 4573455"/>
                  <a:gd name="connsiteY112" fmla="*/ 744070 h 5082988"/>
                  <a:gd name="connsiteX113" fmla="*/ 727596 w 4573455"/>
                  <a:gd name="connsiteY113" fmla="*/ 744070 h 5082988"/>
                  <a:gd name="connsiteX114" fmla="*/ 700702 w 4573455"/>
                  <a:gd name="connsiteY114" fmla="*/ 618565 h 5082988"/>
                  <a:gd name="connsiteX115" fmla="*/ 799314 w 4573455"/>
                  <a:gd name="connsiteY115" fmla="*/ 546847 h 5082988"/>
                  <a:gd name="connsiteX116" fmla="*/ 799314 w 4573455"/>
                  <a:gd name="connsiteY116" fmla="*/ 331694 h 5082988"/>
                  <a:gd name="connsiteX117" fmla="*/ 853102 w 4573455"/>
                  <a:gd name="connsiteY117" fmla="*/ 242047 h 5082988"/>
                  <a:gd name="connsiteX118" fmla="*/ 745526 w 4573455"/>
                  <a:gd name="connsiteY118" fmla="*/ 206188 h 5082988"/>
                  <a:gd name="connsiteX119" fmla="*/ 754490 w 4573455"/>
                  <a:gd name="connsiteY119" fmla="*/ 71717 h 5082988"/>
                  <a:gd name="connsiteX120" fmla="*/ 835173 w 4573455"/>
                  <a:gd name="connsiteY120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10067 w 4573455"/>
                  <a:gd name="connsiteY33" fmla="*/ 4186517 h 5082988"/>
                  <a:gd name="connsiteX34" fmla="*/ 3793526 w 4573455"/>
                  <a:gd name="connsiteY34" fmla="*/ 4105835 h 5082988"/>
                  <a:gd name="connsiteX35" fmla="*/ 3748702 w 4573455"/>
                  <a:gd name="connsiteY35" fmla="*/ 4303059 h 5082988"/>
                  <a:gd name="connsiteX36" fmla="*/ 3425973 w 4573455"/>
                  <a:gd name="connsiteY36" fmla="*/ 4455459 h 5082988"/>
                  <a:gd name="connsiteX37" fmla="*/ 3515620 w 4573455"/>
                  <a:gd name="connsiteY37" fmla="*/ 4607859 h 5082988"/>
                  <a:gd name="connsiteX38" fmla="*/ 3560443 w 4573455"/>
                  <a:gd name="connsiteY38" fmla="*/ 4688541 h 5082988"/>
                  <a:gd name="connsiteX39" fmla="*/ 3506655 w 4573455"/>
                  <a:gd name="connsiteY39" fmla="*/ 4787153 h 5082988"/>
                  <a:gd name="connsiteX40" fmla="*/ 3614231 w 4573455"/>
                  <a:gd name="connsiteY40" fmla="*/ 4805082 h 5082988"/>
                  <a:gd name="connsiteX41" fmla="*/ 3578373 w 4573455"/>
                  <a:gd name="connsiteY41" fmla="*/ 4975412 h 5082988"/>
                  <a:gd name="connsiteX42" fmla="*/ 3425973 w 4573455"/>
                  <a:gd name="connsiteY42" fmla="*/ 4921623 h 5082988"/>
                  <a:gd name="connsiteX43" fmla="*/ 3425973 w 4573455"/>
                  <a:gd name="connsiteY43" fmla="*/ 4796117 h 5082988"/>
                  <a:gd name="connsiteX44" fmla="*/ 3291502 w 4573455"/>
                  <a:gd name="connsiteY44" fmla="*/ 4849906 h 5082988"/>
                  <a:gd name="connsiteX45" fmla="*/ 3210820 w 4573455"/>
                  <a:gd name="connsiteY45" fmla="*/ 4787153 h 5082988"/>
                  <a:gd name="connsiteX46" fmla="*/ 3121173 w 4573455"/>
                  <a:gd name="connsiteY46" fmla="*/ 4751294 h 5082988"/>
                  <a:gd name="connsiteX47" fmla="*/ 3121173 w 4573455"/>
                  <a:gd name="connsiteY47" fmla="*/ 4894729 h 5082988"/>
                  <a:gd name="connsiteX48" fmla="*/ 2789478 w 4573455"/>
                  <a:gd name="connsiteY48" fmla="*/ 4867835 h 5082988"/>
                  <a:gd name="connsiteX49" fmla="*/ 2762584 w 4573455"/>
                  <a:gd name="connsiteY49" fmla="*/ 4957482 h 5082988"/>
                  <a:gd name="connsiteX50" fmla="*/ 2708796 w 4573455"/>
                  <a:gd name="connsiteY50" fmla="*/ 4957482 h 5082988"/>
                  <a:gd name="connsiteX51" fmla="*/ 2699831 w 4573455"/>
                  <a:gd name="connsiteY51" fmla="*/ 5020235 h 5082988"/>
                  <a:gd name="connsiteX52" fmla="*/ 2448820 w 4573455"/>
                  <a:gd name="connsiteY52" fmla="*/ 5029200 h 5082988"/>
                  <a:gd name="connsiteX53" fmla="*/ 2403996 w 4573455"/>
                  <a:gd name="connsiteY53" fmla="*/ 4912659 h 5082988"/>
                  <a:gd name="connsiteX54" fmla="*/ 2296420 w 4573455"/>
                  <a:gd name="connsiteY54" fmla="*/ 4921623 h 5082988"/>
                  <a:gd name="connsiteX55" fmla="*/ 2179878 w 4573455"/>
                  <a:gd name="connsiteY55" fmla="*/ 4849906 h 5082988"/>
                  <a:gd name="connsiteX56" fmla="*/ 2179878 w 4573455"/>
                  <a:gd name="connsiteY56" fmla="*/ 5029200 h 5082988"/>
                  <a:gd name="connsiteX57" fmla="*/ 2072302 w 4573455"/>
                  <a:gd name="connsiteY57" fmla="*/ 5082988 h 5082988"/>
                  <a:gd name="connsiteX58" fmla="*/ 2036443 w 4573455"/>
                  <a:gd name="connsiteY58" fmla="*/ 5029200 h 5082988"/>
                  <a:gd name="connsiteX59" fmla="*/ 1991620 w 4573455"/>
                  <a:gd name="connsiteY59" fmla="*/ 5020235 h 5082988"/>
                  <a:gd name="connsiteX60" fmla="*/ 1982655 w 4573455"/>
                  <a:gd name="connsiteY60" fmla="*/ 4912659 h 5082988"/>
                  <a:gd name="connsiteX61" fmla="*/ 1910937 w 4573455"/>
                  <a:gd name="connsiteY61" fmla="*/ 4930588 h 5082988"/>
                  <a:gd name="connsiteX62" fmla="*/ 1866114 w 4573455"/>
                  <a:gd name="connsiteY62" fmla="*/ 4885765 h 5082988"/>
                  <a:gd name="connsiteX63" fmla="*/ 1794396 w 4573455"/>
                  <a:gd name="connsiteY63" fmla="*/ 4903694 h 5082988"/>
                  <a:gd name="connsiteX64" fmla="*/ 1390984 w 4573455"/>
                  <a:gd name="connsiteY64" fmla="*/ 4778188 h 5082988"/>
                  <a:gd name="connsiteX65" fmla="*/ 1265478 w 4573455"/>
                  <a:gd name="connsiteY65" fmla="*/ 4751294 h 5082988"/>
                  <a:gd name="connsiteX66" fmla="*/ 1265478 w 4573455"/>
                  <a:gd name="connsiteY66" fmla="*/ 4652682 h 5082988"/>
                  <a:gd name="connsiteX67" fmla="*/ 1113078 w 4573455"/>
                  <a:gd name="connsiteY67" fmla="*/ 4670612 h 5082988"/>
                  <a:gd name="connsiteX68" fmla="*/ 1139973 w 4573455"/>
                  <a:gd name="connsiteY68" fmla="*/ 4760259 h 5082988"/>
                  <a:gd name="connsiteX69" fmla="*/ 1157902 w 4573455"/>
                  <a:gd name="connsiteY69" fmla="*/ 4760259 h 5082988"/>
                  <a:gd name="connsiteX70" fmla="*/ 1157902 w 4573455"/>
                  <a:gd name="connsiteY70" fmla="*/ 4831976 h 5082988"/>
                  <a:gd name="connsiteX71" fmla="*/ 1041361 w 4573455"/>
                  <a:gd name="connsiteY71" fmla="*/ 4805082 h 5082988"/>
                  <a:gd name="connsiteX72" fmla="*/ 888961 w 4573455"/>
                  <a:gd name="connsiteY72" fmla="*/ 4840941 h 5082988"/>
                  <a:gd name="connsiteX73" fmla="*/ 790349 w 4573455"/>
                  <a:gd name="connsiteY73" fmla="*/ 4796117 h 5082988"/>
                  <a:gd name="connsiteX74" fmla="*/ 709667 w 4573455"/>
                  <a:gd name="connsiteY74" fmla="*/ 4823012 h 5082988"/>
                  <a:gd name="connsiteX75" fmla="*/ 646914 w 4573455"/>
                  <a:gd name="connsiteY75" fmla="*/ 4733365 h 5082988"/>
                  <a:gd name="connsiteX76" fmla="*/ 700702 w 4573455"/>
                  <a:gd name="connsiteY76" fmla="*/ 4491317 h 5082988"/>
                  <a:gd name="connsiteX77" fmla="*/ 808278 w 4573455"/>
                  <a:gd name="connsiteY77" fmla="*/ 4087906 h 5082988"/>
                  <a:gd name="connsiteX78" fmla="*/ 1104114 w 4573455"/>
                  <a:gd name="connsiteY78" fmla="*/ 3738282 h 5082988"/>
                  <a:gd name="connsiteX79" fmla="*/ 727596 w 4573455"/>
                  <a:gd name="connsiteY79" fmla="*/ 3612776 h 5082988"/>
                  <a:gd name="connsiteX80" fmla="*/ 673808 w 4573455"/>
                  <a:gd name="connsiteY80" fmla="*/ 3523129 h 5082988"/>
                  <a:gd name="connsiteX81" fmla="*/ 602090 w 4573455"/>
                  <a:gd name="connsiteY81" fmla="*/ 3594847 h 5082988"/>
                  <a:gd name="connsiteX82" fmla="*/ 449690 w 4573455"/>
                  <a:gd name="connsiteY82" fmla="*/ 3523129 h 5082988"/>
                  <a:gd name="connsiteX83" fmla="*/ 404867 w 4573455"/>
                  <a:gd name="connsiteY83" fmla="*/ 3496235 h 5082988"/>
                  <a:gd name="connsiteX84" fmla="*/ 369008 w 4573455"/>
                  <a:gd name="connsiteY84" fmla="*/ 3541059 h 5082988"/>
                  <a:gd name="connsiteX85" fmla="*/ 144890 w 4573455"/>
                  <a:gd name="connsiteY85" fmla="*/ 3209365 h 5082988"/>
                  <a:gd name="connsiteX86" fmla="*/ 234537 w 4573455"/>
                  <a:gd name="connsiteY86" fmla="*/ 3021106 h 5082988"/>
                  <a:gd name="connsiteX87" fmla="*/ 73173 w 4573455"/>
                  <a:gd name="connsiteY87" fmla="*/ 2904565 h 5082988"/>
                  <a:gd name="connsiteX88" fmla="*/ 171784 w 4573455"/>
                  <a:gd name="connsiteY88" fmla="*/ 2590800 h 5082988"/>
                  <a:gd name="connsiteX89" fmla="*/ 270396 w 4573455"/>
                  <a:gd name="connsiteY89" fmla="*/ 2528047 h 5082988"/>
                  <a:gd name="connsiteX90" fmla="*/ 216608 w 4573455"/>
                  <a:gd name="connsiteY90" fmla="*/ 2402541 h 5082988"/>
                  <a:gd name="connsiteX91" fmla="*/ 126961 w 4573455"/>
                  <a:gd name="connsiteY91" fmla="*/ 2402541 h 5082988"/>
                  <a:gd name="connsiteX92" fmla="*/ 198678 w 4573455"/>
                  <a:gd name="connsiteY92" fmla="*/ 2303929 h 5082988"/>
                  <a:gd name="connsiteX93" fmla="*/ 100067 w 4573455"/>
                  <a:gd name="connsiteY93" fmla="*/ 2277035 h 5082988"/>
                  <a:gd name="connsiteX94" fmla="*/ 73173 w 4573455"/>
                  <a:gd name="connsiteY94" fmla="*/ 2151529 h 5082988"/>
                  <a:gd name="connsiteX95" fmla="*/ 109031 w 4573455"/>
                  <a:gd name="connsiteY95" fmla="*/ 2106706 h 5082988"/>
                  <a:gd name="connsiteX96" fmla="*/ 109031 w 4573455"/>
                  <a:gd name="connsiteY96" fmla="*/ 2026023 h 5082988"/>
                  <a:gd name="connsiteX97" fmla="*/ 1455 w 4573455"/>
                  <a:gd name="connsiteY97" fmla="*/ 1954306 h 5082988"/>
                  <a:gd name="connsiteX98" fmla="*/ 198678 w 4573455"/>
                  <a:gd name="connsiteY98" fmla="*/ 1891553 h 5082988"/>
                  <a:gd name="connsiteX99" fmla="*/ 144890 w 4573455"/>
                  <a:gd name="connsiteY99" fmla="*/ 1855694 h 5082988"/>
                  <a:gd name="connsiteX100" fmla="*/ 216608 w 4573455"/>
                  <a:gd name="connsiteY100" fmla="*/ 1685365 h 5082988"/>
                  <a:gd name="connsiteX101" fmla="*/ 117996 w 4573455"/>
                  <a:gd name="connsiteY101" fmla="*/ 1362635 h 5082988"/>
                  <a:gd name="connsiteX102" fmla="*/ 207643 w 4573455"/>
                  <a:gd name="connsiteY102" fmla="*/ 1299882 h 5082988"/>
                  <a:gd name="connsiteX103" fmla="*/ 315220 w 4573455"/>
                  <a:gd name="connsiteY103" fmla="*/ 1389529 h 5082988"/>
                  <a:gd name="connsiteX104" fmla="*/ 467620 w 4573455"/>
                  <a:gd name="connsiteY104" fmla="*/ 1326776 h 5082988"/>
                  <a:gd name="connsiteX105" fmla="*/ 548302 w 4573455"/>
                  <a:gd name="connsiteY105" fmla="*/ 1362635 h 5082988"/>
                  <a:gd name="connsiteX106" fmla="*/ 566231 w 4573455"/>
                  <a:gd name="connsiteY106" fmla="*/ 1281953 h 5082988"/>
                  <a:gd name="connsiteX107" fmla="*/ 485549 w 4573455"/>
                  <a:gd name="connsiteY107" fmla="*/ 1237129 h 5082988"/>
                  <a:gd name="connsiteX108" fmla="*/ 620020 w 4573455"/>
                  <a:gd name="connsiteY108" fmla="*/ 1102659 h 5082988"/>
                  <a:gd name="connsiteX109" fmla="*/ 691737 w 4573455"/>
                  <a:gd name="connsiteY109" fmla="*/ 905435 h 5082988"/>
                  <a:gd name="connsiteX110" fmla="*/ 557267 w 4573455"/>
                  <a:gd name="connsiteY110" fmla="*/ 887506 h 5082988"/>
                  <a:gd name="connsiteX111" fmla="*/ 530373 w 4573455"/>
                  <a:gd name="connsiteY111" fmla="*/ 744070 h 5082988"/>
                  <a:gd name="connsiteX112" fmla="*/ 727596 w 4573455"/>
                  <a:gd name="connsiteY112" fmla="*/ 744070 h 5082988"/>
                  <a:gd name="connsiteX113" fmla="*/ 700702 w 4573455"/>
                  <a:gd name="connsiteY113" fmla="*/ 618565 h 5082988"/>
                  <a:gd name="connsiteX114" fmla="*/ 799314 w 4573455"/>
                  <a:gd name="connsiteY114" fmla="*/ 546847 h 5082988"/>
                  <a:gd name="connsiteX115" fmla="*/ 799314 w 4573455"/>
                  <a:gd name="connsiteY115" fmla="*/ 331694 h 5082988"/>
                  <a:gd name="connsiteX116" fmla="*/ 853102 w 4573455"/>
                  <a:gd name="connsiteY116" fmla="*/ 242047 h 5082988"/>
                  <a:gd name="connsiteX117" fmla="*/ 745526 w 4573455"/>
                  <a:gd name="connsiteY117" fmla="*/ 206188 h 5082988"/>
                  <a:gd name="connsiteX118" fmla="*/ 754490 w 4573455"/>
                  <a:gd name="connsiteY118" fmla="*/ 71717 h 5082988"/>
                  <a:gd name="connsiteX119" fmla="*/ 835173 w 4573455"/>
                  <a:gd name="connsiteY119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4186517 h 5082988"/>
                  <a:gd name="connsiteX33" fmla="*/ 3793526 w 4573455"/>
                  <a:gd name="connsiteY33" fmla="*/ 4105835 h 5082988"/>
                  <a:gd name="connsiteX34" fmla="*/ 3748702 w 4573455"/>
                  <a:gd name="connsiteY34" fmla="*/ 4303059 h 5082988"/>
                  <a:gd name="connsiteX35" fmla="*/ 3425973 w 4573455"/>
                  <a:gd name="connsiteY35" fmla="*/ 4455459 h 5082988"/>
                  <a:gd name="connsiteX36" fmla="*/ 3515620 w 4573455"/>
                  <a:gd name="connsiteY36" fmla="*/ 4607859 h 5082988"/>
                  <a:gd name="connsiteX37" fmla="*/ 3560443 w 4573455"/>
                  <a:gd name="connsiteY37" fmla="*/ 4688541 h 5082988"/>
                  <a:gd name="connsiteX38" fmla="*/ 3506655 w 4573455"/>
                  <a:gd name="connsiteY38" fmla="*/ 4787153 h 5082988"/>
                  <a:gd name="connsiteX39" fmla="*/ 3614231 w 4573455"/>
                  <a:gd name="connsiteY39" fmla="*/ 4805082 h 5082988"/>
                  <a:gd name="connsiteX40" fmla="*/ 3578373 w 4573455"/>
                  <a:gd name="connsiteY40" fmla="*/ 4975412 h 5082988"/>
                  <a:gd name="connsiteX41" fmla="*/ 3425973 w 4573455"/>
                  <a:gd name="connsiteY41" fmla="*/ 4921623 h 5082988"/>
                  <a:gd name="connsiteX42" fmla="*/ 3425973 w 4573455"/>
                  <a:gd name="connsiteY42" fmla="*/ 4796117 h 5082988"/>
                  <a:gd name="connsiteX43" fmla="*/ 3291502 w 4573455"/>
                  <a:gd name="connsiteY43" fmla="*/ 4849906 h 5082988"/>
                  <a:gd name="connsiteX44" fmla="*/ 3210820 w 4573455"/>
                  <a:gd name="connsiteY44" fmla="*/ 4787153 h 5082988"/>
                  <a:gd name="connsiteX45" fmla="*/ 3121173 w 4573455"/>
                  <a:gd name="connsiteY45" fmla="*/ 4751294 h 5082988"/>
                  <a:gd name="connsiteX46" fmla="*/ 3121173 w 4573455"/>
                  <a:gd name="connsiteY46" fmla="*/ 4894729 h 5082988"/>
                  <a:gd name="connsiteX47" fmla="*/ 2789478 w 4573455"/>
                  <a:gd name="connsiteY47" fmla="*/ 4867835 h 5082988"/>
                  <a:gd name="connsiteX48" fmla="*/ 2762584 w 4573455"/>
                  <a:gd name="connsiteY48" fmla="*/ 4957482 h 5082988"/>
                  <a:gd name="connsiteX49" fmla="*/ 2708796 w 4573455"/>
                  <a:gd name="connsiteY49" fmla="*/ 4957482 h 5082988"/>
                  <a:gd name="connsiteX50" fmla="*/ 2699831 w 4573455"/>
                  <a:gd name="connsiteY50" fmla="*/ 5020235 h 5082988"/>
                  <a:gd name="connsiteX51" fmla="*/ 2448820 w 4573455"/>
                  <a:gd name="connsiteY51" fmla="*/ 5029200 h 5082988"/>
                  <a:gd name="connsiteX52" fmla="*/ 2403996 w 4573455"/>
                  <a:gd name="connsiteY52" fmla="*/ 4912659 h 5082988"/>
                  <a:gd name="connsiteX53" fmla="*/ 2296420 w 4573455"/>
                  <a:gd name="connsiteY53" fmla="*/ 4921623 h 5082988"/>
                  <a:gd name="connsiteX54" fmla="*/ 2179878 w 4573455"/>
                  <a:gd name="connsiteY54" fmla="*/ 4849906 h 5082988"/>
                  <a:gd name="connsiteX55" fmla="*/ 2179878 w 4573455"/>
                  <a:gd name="connsiteY55" fmla="*/ 5029200 h 5082988"/>
                  <a:gd name="connsiteX56" fmla="*/ 2072302 w 4573455"/>
                  <a:gd name="connsiteY56" fmla="*/ 5082988 h 5082988"/>
                  <a:gd name="connsiteX57" fmla="*/ 2036443 w 4573455"/>
                  <a:gd name="connsiteY57" fmla="*/ 5029200 h 5082988"/>
                  <a:gd name="connsiteX58" fmla="*/ 1991620 w 4573455"/>
                  <a:gd name="connsiteY58" fmla="*/ 5020235 h 5082988"/>
                  <a:gd name="connsiteX59" fmla="*/ 1982655 w 4573455"/>
                  <a:gd name="connsiteY59" fmla="*/ 4912659 h 5082988"/>
                  <a:gd name="connsiteX60" fmla="*/ 1910937 w 4573455"/>
                  <a:gd name="connsiteY60" fmla="*/ 4930588 h 5082988"/>
                  <a:gd name="connsiteX61" fmla="*/ 1866114 w 4573455"/>
                  <a:gd name="connsiteY61" fmla="*/ 4885765 h 5082988"/>
                  <a:gd name="connsiteX62" fmla="*/ 1794396 w 4573455"/>
                  <a:gd name="connsiteY62" fmla="*/ 4903694 h 5082988"/>
                  <a:gd name="connsiteX63" fmla="*/ 1390984 w 4573455"/>
                  <a:gd name="connsiteY63" fmla="*/ 4778188 h 5082988"/>
                  <a:gd name="connsiteX64" fmla="*/ 1265478 w 4573455"/>
                  <a:gd name="connsiteY64" fmla="*/ 4751294 h 5082988"/>
                  <a:gd name="connsiteX65" fmla="*/ 1265478 w 4573455"/>
                  <a:gd name="connsiteY65" fmla="*/ 4652682 h 5082988"/>
                  <a:gd name="connsiteX66" fmla="*/ 1113078 w 4573455"/>
                  <a:gd name="connsiteY66" fmla="*/ 4670612 h 5082988"/>
                  <a:gd name="connsiteX67" fmla="*/ 1139973 w 4573455"/>
                  <a:gd name="connsiteY67" fmla="*/ 4760259 h 5082988"/>
                  <a:gd name="connsiteX68" fmla="*/ 1157902 w 4573455"/>
                  <a:gd name="connsiteY68" fmla="*/ 4760259 h 5082988"/>
                  <a:gd name="connsiteX69" fmla="*/ 1157902 w 4573455"/>
                  <a:gd name="connsiteY69" fmla="*/ 4831976 h 5082988"/>
                  <a:gd name="connsiteX70" fmla="*/ 1041361 w 4573455"/>
                  <a:gd name="connsiteY70" fmla="*/ 4805082 h 5082988"/>
                  <a:gd name="connsiteX71" fmla="*/ 888961 w 4573455"/>
                  <a:gd name="connsiteY71" fmla="*/ 4840941 h 5082988"/>
                  <a:gd name="connsiteX72" fmla="*/ 790349 w 4573455"/>
                  <a:gd name="connsiteY72" fmla="*/ 4796117 h 5082988"/>
                  <a:gd name="connsiteX73" fmla="*/ 709667 w 4573455"/>
                  <a:gd name="connsiteY73" fmla="*/ 4823012 h 5082988"/>
                  <a:gd name="connsiteX74" fmla="*/ 646914 w 4573455"/>
                  <a:gd name="connsiteY74" fmla="*/ 4733365 h 5082988"/>
                  <a:gd name="connsiteX75" fmla="*/ 700702 w 4573455"/>
                  <a:gd name="connsiteY75" fmla="*/ 4491317 h 5082988"/>
                  <a:gd name="connsiteX76" fmla="*/ 808278 w 4573455"/>
                  <a:gd name="connsiteY76" fmla="*/ 4087906 h 5082988"/>
                  <a:gd name="connsiteX77" fmla="*/ 1104114 w 4573455"/>
                  <a:gd name="connsiteY77" fmla="*/ 3738282 h 5082988"/>
                  <a:gd name="connsiteX78" fmla="*/ 727596 w 4573455"/>
                  <a:gd name="connsiteY78" fmla="*/ 3612776 h 5082988"/>
                  <a:gd name="connsiteX79" fmla="*/ 673808 w 4573455"/>
                  <a:gd name="connsiteY79" fmla="*/ 3523129 h 5082988"/>
                  <a:gd name="connsiteX80" fmla="*/ 602090 w 4573455"/>
                  <a:gd name="connsiteY80" fmla="*/ 3594847 h 5082988"/>
                  <a:gd name="connsiteX81" fmla="*/ 449690 w 4573455"/>
                  <a:gd name="connsiteY81" fmla="*/ 3523129 h 5082988"/>
                  <a:gd name="connsiteX82" fmla="*/ 404867 w 4573455"/>
                  <a:gd name="connsiteY82" fmla="*/ 3496235 h 5082988"/>
                  <a:gd name="connsiteX83" fmla="*/ 369008 w 4573455"/>
                  <a:gd name="connsiteY83" fmla="*/ 3541059 h 5082988"/>
                  <a:gd name="connsiteX84" fmla="*/ 144890 w 4573455"/>
                  <a:gd name="connsiteY84" fmla="*/ 3209365 h 5082988"/>
                  <a:gd name="connsiteX85" fmla="*/ 234537 w 4573455"/>
                  <a:gd name="connsiteY85" fmla="*/ 3021106 h 5082988"/>
                  <a:gd name="connsiteX86" fmla="*/ 73173 w 4573455"/>
                  <a:gd name="connsiteY86" fmla="*/ 2904565 h 5082988"/>
                  <a:gd name="connsiteX87" fmla="*/ 171784 w 4573455"/>
                  <a:gd name="connsiteY87" fmla="*/ 2590800 h 5082988"/>
                  <a:gd name="connsiteX88" fmla="*/ 270396 w 4573455"/>
                  <a:gd name="connsiteY88" fmla="*/ 2528047 h 5082988"/>
                  <a:gd name="connsiteX89" fmla="*/ 216608 w 4573455"/>
                  <a:gd name="connsiteY89" fmla="*/ 2402541 h 5082988"/>
                  <a:gd name="connsiteX90" fmla="*/ 126961 w 4573455"/>
                  <a:gd name="connsiteY90" fmla="*/ 2402541 h 5082988"/>
                  <a:gd name="connsiteX91" fmla="*/ 198678 w 4573455"/>
                  <a:gd name="connsiteY91" fmla="*/ 2303929 h 5082988"/>
                  <a:gd name="connsiteX92" fmla="*/ 100067 w 4573455"/>
                  <a:gd name="connsiteY92" fmla="*/ 2277035 h 5082988"/>
                  <a:gd name="connsiteX93" fmla="*/ 73173 w 4573455"/>
                  <a:gd name="connsiteY93" fmla="*/ 2151529 h 5082988"/>
                  <a:gd name="connsiteX94" fmla="*/ 109031 w 4573455"/>
                  <a:gd name="connsiteY94" fmla="*/ 2106706 h 5082988"/>
                  <a:gd name="connsiteX95" fmla="*/ 109031 w 4573455"/>
                  <a:gd name="connsiteY95" fmla="*/ 2026023 h 5082988"/>
                  <a:gd name="connsiteX96" fmla="*/ 1455 w 4573455"/>
                  <a:gd name="connsiteY96" fmla="*/ 1954306 h 5082988"/>
                  <a:gd name="connsiteX97" fmla="*/ 198678 w 4573455"/>
                  <a:gd name="connsiteY97" fmla="*/ 1891553 h 5082988"/>
                  <a:gd name="connsiteX98" fmla="*/ 144890 w 4573455"/>
                  <a:gd name="connsiteY98" fmla="*/ 1855694 h 5082988"/>
                  <a:gd name="connsiteX99" fmla="*/ 216608 w 4573455"/>
                  <a:gd name="connsiteY99" fmla="*/ 1685365 h 5082988"/>
                  <a:gd name="connsiteX100" fmla="*/ 117996 w 4573455"/>
                  <a:gd name="connsiteY100" fmla="*/ 1362635 h 5082988"/>
                  <a:gd name="connsiteX101" fmla="*/ 207643 w 4573455"/>
                  <a:gd name="connsiteY101" fmla="*/ 1299882 h 5082988"/>
                  <a:gd name="connsiteX102" fmla="*/ 315220 w 4573455"/>
                  <a:gd name="connsiteY102" fmla="*/ 1389529 h 5082988"/>
                  <a:gd name="connsiteX103" fmla="*/ 467620 w 4573455"/>
                  <a:gd name="connsiteY103" fmla="*/ 1326776 h 5082988"/>
                  <a:gd name="connsiteX104" fmla="*/ 548302 w 4573455"/>
                  <a:gd name="connsiteY104" fmla="*/ 1362635 h 5082988"/>
                  <a:gd name="connsiteX105" fmla="*/ 566231 w 4573455"/>
                  <a:gd name="connsiteY105" fmla="*/ 1281953 h 5082988"/>
                  <a:gd name="connsiteX106" fmla="*/ 485549 w 4573455"/>
                  <a:gd name="connsiteY106" fmla="*/ 1237129 h 5082988"/>
                  <a:gd name="connsiteX107" fmla="*/ 620020 w 4573455"/>
                  <a:gd name="connsiteY107" fmla="*/ 1102659 h 5082988"/>
                  <a:gd name="connsiteX108" fmla="*/ 691737 w 4573455"/>
                  <a:gd name="connsiteY108" fmla="*/ 905435 h 5082988"/>
                  <a:gd name="connsiteX109" fmla="*/ 557267 w 4573455"/>
                  <a:gd name="connsiteY109" fmla="*/ 887506 h 5082988"/>
                  <a:gd name="connsiteX110" fmla="*/ 530373 w 4573455"/>
                  <a:gd name="connsiteY110" fmla="*/ 744070 h 5082988"/>
                  <a:gd name="connsiteX111" fmla="*/ 727596 w 4573455"/>
                  <a:gd name="connsiteY111" fmla="*/ 744070 h 5082988"/>
                  <a:gd name="connsiteX112" fmla="*/ 700702 w 4573455"/>
                  <a:gd name="connsiteY112" fmla="*/ 618565 h 5082988"/>
                  <a:gd name="connsiteX113" fmla="*/ 799314 w 4573455"/>
                  <a:gd name="connsiteY113" fmla="*/ 546847 h 5082988"/>
                  <a:gd name="connsiteX114" fmla="*/ 799314 w 4573455"/>
                  <a:gd name="connsiteY114" fmla="*/ 331694 h 5082988"/>
                  <a:gd name="connsiteX115" fmla="*/ 853102 w 4573455"/>
                  <a:gd name="connsiteY115" fmla="*/ 242047 h 5082988"/>
                  <a:gd name="connsiteX116" fmla="*/ 745526 w 4573455"/>
                  <a:gd name="connsiteY116" fmla="*/ 206188 h 5082988"/>
                  <a:gd name="connsiteX117" fmla="*/ 754490 w 4573455"/>
                  <a:gd name="connsiteY117" fmla="*/ 71717 h 5082988"/>
                  <a:gd name="connsiteX118" fmla="*/ 835173 w 4573455"/>
                  <a:gd name="connsiteY118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910067 w 4573455"/>
                  <a:gd name="connsiteY31" fmla="*/ 4186517 h 5082988"/>
                  <a:gd name="connsiteX32" fmla="*/ 3793526 w 4573455"/>
                  <a:gd name="connsiteY32" fmla="*/ 4105835 h 5082988"/>
                  <a:gd name="connsiteX33" fmla="*/ 3748702 w 4573455"/>
                  <a:gd name="connsiteY33" fmla="*/ 4303059 h 5082988"/>
                  <a:gd name="connsiteX34" fmla="*/ 3425973 w 4573455"/>
                  <a:gd name="connsiteY34" fmla="*/ 4455459 h 5082988"/>
                  <a:gd name="connsiteX35" fmla="*/ 3515620 w 4573455"/>
                  <a:gd name="connsiteY35" fmla="*/ 4607859 h 5082988"/>
                  <a:gd name="connsiteX36" fmla="*/ 3560443 w 4573455"/>
                  <a:gd name="connsiteY36" fmla="*/ 4688541 h 5082988"/>
                  <a:gd name="connsiteX37" fmla="*/ 3506655 w 4573455"/>
                  <a:gd name="connsiteY37" fmla="*/ 4787153 h 5082988"/>
                  <a:gd name="connsiteX38" fmla="*/ 3614231 w 4573455"/>
                  <a:gd name="connsiteY38" fmla="*/ 4805082 h 5082988"/>
                  <a:gd name="connsiteX39" fmla="*/ 3578373 w 4573455"/>
                  <a:gd name="connsiteY39" fmla="*/ 4975412 h 5082988"/>
                  <a:gd name="connsiteX40" fmla="*/ 3425973 w 4573455"/>
                  <a:gd name="connsiteY40" fmla="*/ 4921623 h 5082988"/>
                  <a:gd name="connsiteX41" fmla="*/ 3425973 w 4573455"/>
                  <a:gd name="connsiteY41" fmla="*/ 4796117 h 5082988"/>
                  <a:gd name="connsiteX42" fmla="*/ 3291502 w 4573455"/>
                  <a:gd name="connsiteY42" fmla="*/ 4849906 h 5082988"/>
                  <a:gd name="connsiteX43" fmla="*/ 3210820 w 4573455"/>
                  <a:gd name="connsiteY43" fmla="*/ 4787153 h 5082988"/>
                  <a:gd name="connsiteX44" fmla="*/ 3121173 w 4573455"/>
                  <a:gd name="connsiteY44" fmla="*/ 4751294 h 5082988"/>
                  <a:gd name="connsiteX45" fmla="*/ 3121173 w 4573455"/>
                  <a:gd name="connsiteY45" fmla="*/ 4894729 h 5082988"/>
                  <a:gd name="connsiteX46" fmla="*/ 2789478 w 4573455"/>
                  <a:gd name="connsiteY46" fmla="*/ 4867835 h 5082988"/>
                  <a:gd name="connsiteX47" fmla="*/ 2762584 w 4573455"/>
                  <a:gd name="connsiteY47" fmla="*/ 4957482 h 5082988"/>
                  <a:gd name="connsiteX48" fmla="*/ 2708796 w 4573455"/>
                  <a:gd name="connsiteY48" fmla="*/ 4957482 h 5082988"/>
                  <a:gd name="connsiteX49" fmla="*/ 2699831 w 4573455"/>
                  <a:gd name="connsiteY49" fmla="*/ 5020235 h 5082988"/>
                  <a:gd name="connsiteX50" fmla="*/ 2448820 w 4573455"/>
                  <a:gd name="connsiteY50" fmla="*/ 5029200 h 5082988"/>
                  <a:gd name="connsiteX51" fmla="*/ 2403996 w 4573455"/>
                  <a:gd name="connsiteY51" fmla="*/ 4912659 h 5082988"/>
                  <a:gd name="connsiteX52" fmla="*/ 2296420 w 4573455"/>
                  <a:gd name="connsiteY52" fmla="*/ 4921623 h 5082988"/>
                  <a:gd name="connsiteX53" fmla="*/ 2179878 w 4573455"/>
                  <a:gd name="connsiteY53" fmla="*/ 4849906 h 5082988"/>
                  <a:gd name="connsiteX54" fmla="*/ 2179878 w 4573455"/>
                  <a:gd name="connsiteY54" fmla="*/ 5029200 h 5082988"/>
                  <a:gd name="connsiteX55" fmla="*/ 2072302 w 4573455"/>
                  <a:gd name="connsiteY55" fmla="*/ 5082988 h 5082988"/>
                  <a:gd name="connsiteX56" fmla="*/ 2036443 w 4573455"/>
                  <a:gd name="connsiteY56" fmla="*/ 5029200 h 5082988"/>
                  <a:gd name="connsiteX57" fmla="*/ 1991620 w 4573455"/>
                  <a:gd name="connsiteY57" fmla="*/ 5020235 h 5082988"/>
                  <a:gd name="connsiteX58" fmla="*/ 1982655 w 4573455"/>
                  <a:gd name="connsiteY58" fmla="*/ 4912659 h 5082988"/>
                  <a:gd name="connsiteX59" fmla="*/ 1910937 w 4573455"/>
                  <a:gd name="connsiteY59" fmla="*/ 4930588 h 5082988"/>
                  <a:gd name="connsiteX60" fmla="*/ 1866114 w 4573455"/>
                  <a:gd name="connsiteY60" fmla="*/ 4885765 h 5082988"/>
                  <a:gd name="connsiteX61" fmla="*/ 1794396 w 4573455"/>
                  <a:gd name="connsiteY61" fmla="*/ 4903694 h 5082988"/>
                  <a:gd name="connsiteX62" fmla="*/ 1390984 w 4573455"/>
                  <a:gd name="connsiteY62" fmla="*/ 4778188 h 5082988"/>
                  <a:gd name="connsiteX63" fmla="*/ 1265478 w 4573455"/>
                  <a:gd name="connsiteY63" fmla="*/ 4751294 h 5082988"/>
                  <a:gd name="connsiteX64" fmla="*/ 1265478 w 4573455"/>
                  <a:gd name="connsiteY64" fmla="*/ 4652682 h 5082988"/>
                  <a:gd name="connsiteX65" fmla="*/ 1113078 w 4573455"/>
                  <a:gd name="connsiteY65" fmla="*/ 4670612 h 5082988"/>
                  <a:gd name="connsiteX66" fmla="*/ 1139973 w 4573455"/>
                  <a:gd name="connsiteY66" fmla="*/ 4760259 h 5082988"/>
                  <a:gd name="connsiteX67" fmla="*/ 1157902 w 4573455"/>
                  <a:gd name="connsiteY67" fmla="*/ 4760259 h 5082988"/>
                  <a:gd name="connsiteX68" fmla="*/ 1157902 w 4573455"/>
                  <a:gd name="connsiteY68" fmla="*/ 4831976 h 5082988"/>
                  <a:gd name="connsiteX69" fmla="*/ 1041361 w 4573455"/>
                  <a:gd name="connsiteY69" fmla="*/ 4805082 h 5082988"/>
                  <a:gd name="connsiteX70" fmla="*/ 888961 w 4573455"/>
                  <a:gd name="connsiteY70" fmla="*/ 4840941 h 5082988"/>
                  <a:gd name="connsiteX71" fmla="*/ 790349 w 4573455"/>
                  <a:gd name="connsiteY71" fmla="*/ 4796117 h 5082988"/>
                  <a:gd name="connsiteX72" fmla="*/ 709667 w 4573455"/>
                  <a:gd name="connsiteY72" fmla="*/ 4823012 h 5082988"/>
                  <a:gd name="connsiteX73" fmla="*/ 646914 w 4573455"/>
                  <a:gd name="connsiteY73" fmla="*/ 4733365 h 5082988"/>
                  <a:gd name="connsiteX74" fmla="*/ 700702 w 4573455"/>
                  <a:gd name="connsiteY74" fmla="*/ 4491317 h 5082988"/>
                  <a:gd name="connsiteX75" fmla="*/ 808278 w 4573455"/>
                  <a:gd name="connsiteY75" fmla="*/ 4087906 h 5082988"/>
                  <a:gd name="connsiteX76" fmla="*/ 1104114 w 4573455"/>
                  <a:gd name="connsiteY76" fmla="*/ 3738282 h 5082988"/>
                  <a:gd name="connsiteX77" fmla="*/ 727596 w 4573455"/>
                  <a:gd name="connsiteY77" fmla="*/ 3612776 h 5082988"/>
                  <a:gd name="connsiteX78" fmla="*/ 673808 w 4573455"/>
                  <a:gd name="connsiteY78" fmla="*/ 3523129 h 5082988"/>
                  <a:gd name="connsiteX79" fmla="*/ 602090 w 4573455"/>
                  <a:gd name="connsiteY79" fmla="*/ 3594847 h 5082988"/>
                  <a:gd name="connsiteX80" fmla="*/ 449690 w 4573455"/>
                  <a:gd name="connsiteY80" fmla="*/ 3523129 h 5082988"/>
                  <a:gd name="connsiteX81" fmla="*/ 404867 w 4573455"/>
                  <a:gd name="connsiteY81" fmla="*/ 3496235 h 5082988"/>
                  <a:gd name="connsiteX82" fmla="*/ 369008 w 4573455"/>
                  <a:gd name="connsiteY82" fmla="*/ 3541059 h 5082988"/>
                  <a:gd name="connsiteX83" fmla="*/ 144890 w 4573455"/>
                  <a:gd name="connsiteY83" fmla="*/ 3209365 h 5082988"/>
                  <a:gd name="connsiteX84" fmla="*/ 234537 w 4573455"/>
                  <a:gd name="connsiteY84" fmla="*/ 3021106 h 5082988"/>
                  <a:gd name="connsiteX85" fmla="*/ 73173 w 4573455"/>
                  <a:gd name="connsiteY85" fmla="*/ 2904565 h 5082988"/>
                  <a:gd name="connsiteX86" fmla="*/ 171784 w 4573455"/>
                  <a:gd name="connsiteY86" fmla="*/ 2590800 h 5082988"/>
                  <a:gd name="connsiteX87" fmla="*/ 270396 w 4573455"/>
                  <a:gd name="connsiteY87" fmla="*/ 2528047 h 5082988"/>
                  <a:gd name="connsiteX88" fmla="*/ 216608 w 4573455"/>
                  <a:gd name="connsiteY88" fmla="*/ 2402541 h 5082988"/>
                  <a:gd name="connsiteX89" fmla="*/ 126961 w 4573455"/>
                  <a:gd name="connsiteY89" fmla="*/ 2402541 h 5082988"/>
                  <a:gd name="connsiteX90" fmla="*/ 198678 w 4573455"/>
                  <a:gd name="connsiteY90" fmla="*/ 2303929 h 5082988"/>
                  <a:gd name="connsiteX91" fmla="*/ 100067 w 4573455"/>
                  <a:gd name="connsiteY91" fmla="*/ 2277035 h 5082988"/>
                  <a:gd name="connsiteX92" fmla="*/ 73173 w 4573455"/>
                  <a:gd name="connsiteY92" fmla="*/ 2151529 h 5082988"/>
                  <a:gd name="connsiteX93" fmla="*/ 109031 w 4573455"/>
                  <a:gd name="connsiteY93" fmla="*/ 2106706 h 5082988"/>
                  <a:gd name="connsiteX94" fmla="*/ 109031 w 4573455"/>
                  <a:gd name="connsiteY94" fmla="*/ 2026023 h 5082988"/>
                  <a:gd name="connsiteX95" fmla="*/ 1455 w 4573455"/>
                  <a:gd name="connsiteY95" fmla="*/ 1954306 h 5082988"/>
                  <a:gd name="connsiteX96" fmla="*/ 198678 w 4573455"/>
                  <a:gd name="connsiteY96" fmla="*/ 1891553 h 5082988"/>
                  <a:gd name="connsiteX97" fmla="*/ 144890 w 4573455"/>
                  <a:gd name="connsiteY97" fmla="*/ 1855694 h 5082988"/>
                  <a:gd name="connsiteX98" fmla="*/ 216608 w 4573455"/>
                  <a:gd name="connsiteY98" fmla="*/ 1685365 h 5082988"/>
                  <a:gd name="connsiteX99" fmla="*/ 117996 w 4573455"/>
                  <a:gd name="connsiteY99" fmla="*/ 1362635 h 5082988"/>
                  <a:gd name="connsiteX100" fmla="*/ 207643 w 4573455"/>
                  <a:gd name="connsiteY100" fmla="*/ 1299882 h 5082988"/>
                  <a:gd name="connsiteX101" fmla="*/ 315220 w 4573455"/>
                  <a:gd name="connsiteY101" fmla="*/ 1389529 h 5082988"/>
                  <a:gd name="connsiteX102" fmla="*/ 467620 w 4573455"/>
                  <a:gd name="connsiteY102" fmla="*/ 1326776 h 5082988"/>
                  <a:gd name="connsiteX103" fmla="*/ 548302 w 4573455"/>
                  <a:gd name="connsiteY103" fmla="*/ 1362635 h 5082988"/>
                  <a:gd name="connsiteX104" fmla="*/ 566231 w 4573455"/>
                  <a:gd name="connsiteY104" fmla="*/ 1281953 h 5082988"/>
                  <a:gd name="connsiteX105" fmla="*/ 485549 w 4573455"/>
                  <a:gd name="connsiteY105" fmla="*/ 1237129 h 5082988"/>
                  <a:gd name="connsiteX106" fmla="*/ 620020 w 4573455"/>
                  <a:gd name="connsiteY106" fmla="*/ 1102659 h 5082988"/>
                  <a:gd name="connsiteX107" fmla="*/ 691737 w 4573455"/>
                  <a:gd name="connsiteY107" fmla="*/ 905435 h 5082988"/>
                  <a:gd name="connsiteX108" fmla="*/ 557267 w 4573455"/>
                  <a:gd name="connsiteY108" fmla="*/ 887506 h 5082988"/>
                  <a:gd name="connsiteX109" fmla="*/ 530373 w 4573455"/>
                  <a:gd name="connsiteY109" fmla="*/ 744070 h 5082988"/>
                  <a:gd name="connsiteX110" fmla="*/ 727596 w 4573455"/>
                  <a:gd name="connsiteY110" fmla="*/ 744070 h 5082988"/>
                  <a:gd name="connsiteX111" fmla="*/ 700702 w 4573455"/>
                  <a:gd name="connsiteY111" fmla="*/ 618565 h 5082988"/>
                  <a:gd name="connsiteX112" fmla="*/ 799314 w 4573455"/>
                  <a:gd name="connsiteY112" fmla="*/ 546847 h 5082988"/>
                  <a:gd name="connsiteX113" fmla="*/ 799314 w 4573455"/>
                  <a:gd name="connsiteY113" fmla="*/ 331694 h 5082988"/>
                  <a:gd name="connsiteX114" fmla="*/ 853102 w 4573455"/>
                  <a:gd name="connsiteY114" fmla="*/ 242047 h 5082988"/>
                  <a:gd name="connsiteX115" fmla="*/ 745526 w 4573455"/>
                  <a:gd name="connsiteY115" fmla="*/ 206188 h 5082988"/>
                  <a:gd name="connsiteX116" fmla="*/ 754490 w 4573455"/>
                  <a:gd name="connsiteY116" fmla="*/ 71717 h 5082988"/>
                  <a:gd name="connsiteX117" fmla="*/ 835173 w 4573455"/>
                  <a:gd name="connsiteY117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910067 w 4573455"/>
                  <a:gd name="connsiteY30" fmla="*/ 4186517 h 5082988"/>
                  <a:gd name="connsiteX31" fmla="*/ 3793526 w 4573455"/>
                  <a:gd name="connsiteY31" fmla="*/ 4105835 h 5082988"/>
                  <a:gd name="connsiteX32" fmla="*/ 3748702 w 4573455"/>
                  <a:gd name="connsiteY32" fmla="*/ 4303059 h 5082988"/>
                  <a:gd name="connsiteX33" fmla="*/ 3425973 w 4573455"/>
                  <a:gd name="connsiteY33" fmla="*/ 4455459 h 5082988"/>
                  <a:gd name="connsiteX34" fmla="*/ 3515620 w 4573455"/>
                  <a:gd name="connsiteY34" fmla="*/ 4607859 h 5082988"/>
                  <a:gd name="connsiteX35" fmla="*/ 3560443 w 4573455"/>
                  <a:gd name="connsiteY35" fmla="*/ 4688541 h 5082988"/>
                  <a:gd name="connsiteX36" fmla="*/ 3506655 w 4573455"/>
                  <a:gd name="connsiteY36" fmla="*/ 4787153 h 5082988"/>
                  <a:gd name="connsiteX37" fmla="*/ 3614231 w 4573455"/>
                  <a:gd name="connsiteY37" fmla="*/ 4805082 h 5082988"/>
                  <a:gd name="connsiteX38" fmla="*/ 3578373 w 4573455"/>
                  <a:gd name="connsiteY38" fmla="*/ 4975412 h 5082988"/>
                  <a:gd name="connsiteX39" fmla="*/ 3425973 w 4573455"/>
                  <a:gd name="connsiteY39" fmla="*/ 4921623 h 5082988"/>
                  <a:gd name="connsiteX40" fmla="*/ 3425973 w 4573455"/>
                  <a:gd name="connsiteY40" fmla="*/ 4796117 h 5082988"/>
                  <a:gd name="connsiteX41" fmla="*/ 3291502 w 4573455"/>
                  <a:gd name="connsiteY41" fmla="*/ 4849906 h 5082988"/>
                  <a:gd name="connsiteX42" fmla="*/ 3210820 w 4573455"/>
                  <a:gd name="connsiteY42" fmla="*/ 4787153 h 5082988"/>
                  <a:gd name="connsiteX43" fmla="*/ 3121173 w 4573455"/>
                  <a:gd name="connsiteY43" fmla="*/ 4751294 h 5082988"/>
                  <a:gd name="connsiteX44" fmla="*/ 3121173 w 4573455"/>
                  <a:gd name="connsiteY44" fmla="*/ 4894729 h 5082988"/>
                  <a:gd name="connsiteX45" fmla="*/ 2789478 w 4573455"/>
                  <a:gd name="connsiteY45" fmla="*/ 4867835 h 5082988"/>
                  <a:gd name="connsiteX46" fmla="*/ 2762584 w 4573455"/>
                  <a:gd name="connsiteY46" fmla="*/ 4957482 h 5082988"/>
                  <a:gd name="connsiteX47" fmla="*/ 2708796 w 4573455"/>
                  <a:gd name="connsiteY47" fmla="*/ 4957482 h 5082988"/>
                  <a:gd name="connsiteX48" fmla="*/ 2699831 w 4573455"/>
                  <a:gd name="connsiteY48" fmla="*/ 5020235 h 5082988"/>
                  <a:gd name="connsiteX49" fmla="*/ 2448820 w 4573455"/>
                  <a:gd name="connsiteY49" fmla="*/ 5029200 h 5082988"/>
                  <a:gd name="connsiteX50" fmla="*/ 2403996 w 4573455"/>
                  <a:gd name="connsiteY50" fmla="*/ 4912659 h 5082988"/>
                  <a:gd name="connsiteX51" fmla="*/ 2296420 w 4573455"/>
                  <a:gd name="connsiteY51" fmla="*/ 4921623 h 5082988"/>
                  <a:gd name="connsiteX52" fmla="*/ 2179878 w 4573455"/>
                  <a:gd name="connsiteY52" fmla="*/ 4849906 h 5082988"/>
                  <a:gd name="connsiteX53" fmla="*/ 2179878 w 4573455"/>
                  <a:gd name="connsiteY53" fmla="*/ 5029200 h 5082988"/>
                  <a:gd name="connsiteX54" fmla="*/ 2072302 w 4573455"/>
                  <a:gd name="connsiteY54" fmla="*/ 5082988 h 5082988"/>
                  <a:gd name="connsiteX55" fmla="*/ 2036443 w 4573455"/>
                  <a:gd name="connsiteY55" fmla="*/ 5029200 h 5082988"/>
                  <a:gd name="connsiteX56" fmla="*/ 1991620 w 4573455"/>
                  <a:gd name="connsiteY56" fmla="*/ 5020235 h 5082988"/>
                  <a:gd name="connsiteX57" fmla="*/ 1982655 w 4573455"/>
                  <a:gd name="connsiteY57" fmla="*/ 4912659 h 5082988"/>
                  <a:gd name="connsiteX58" fmla="*/ 1910937 w 4573455"/>
                  <a:gd name="connsiteY58" fmla="*/ 4930588 h 5082988"/>
                  <a:gd name="connsiteX59" fmla="*/ 1866114 w 4573455"/>
                  <a:gd name="connsiteY59" fmla="*/ 4885765 h 5082988"/>
                  <a:gd name="connsiteX60" fmla="*/ 1794396 w 4573455"/>
                  <a:gd name="connsiteY60" fmla="*/ 4903694 h 5082988"/>
                  <a:gd name="connsiteX61" fmla="*/ 1390984 w 4573455"/>
                  <a:gd name="connsiteY61" fmla="*/ 4778188 h 5082988"/>
                  <a:gd name="connsiteX62" fmla="*/ 1265478 w 4573455"/>
                  <a:gd name="connsiteY62" fmla="*/ 4751294 h 5082988"/>
                  <a:gd name="connsiteX63" fmla="*/ 1265478 w 4573455"/>
                  <a:gd name="connsiteY63" fmla="*/ 4652682 h 5082988"/>
                  <a:gd name="connsiteX64" fmla="*/ 1113078 w 4573455"/>
                  <a:gd name="connsiteY64" fmla="*/ 4670612 h 5082988"/>
                  <a:gd name="connsiteX65" fmla="*/ 1139973 w 4573455"/>
                  <a:gd name="connsiteY65" fmla="*/ 4760259 h 5082988"/>
                  <a:gd name="connsiteX66" fmla="*/ 1157902 w 4573455"/>
                  <a:gd name="connsiteY66" fmla="*/ 4760259 h 5082988"/>
                  <a:gd name="connsiteX67" fmla="*/ 1157902 w 4573455"/>
                  <a:gd name="connsiteY67" fmla="*/ 4831976 h 5082988"/>
                  <a:gd name="connsiteX68" fmla="*/ 1041361 w 4573455"/>
                  <a:gd name="connsiteY68" fmla="*/ 4805082 h 5082988"/>
                  <a:gd name="connsiteX69" fmla="*/ 888961 w 4573455"/>
                  <a:gd name="connsiteY69" fmla="*/ 4840941 h 5082988"/>
                  <a:gd name="connsiteX70" fmla="*/ 790349 w 4573455"/>
                  <a:gd name="connsiteY70" fmla="*/ 4796117 h 5082988"/>
                  <a:gd name="connsiteX71" fmla="*/ 709667 w 4573455"/>
                  <a:gd name="connsiteY71" fmla="*/ 4823012 h 5082988"/>
                  <a:gd name="connsiteX72" fmla="*/ 646914 w 4573455"/>
                  <a:gd name="connsiteY72" fmla="*/ 4733365 h 5082988"/>
                  <a:gd name="connsiteX73" fmla="*/ 700702 w 4573455"/>
                  <a:gd name="connsiteY73" fmla="*/ 4491317 h 5082988"/>
                  <a:gd name="connsiteX74" fmla="*/ 808278 w 4573455"/>
                  <a:gd name="connsiteY74" fmla="*/ 4087906 h 5082988"/>
                  <a:gd name="connsiteX75" fmla="*/ 1104114 w 4573455"/>
                  <a:gd name="connsiteY75" fmla="*/ 3738282 h 5082988"/>
                  <a:gd name="connsiteX76" fmla="*/ 727596 w 4573455"/>
                  <a:gd name="connsiteY76" fmla="*/ 3612776 h 5082988"/>
                  <a:gd name="connsiteX77" fmla="*/ 673808 w 4573455"/>
                  <a:gd name="connsiteY77" fmla="*/ 3523129 h 5082988"/>
                  <a:gd name="connsiteX78" fmla="*/ 602090 w 4573455"/>
                  <a:gd name="connsiteY78" fmla="*/ 3594847 h 5082988"/>
                  <a:gd name="connsiteX79" fmla="*/ 449690 w 4573455"/>
                  <a:gd name="connsiteY79" fmla="*/ 3523129 h 5082988"/>
                  <a:gd name="connsiteX80" fmla="*/ 404867 w 4573455"/>
                  <a:gd name="connsiteY80" fmla="*/ 3496235 h 5082988"/>
                  <a:gd name="connsiteX81" fmla="*/ 369008 w 4573455"/>
                  <a:gd name="connsiteY81" fmla="*/ 3541059 h 5082988"/>
                  <a:gd name="connsiteX82" fmla="*/ 144890 w 4573455"/>
                  <a:gd name="connsiteY82" fmla="*/ 3209365 h 5082988"/>
                  <a:gd name="connsiteX83" fmla="*/ 234537 w 4573455"/>
                  <a:gd name="connsiteY83" fmla="*/ 3021106 h 5082988"/>
                  <a:gd name="connsiteX84" fmla="*/ 73173 w 4573455"/>
                  <a:gd name="connsiteY84" fmla="*/ 2904565 h 5082988"/>
                  <a:gd name="connsiteX85" fmla="*/ 171784 w 4573455"/>
                  <a:gd name="connsiteY85" fmla="*/ 2590800 h 5082988"/>
                  <a:gd name="connsiteX86" fmla="*/ 270396 w 4573455"/>
                  <a:gd name="connsiteY86" fmla="*/ 2528047 h 5082988"/>
                  <a:gd name="connsiteX87" fmla="*/ 216608 w 4573455"/>
                  <a:gd name="connsiteY87" fmla="*/ 2402541 h 5082988"/>
                  <a:gd name="connsiteX88" fmla="*/ 126961 w 4573455"/>
                  <a:gd name="connsiteY88" fmla="*/ 2402541 h 5082988"/>
                  <a:gd name="connsiteX89" fmla="*/ 198678 w 4573455"/>
                  <a:gd name="connsiteY89" fmla="*/ 2303929 h 5082988"/>
                  <a:gd name="connsiteX90" fmla="*/ 100067 w 4573455"/>
                  <a:gd name="connsiteY90" fmla="*/ 2277035 h 5082988"/>
                  <a:gd name="connsiteX91" fmla="*/ 73173 w 4573455"/>
                  <a:gd name="connsiteY91" fmla="*/ 2151529 h 5082988"/>
                  <a:gd name="connsiteX92" fmla="*/ 109031 w 4573455"/>
                  <a:gd name="connsiteY92" fmla="*/ 2106706 h 5082988"/>
                  <a:gd name="connsiteX93" fmla="*/ 109031 w 4573455"/>
                  <a:gd name="connsiteY93" fmla="*/ 2026023 h 5082988"/>
                  <a:gd name="connsiteX94" fmla="*/ 1455 w 4573455"/>
                  <a:gd name="connsiteY94" fmla="*/ 1954306 h 5082988"/>
                  <a:gd name="connsiteX95" fmla="*/ 198678 w 4573455"/>
                  <a:gd name="connsiteY95" fmla="*/ 1891553 h 5082988"/>
                  <a:gd name="connsiteX96" fmla="*/ 144890 w 4573455"/>
                  <a:gd name="connsiteY96" fmla="*/ 1855694 h 5082988"/>
                  <a:gd name="connsiteX97" fmla="*/ 216608 w 4573455"/>
                  <a:gd name="connsiteY97" fmla="*/ 1685365 h 5082988"/>
                  <a:gd name="connsiteX98" fmla="*/ 117996 w 4573455"/>
                  <a:gd name="connsiteY98" fmla="*/ 1362635 h 5082988"/>
                  <a:gd name="connsiteX99" fmla="*/ 207643 w 4573455"/>
                  <a:gd name="connsiteY99" fmla="*/ 1299882 h 5082988"/>
                  <a:gd name="connsiteX100" fmla="*/ 315220 w 4573455"/>
                  <a:gd name="connsiteY100" fmla="*/ 1389529 h 5082988"/>
                  <a:gd name="connsiteX101" fmla="*/ 467620 w 4573455"/>
                  <a:gd name="connsiteY101" fmla="*/ 1326776 h 5082988"/>
                  <a:gd name="connsiteX102" fmla="*/ 548302 w 4573455"/>
                  <a:gd name="connsiteY102" fmla="*/ 1362635 h 5082988"/>
                  <a:gd name="connsiteX103" fmla="*/ 566231 w 4573455"/>
                  <a:gd name="connsiteY103" fmla="*/ 1281953 h 5082988"/>
                  <a:gd name="connsiteX104" fmla="*/ 485549 w 4573455"/>
                  <a:gd name="connsiteY104" fmla="*/ 1237129 h 5082988"/>
                  <a:gd name="connsiteX105" fmla="*/ 620020 w 4573455"/>
                  <a:gd name="connsiteY105" fmla="*/ 1102659 h 5082988"/>
                  <a:gd name="connsiteX106" fmla="*/ 691737 w 4573455"/>
                  <a:gd name="connsiteY106" fmla="*/ 905435 h 5082988"/>
                  <a:gd name="connsiteX107" fmla="*/ 557267 w 4573455"/>
                  <a:gd name="connsiteY107" fmla="*/ 887506 h 5082988"/>
                  <a:gd name="connsiteX108" fmla="*/ 530373 w 4573455"/>
                  <a:gd name="connsiteY108" fmla="*/ 744070 h 5082988"/>
                  <a:gd name="connsiteX109" fmla="*/ 727596 w 4573455"/>
                  <a:gd name="connsiteY109" fmla="*/ 744070 h 5082988"/>
                  <a:gd name="connsiteX110" fmla="*/ 700702 w 4573455"/>
                  <a:gd name="connsiteY110" fmla="*/ 618565 h 5082988"/>
                  <a:gd name="connsiteX111" fmla="*/ 799314 w 4573455"/>
                  <a:gd name="connsiteY111" fmla="*/ 546847 h 5082988"/>
                  <a:gd name="connsiteX112" fmla="*/ 799314 w 4573455"/>
                  <a:gd name="connsiteY112" fmla="*/ 331694 h 5082988"/>
                  <a:gd name="connsiteX113" fmla="*/ 853102 w 4573455"/>
                  <a:gd name="connsiteY113" fmla="*/ 242047 h 5082988"/>
                  <a:gd name="connsiteX114" fmla="*/ 745526 w 4573455"/>
                  <a:gd name="connsiteY114" fmla="*/ 206188 h 5082988"/>
                  <a:gd name="connsiteX115" fmla="*/ 754490 w 4573455"/>
                  <a:gd name="connsiteY115" fmla="*/ 71717 h 5082988"/>
                  <a:gd name="connsiteX116" fmla="*/ 835173 w 4573455"/>
                  <a:gd name="connsiteY116" fmla="*/ 0 h 5082988"/>
                  <a:gd name="connsiteX0" fmla="*/ 4456914 w 4456914"/>
                  <a:gd name="connsiteY0" fmla="*/ 2259106 h 5082988"/>
                  <a:gd name="connsiteX1" fmla="*/ 4430020 w 4456914"/>
                  <a:gd name="connsiteY1" fmla="*/ 2303929 h 5082988"/>
                  <a:gd name="connsiteX2" fmla="*/ 4340373 w 4456914"/>
                  <a:gd name="connsiteY2" fmla="*/ 2232212 h 5082988"/>
                  <a:gd name="connsiteX3" fmla="*/ 4340373 w 4456914"/>
                  <a:gd name="connsiteY3" fmla="*/ 2151529 h 5082988"/>
                  <a:gd name="connsiteX4" fmla="*/ 4179008 w 4456914"/>
                  <a:gd name="connsiteY4" fmla="*/ 2097741 h 5082988"/>
                  <a:gd name="connsiteX5" fmla="*/ 4179008 w 4456914"/>
                  <a:gd name="connsiteY5" fmla="*/ 2196353 h 5082988"/>
                  <a:gd name="connsiteX6" fmla="*/ 4259690 w 4456914"/>
                  <a:gd name="connsiteY6" fmla="*/ 2205317 h 5082988"/>
                  <a:gd name="connsiteX7" fmla="*/ 3999714 w 4456914"/>
                  <a:gd name="connsiteY7" fmla="*/ 2321859 h 5082988"/>
                  <a:gd name="connsiteX8" fmla="*/ 3990749 w 4456914"/>
                  <a:gd name="connsiteY8" fmla="*/ 2366682 h 5082988"/>
                  <a:gd name="connsiteX9" fmla="*/ 3838349 w 4456914"/>
                  <a:gd name="connsiteY9" fmla="*/ 2384612 h 5082988"/>
                  <a:gd name="connsiteX10" fmla="*/ 3811455 w 4456914"/>
                  <a:gd name="connsiteY10" fmla="*/ 2465294 h 5082988"/>
                  <a:gd name="connsiteX11" fmla="*/ 3712843 w 4456914"/>
                  <a:gd name="connsiteY11" fmla="*/ 2420470 h 5082988"/>
                  <a:gd name="connsiteX12" fmla="*/ 3712843 w 4456914"/>
                  <a:gd name="connsiteY12" fmla="*/ 2501153 h 5082988"/>
                  <a:gd name="connsiteX13" fmla="*/ 3614231 w 4456914"/>
                  <a:gd name="connsiteY13" fmla="*/ 2501153 h 5082988"/>
                  <a:gd name="connsiteX14" fmla="*/ 3551478 w 4456914"/>
                  <a:gd name="connsiteY14" fmla="*/ 2563906 h 5082988"/>
                  <a:gd name="connsiteX15" fmla="*/ 3551478 w 4456914"/>
                  <a:gd name="connsiteY15" fmla="*/ 2653553 h 5082988"/>
                  <a:gd name="connsiteX16" fmla="*/ 3488726 w 4456914"/>
                  <a:gd name="connsiteY16" fmla="*/ 2653553 h 5082988"/>
                  <a:gd name="connsiteX17" fmla="*/ 3479761 w 4456914"/>
                  <a:gd name="connsiteY17" fmla="*/ 2581835 h 5082988"/>
                  <a:gd name="connsiteX18" fmla="*/ 3372184 w 4456914"/>
                  <a:gd name="connsiteY18" fmla="*/ 2653553 h 5082988"/>
                  <a:gd name="connsiteX19" fmla="*/ 3273573 w 4456914"/>
                  <a:gd name="connsiteY19" fmla="*/ 2644588 h 5082988"/>
                  <a:gd name="connsiteX20" fmla="*/ 3219784 w 4456914"/>
                  <a:gd name="connsiteY20" fmla="*/ 2832847 h 5082988"/>
                  <a:gd name="connsiteX21" fmla="*/ 3112208 w 4456914"/>
                  <a:gd name="connsiteY21" fmla="*/ 2707341 h 5082988"/>
                  <a:gd name="connsiteX22" fmla="*/ 3085314 w 4456914"/>
                  <a:gd name="connsiteY22" fmla="*/ 2743200 h 5082988"/>
                  <a:gd name="connsiteX23" fmla="*/ 3148067 w 4456914"/>
                  <a:gd name="connsiteY23" fmla="*/ 2886635 h 5082988"/>
                  <a:gd name="connsiteX24" fmla="*/ 3327361 w 4456914"/>
                  <a:gd name="connsiteY24" fmla="*/ 3030070 h 5082988"/>
                  <a:gd name="connsiteX25" fmla="*/ 3264608 w 4456914"/>
                  <a:gd name="connsiteY25" fmla="*/ 3164541 h 5082988"/>
                  <a:gd name="connsiteX26" fmla="*/ 3345290 w 4456914"/>
                  <a:gd name="connsiteY26" fmla="*/ 3334870 h 5082988"/>
                  <a:gd name="connsiteX27" fmla="*/ 3443902 w 4456914"/>
                  <a:gd name="connsiteY27" fmla="*/ 3505200 h 5082988"/>
                  <a:gd name="connsiteX28" fmla="*/ 3533549 w 4456914"/>
                  <a:gd name="connsiteY28" fmla="*/ 3496235 h 5082988"/>
                  <a:gd name="connsiteX29" fmla="*/ 3910067 w 4456914"/>
                  <a:gd name="connsiteY29" fmla="*/ 4186517 h 5082988"/>
                  <a:gd name="connsiteX30" fmla="*/ 3793526 w 4456914"/>
                  <a:gd name="connsiteY30" fmla="*/ 4105835 h 5082988"/>
                  <a:gd name="connsiteX31" fmla="*/ 3748702 w 4456914"/>
                  <a:gd name="connsiteY31" fmla="*/ 4303059 h 5082988"/>
                  <a:gd name="connsiteX32" fmla="*/ 3425973 w 4456914"/>
                  <a:gd name="connsiteY32" fmla="*/ 4455459 h 5082988"/>
                  <a:gd name="connsiteX33" fmla="*/ 3515620 w 4456914"/>
                  <a:gd name="connsiteY33" fmla="*/ 4607859 h 5082988"/>
                  <a:gd name="connsiteX34" fmla="*/ 3560443 w 4456914"/>
                  <a:gd name="connsiteY34" fmla="*/ 4688541 h 5082988"/>
                  <a:gd name="connsiteX35" fmla="*/ 3506655 w 4456914"/>
                  <a:gd name="connsiteY35" fmla="*/ 4787153 h 5082988"/>
                  <a:gd name="connsiteX36" fmla="*/ 3614231 w 4456914"/>
                  <a:gd name="connsiteY36" fmla="*/ 4805082 h 5082988"/>
                  <a:gd name="connsiteX37" fmla="*/ 3578373 w 4456914"/>
                  <a:gd name="connsiteY37" fmla="*/ 4975412 h 5082988"/>
                  <a:gd name="connsiteX38" fmla="*/ 3425973 w 4456914"/>
                  <a:gd name="connsiteY38" fmla="*/ 4921623 h 5082988"/>
                  <a:gd name="connsiteX39" fmla="*/ 3425973 w 4456914"/>
                  <a:gd name="connsiteY39" fmla="*/ 4796117 h 5082988"/>
                  <a:gd name="connsiteX40" fmla="*/ 3291502 w 4456914"/>
                  <a:gd name="connsiteY40" fmla="*/ 4849906 h 5082988"/>
                  <a:gd name="connsiteX41" fmla="*/ 3210820 w 4456914"/>
                  <a:gd name="connsiteY41" fmla="*/ 4787153 h 5082988"/>
                  <a:gd name="connsiteX42" fmla="*/ 3121173 w 4456914"/>
                  <a:gd name="connsiteY42" fmla="*/ 4751294 h 5082988"/>
                  <a:gd name="connsiteX43" fmla="*/ 3121173 w 4456914"/>
                  <a:gd name="connsiteY43" fmla="*/ 4894729 h 5082988"/>
                  <a:gd name="connsiteX44" fmla="*/ 2789478 w 4456914"/>
                  <a:gd name="connsiteY44" fmla="*/ 4867835 h 5082988"/>
                  <a:gd name="connsiteX45" fmla="*/ 2762584 w 4456914"/>
                  <a:gd name="connsiteY45" fmla="*/ 4957482 h 5082988"/>
                  <a:gd name="connsiteX46" fmla="*/ 2708796 w 4456914"/>
                  <a:gd name="connsiteY46" fmla="*/ 4957482 h 5082988"/>
                  <a:gd name="connsiteX47" fmla="*/ 2699831 w 4456914"/>
                  <a:gd name="connsiteY47" fmla="*/ 5020235 h 5082988"/>
                  <a:gd name="connsiteX48" fmla="*/ 2448820 w 4456914"/>
                  <a:gd name="connsiteY48" fmla="*/ 5029200 h 5082988"/>
                  <a:gd name="connsiteX49" fmla="*/ 2403996 w 4456914"/>
                  <a:gd name="connsiteY49" fmla="*/ 4912659 h 5082988"/>
                  <a:gd name="connsiteX50" fmla="*/ 2296420 w 4456914"/>
                  <a:gd name="connsiteY50" fmla="*/ 4921623 h 5082988"/>
                  <a:gd name="connsiteX51" fmla="*/ 2179878 w 4456914"/>
                  <a:gd name="connsiteY51" fmla="*/ 4849906 h 5082988"/>
                  <a:gd name="connsiteX52" fmla="*/ 2179878 w 4456914"/>
                  <a:gd name="connsiteY52" fmla="*/ 5029200 h 5082988"/>
                  <a:gd name="connsiteX53" fmla="*/ 2072302 w 4456914"/>
                  <a:gd name="connsiteY53" fmla="*/ 5082988 h 5082988"/>
                  <a:gd name="connsiteX54" fmla="*/ 2036443 w 4456914"/>
                  <a:gd name="connsiteY54" fmla="*/ 5029200 h 5082988"/>
                  <a:gd name="connsiteX55" fmla="*/ 1991620 w 4456914"/>
                  <a:gd name="connsiteY55" fmla="*/ 5020235 h 5082988"/>
                  <a:gd name="connsiteX56" fmla="*/ 1982655 w 4456914"/>
                  <a:gd name="connsiteY56" fmla="*/ 4912659 h 5082988"/>
                  <a:gd name="connsiteX57" fmla="*/ 1910937 w 4456914"/>
                  <a:gd name="connsiteY57" fmla="*/ 4930588 h 5082988"/>
                  <a:gd name="connsiteX58" fmla="*/ 1866114 w 4456914"/>
                  <a:gd name="connsiteY58" fmla="*/ 4885765 h 5082988"/>
                  <a:gd name="connsiteX59" fmla="*/ 1794396 w 4456914"/>
                  <a:gd name="connsiteY59" fmla="*/ 4903694 h 5082988"/>
                  <a:gd name="connsiteX60" fmla="*/ 1390984 w 4456914"/>
                  <a:gd name="connsiteY60" fmla="*/ 4778188 h 5082988"/>
                  <a:gd name="connsiteX61" fmla="*/ 1265478 w 4456914"/>
                  <a:gd name="connsiteY61" fmla="*/ 4751294 h 5082988"/>
                  <a:gd name="connsiteX62" fmla="*/ 1265478 w 4456914"/>
                  <a:gd name="connsiteY62" fmla="*/ 4652682 h 5082988"/>
                  <a:gd name="connsiteX63" fmla="*/ 1113078 w 4456914"/>
                  <a:gd name="connsiteY63" fmla="*/ 4670612 h 5082988"/>
                  <a:gd name="connsiteX64" fmla="*/ 1139973 w 4456914"/>
                  <a:gd name="connsiteY64" fmla="*/ 4760259 h 5082988"/>
                  <a:gd name="connsiteX65" fmla="*/ 1157902 w 4456914"/>
                  <a:gd name="connsiteY65" fmla="*/ 4760259 h 5082988"/>
                  <a:gd name="connsiteX66" fmla="*/ 1157902 w 4456914"/>
                  <a:gd name="connsiteY66" fmla="*/ 4831976 h 5082988"/>
                  <a:gd name="connsiteX67" fmla="*/ 1041361 w 4456914"/>
                  <a:gd name="connsiteY67" fmla="*/ 4805082 h 5082988"/>
                  <a:gd name="connsiteX68" fmla="*/ 888961 w 4456914"/>
                  <a:gd name="connsiteY68" fmla="*/ 4840941 h 5082988"/>
                  <a:gd name="connsiteX69" fmla="*/ 790349 w 4456914"/>
                  <a:gd name="connsiteY69" fmla="*/ 4796117 h 5082988"/>
                  <a:gd name="connsiteX70" fmla="*/ 709667 w 4456914"/>
                  <a:gd name="connsiteY70" fmla="*/ 4823012 h 5082988"/>
                  <a:gd name="connsiteX71" fmla="*/ 646914 w 4456914"/>
                  <a:gd name="connsiteY71" fmla="*/ 4733365 h 5082988"/>
                  <a:gd name="connsiteX72" fmla="*/ 700702 w 4456914"/>
                  <a:gd name="connsiteY72" fmla="*/ 4491317 h 5082988"/>
                  <a:gd name="connsiteX73" fmla="*/ 808278 w 4456914"/>
                  <a:gd name="connsiteY73" fmla="*/ 4087906 h 5082988"/>
                  <a:gd name="connsiteX74" fmla="*/ 1104114 w 4456914"/>
                  <a:gd name="connsiteY74" fmla="*/ 3738282 h 5082988"/>
                  <a:gd name="connsiteX75" fmla="*/ 727596 w 4456914"/>
                  <a:gd name="connsiteY75" fmla="*/ 3612776 h 5082988"/>
                  <a:gd name="connsiteX76" fmla="*/ 673808 w 4456914"/>
                  <a:gd name="connsiteY76" fmla="*/ 3523129 h 5082988"/>
                  <a:gd name="connsiteX77" fmla="*/ 602090 w 4456914"/>
                  <a:gd name="connsiteY77" fmla="*/ 3594847 h 5082988"/>
                  <a:gd name="connsiteX78" fmla="*/ 449690 w 4456914"/>
                  <a:gd name="connsiteY78" fmla="*/ 3523129 h 5082988"/>
                  <a:gd name="connsiteX79" fmla="*/ 404867 w 4456914"/>
                  <a:gd name="connsiteY79" fmla="*/ 3496235 h 5082988"/>
                  <a:gd name="connsiteX80" fmla="*/ 369008 w 4456914"/>
                  <a:gd name="connsiteY80" fmla="*/ 3541059 h 5082988"/>
                  <a:gd name="connsiteX81" fmla="*/ 144890 w 4456914"/>
                  <a:gd name="connsiteY81" fmla="*/ 3209365 h 5082988"/>
                  <a:gd name="connsiteX82" fmla="*/ 234537 w 4456914"/>
                  <a:gd name="connsiteY82" fmla="*/ 3021106 h 5082988"/>
                  <a:gd name="connsiteX83" fmla="*/ 73173 w 4456914"/>
                  <a:gd name="connsiteY83" fmla="*/ 2904565 h 5082988"/>
                  <a:gd name="connsiteX84" fmla="*/ 171784 w 4456914"/>
                  <a:gd name="connsiteY84" fmla="*/ 2590800 h 5082988"/>
                  <a:gd name="connsiteX85" fmla="*/ 270396 w 4456914"/>
                  <a:gd name="connsiteY85" fmla="*/ 2528047 h 5082988"/>
                  <a:gd name="connsiteX86" fmla="*/ 216608 w 4456914"/>
                  <a:gd name="connsiteY86" fmla="*/ 2402541 h 5082988"/>
                  <a:gd name="connsiteX87" fmla="*/ 126961 w 4456914"/>
                  <a:gd name="connsiteY87" fmla="*/ 2402541 h 5082988"/>
                  <a:gd name="connsiteX88" fmla="*/ 198678 w 4456914"/>
                  <a:gd name="connsiteY88" fmla="*/ 2303929 h 5082988"/>
                  <a:gd name="connsiteX89" fmla="*/ 100067 w 4456914"/>
                  <a:gd name="connsiteY89" fmla="*/ 2277035 h 5082988"/>
                  <a:gd name="connsiteX90" fmla="*/ 73173 w 4456914"/>
                  <a:gd name="connsiteY90" fmla="*/ 2151529 h 5082988"/>
                  <a:gd name="connsiteX91" fmla="*/ 109031 w 4456914"/>
                  <a:gd name="connsiteY91" fmla="*/ 2106706 h 5082988"/>
                  <a:gd name="connsiteX92" fmla="*/ 109031 w 4456914"/>
                  <a:gd name="connsiteY92" fmla="*/ 2026023 h 5082988"/>
                  <a:gd name="connsiteX93" fmla="*/ 1455 w 4456914"/>
                  <a:gd name="connsiteY93" fmla="*/ 1954306 h 5082988"/>
                  <a:gd name="connsiteX94" fmla="*/ 198678 w 4456914"/>
                  <a:gd name="connsiteY94" fmla="*/ 1891553 h 5082988"/>
                  <a:gd name="connsiteX95" fmla="*/ 144890 w 4456914"/>
                  <a:gd name="connsiteY95" fmla="*/ 1855694 h 5082988"/>
                  <a:gd name="connsiteX96" fmla="*/ 216608 w 4456914"/>
                  <a:gd name="connsiteY96" fmla="*/ 1685365 h 5082988"/>
                  <a:gd name="connsiteX97" fmla="*/ 117996 w 4456914"/>
                  <a:gd name="connsiteY97" fmla="*/ 1362635 h 5082988"/>
                  <a:gd name="connsiteX98" fmla="*/ 207643 w 4456914"/>
                  <a:gd name="connsiteY98" fmla="*/ 1299882 h 5082988"/>
                  <a:gd name="connsiteX99" fmla="*/ 315220 w 4456914"/>
                  <a:gd name="connsiteY99" fmla="*/ 1389529 h 5082988"/>
                  <a:gd name="connsiteX100" fmla="*/ 467620 w 4456914"/>
                  <a:gd name="connsiteY100" fmla="*/ 1326776 h 5082988"/>
                  <a:gd name="connsiteX101" fmla="*/ 548302 w 4456914"/>
                  <a:gd name="connsiteY101" fmla="*/ 1362635 h 5082988"/>
                  <a:gd name="connsiteX102" fmla="*/ 566231 w 4456914"/>
                  <a:gd name="connsiteY102" fmla="*/ 1281953 h 5082988"/>
                  <a:gd name="connsiteX103" fmla="*/ 485549 w 4456914"/>
                  <a:gd name="connsiteY103" fmla="*/ 1237129 h 5082988"/>
                  <a:gd name="connsiteX104" fmla="*/ 620020 w 4456914"/>
                  <a:gd name="connsiteY104" fmla="*/ 1102659 h 5082988"/>
                  <a:gd name="connsiteX105" fmla="*/ 691737 w 4456914"/>
                  <a:gd name="connsiteY105" fmla="*/ 905435 h 5082988"/>
                  <a:gd name="connsiteX106" fmla="*/ 557267 w 4456914"/>
                  <a:gd name="connsiteY106" fmla="*/ 887506 h 5082988"/>
                  <a:gd name="connsiteX107" fmla="*/ 530373 w 4456914"/>
                  <a:gd name="connsiteY107" fmla="*/ 744070 h 5082988"/>
                  <a:gd name="connsiteX108" fmla="*/ 727596 w 4456914"/>
                  <a:gd name="connsiteY108" fmla="*/ 744070 h 5082988"/>
                  <a:gd name="connsiteX109" fmla="*/ 700702 w 4456914"/>
                  <a:gd name="connsiteY109" fmla="*/ 618565 h 5082988"/>
                  <a:gd name="connsiteX110" fmla="*/ 799314 w 4456914"/>
                  <a:gd name="connsiteY110" fmla="*/ 546847 h 5082988"/>
                  <a:gd name="connsiteX111" fmla="*/ 799314 w 4456914"/>
                  <a:gd name="connsiteY111" fmla="*/ 331694 h 5082988"/>
                  <a:gd name="connsiteX112" fmla="*/ 853102 w 4456914"/>
                  <a:gd name="connsiteY112" fmla="*/ 242047 h 5082988"/>
                  <a:gd name="connsiteX113" fmla="*/ 745526 w 4456914"/>
                  <a:gd name="connsiteY113" fmla="*/ 206188 h 5082988"/>
                  <a:gd name="connsiteX114" fmla="*/ 754490 w 4456914"/>
                  <a:gd name="connsiteY114" fmla="*/ 71717 h 5082988"/>
                  <a:gd name="connsiteX115" fmla="*/ 835173 w 4456914"/>
                  <a:gd name="connsiteY115" fmla="*/ 0 h 5082988"/>
                  <a:gd name="connsiteX0" fmla="*/ 4430020 w 4430020"/>
                  <a:gd name="connsiteY0" fmla="*/ 2303929 h 5082988"/>
                  <a:gd name="connsiteX1" fmla="*/ 4340373 w 4430020"/>
                  <a:gd name="connsiteY1" fmla="*/ 2232212 h 5082988"/>
                  <a:gd name="connsiteX2" fmla="*/ 4340373 w 4430020"/>
                  <a:gd name="connsiteY2" fmla="*/ 2151529 h 5082988"/>
                  <a:gd name="connsiteX3" fmla="*/ 4179008 w 4430020"/>
                  <a:gd name="connsiteY3" fmla="*/ 2097741 h 5082988"/>
                  <a:gd name="connsiteX4" fmla="*/ 4179008 w 4430020"/>
                  <a:gd name="connsiteY4" fmla="*/ 2196353 h 5082988"/>
                  <a:gd name="connsiteX5" fmla="*/ 4259690 w 4430020"/>
                  <a:gd name="connsiteY5" fmla="*/ 2205317 h 5082988"/>
                  <a:gd name="connsiteX6" fmla="*/ 3999714 w 4430020"/>
                  <a:gd name="connsiteY6" fmla="*/ 2321859 h 5082988"/>
                  <a:gd name="connsiteX7" fmla="*/ 3990749 w 4430020"/>
                  <a:gd name="connsiteY7" fmla="*/ 2366682 h 5082988"/>
                  <a:gd name="connsiteX8" fmla="*/ 3838349 w 4430020"/>
                  <a:gd name="connsiteY8" fmla="*/ 2384612 h 5082988"/>
                  <a:gd name="connsiteX9" fmla="*/ 3811455 w 4430020"/>
                  <a:gd name="connsiteY9" fmla="*/ 2465294 h 5082988"/>
                  <a:gd name="connsiteX10" fmla="*/ 3712843 w 4430020"/>
                  <a:gd name="connsiteY10" fmla="*/ 2420470 h 5082988"/>
                  <a:gd name="connsiteX11" fmla="*/ 3712843 w 4430020"/>
                  <a:gd name="connsiteY11" fmla="*/ 2501153 h 5082988"/>
                  <a:gd name="connsiteX12" fmla="*/ 3614231 w 4430020"/>
                  <a:gd name="connsiteY12" fmla="*/ 2501153 h 5082988"/>
                  <a:gd name="connsiteX13" fmla="*/ 3551478 w 4430020"/>
                  <a:gd name="connsiteY13" fmla="*/ 2563906 h 5082988"/>
                  <a:gd name="connsiteX14" fmla="*/ 3551478 w 4430020"/>
                  <a:gd name="connsiteY14" fmla="*/ 2653553 h 5082988"/>
                  <a:gd name="connsiteX15" fmla="*/ 3488726 w 4430020"/>
                  <a:gd name="connsiteY15" fmla="*/ 2653553 h 5082988"/>
                  <a:gd name="connsiteX16" fmla="*/ 3479761 w 4430020"/>
                  <a:gd name="connsiteY16" fmla="*/ 2581835 h 5082988"/>
                  <a:gd name="connsiteX17" fmla="*/ 3372184 w 4430020"/>
                  <a:gd name="connsiteY17" fmla="*/ 2653553 h 5082988"/>
                  <a:gd name="connsiteX18" fmla="*/ 3273573 w 4430020"/>
                  <a:gd name="connsiteY18" fmla="*/ 2644588 h 5082988"/>
                  <a:gd name="connsiteX19" fmla="*/ 3219784 w 4430020"/>
                  <a:gd name="connsiteY19" fmla="*/ 2832847 h 5082988"/>
                  <a:gd name="connsiteX20" fmla="*/ 3112208 w 4430020"/>
                  <a:gd name="connsiteY20" fmla="*/ 2707341 h 5082988"/>
                  <a:gd name="connsiteX21" fmla="*/ 3085314 w 4430020"/>
                  <a:gd name="connsiteY21" fmla="*/ 2743200 h 5082988"/>
                  <a:gd name="connsiteX22" fmla="*/ 3148067 w 4430020"/>
                  <a:gd name="connsiteY22" fmla="*/ 2886635 h 5082988"/>
                  <a:gd name="connsiteX23" fmla="*/ 3327361 w 4430020"/>
                  <a:gd name="connsiteY23" fmla="*/ 3030070 h 5082988"/>
                  <a:gd name="connsiteX24" fmla="*/ 3264608 w 4430020"/>
                  <a:gd name="connsiteY24" fmla="*/ 3164541 h 5082988"/>
                  <a:gd name="connsiteX25" fmla="*/ 3345290 w 4430020"/>
                  <a:gd name="connsiteY25" fmla="*/ 3334870 h 5082988"/>
                  <a:gd name="connsiteX26" fmla="*/ 3443902 w 4430020"/>
                  <a:gd name="connsiteY26" fmla="*/ 3505200 h 5082988"/>
                  <a:gd name="connsiteX27" fmla="*/ 3533549 w 4430020"/>
                  <a:gd name="connsiteY27" fmla="*/ 3496235 h 5082988"/>
                  <a:gd name="connsiteX28" fmla="*/ 3910067 w 4430020"/>
                  <a:gd name="connsiteY28" fmla="*/ 4186517 h 5082988"/>
                  <a:gd name="connsiteX29" fmla="*/ 3793526 w 4430020"/>
                  <a:gd name="connsiteY29" fmla="*/ 4105835 h 5082988"/>
                  <a:gd name="connsiteX30" fmla="*/ 3748702 w 4430020"/>
                  <a:gd name="connsiteY30" fmla="*/ 4303059 h 5082988"/>
                  <a:gd name="connsiteX31" fmla="*/ 3425973 w 4430020"/>
                  <a:gd name="connsiteY31" fmla="*/ 4455459 h 5082988"/>
                  <a:gd name="connsiteX32" fmla="*/ 3515620 w 4430020"/>
                  <a:gd name="connsiteY32" fmla="*/ 4607859 h 5082988"/>
                  <a:gd name="connsiteX33" fmla="*/ 3560443 w 4430020"/>
                  <a:gd name="connsiteY33" fmla="*/ 4688541 h 5082988"/>
                  <a:gd name="connsiteX34" fmla="*/ 3506655 w 4430020"/>
                  <a:gd name="connsiteY34" fmla="*/ 4787153 h 5082988"/>
                  <a:gd name="connsiteX35" fmla="*/ 3614231 w 4430020"/>
                  <a:gd name="connsiteY35" fmla="*/ 4805082 h 5082988"/>
                  <a:gd name="connsiteX36" fmla="*/ 3578373 w 4430020"/>
                  <a:gd name="connsiteY36" fmla="*/ 4975412 h 5082988"/>
                  <a:gd name="connsiteX37" fmla="*/ 3425973 w 4430020"/>
                  <a:gd name="connsiteY37" fmla="*/ 4921623 h 5082988"/>
                  <a:gd name="connsiteX38" fmla="*/ 3425973 w 4430020"/>
                  <a:gd name="connsiteY38" fmla="*/ 4796117 h 5082988"/>
                  <a:gd name="connsiteX39" fmla="*/ 3291502 w 4430020"/>
                  <a:gd name="connsiteY39" fmla="*/ 4849906 h 5082988"/>
                  <a:gd name="connsiteX40" fmla="*/ 3210820 w 4430020"/>
                  <a:gd name="connsiteY40" fmla="*/ 4787153 h 5082988"/>
                  <a:gd name="connsiteX41" fmla="*/ 3121173 w 4430020"/>
                  <a:gd name="connsiteY41" fmla="*/ 4751294 h 5082988"/>
                  <a:gd name="connsiteX42" fmla="*/ 3121173 w 4430020"/>
                  <a:gd name="connsiteY42" fmla="*/ 4894729 h 5082988"/>
                  <a:gd name="connsiteX43" fmla="*/ 2789478 w 4430020"/>
                  <a:gd name="connsiteY43" fmla="*/ 4867835 h 5082988"/>
                  <a:gd name="connsiteX44" fmla="*/ 2762584 w 4430020"/>
                  <a:gd name="connsiteY44" fmla="*/ 4957482 h 5082988"/>
                  <a:gd name="connsiteX45" fmla="*/ 2708796 w 4430020"/>
                  <a:gd name="connsiteY45" fmla="*/ 4957482 h 5082988"/>
                  <a:gd name="connsiteX46" fmla="*/ 2699831 w 4430020"/>
                  <a:gd name="connsiteY46" fmla="*/ 5020235 h 5082988"/>
                  <a:gd name="connsiteX47" fmla="*/ 2448820 w 4430020"/>
                  <a:gd name="connsiteY47" fmla="*/ 5029200 h 5082988"/>
                  <a:gd name="connsiteX48" fmla="*/ 2403996 w 4430020"/>
                  <a:gd name="connsiteY48" fmla="*/ 4912659 h 5082988"/>
                  <a:gd name="connsiteX49" fmla="*/ 2296420 w 4430020"/>
                  <a:gd name="connsiteY49" fmla="*/ 4921623 h 5082988"/>
                  <a:gd name="connsiteX50" fmla="*/ 2179878 w 4430020"/>
                  <a:gd name="connsiteY50" fmla="*/ 4849906 h 5082988"/>
                  <a:gd name="connsiteX51" fmla="*/ 2179878 w 4430020"/>
                  <a:gd name="connsiteY51" fmla="*/ 5029200 h 5082988"/>
                  <a:gd name="connsiteX52" fmla="*/ 2072302 w 4430020"/>
                  <a:gd name="connsiteY52" fmla="*/ 5082988 h 5082988"/>
                  <a:gd name="connsiteX53" fmla="*/ 2036443 w 4430020"/>
                  <a:gd name="connsiteY53" fmla="*/ 5029200 h 5082988"/>
                  <a:gd name="connsiteX54" fmla="*/ 1991620 w 4430020"/>
                  <a:gd name="connsiteY54" fmla="*/ 5020235 h 5082988"/>
                  <a:gd name="connsiteX55" fmla="*/ 1982655 w 4430020"/>
                  <a:gd name="connsiteY55" fmla="*/ 4912659 h 5082988"/>
                  <a:gd name="connsiteX56" fmla="*/ 1910937 w 4430020"/>
                  <a:gd name="connsiteY56" fmla="*/ 4930588 h 5082988"/>
                  <a:gd name="connsiteX57" fmla="*/ 1866114 w 4430020"/>
                  <a:gd name="connsiteY57" fmla="*/ 4885765 h 5082988"/>
                  <a:gd name="connsiteX58" fmla="*/ 1794396 w 4430020"/>
                  <a:gd name="connsiteY58" fmla="*/ 4903694 h 5082988"/>
                  <a:gd name="connsiteX59" fmla="*/ 1390984 w 4430020"/>
                  <a:gd name="connsiteY59" fmla="*/ 4778188 h 5082988"/>
                  <a:gd name="connsiteX60" fmla="*/ 1265478 w 4430020"/>
                  <a:gd name="connsiteY60" fmla="*/ 4751294 h 5082988"/>
                  <a:gd name="connsiteX61" fmla="*/ 1265478 w 4430020"/>
                  <a:gd name="connsiteY61" fmla="*/ 4652682 h 5082988"/>
                  <a:gd name="connsiteX62" fmla="*/ 1113078 w 4430020"/>
                  <a:gd name="connsiteY62" fmla="*/ 4670612 h 5082988"/>
                  <a:gd name="connsiteX63" fmla="*/ 1139973 w 4430020"/>
                  <a:gd name="connsiteY63" fmla="*/ 4760259 h 5082988"/>
                  <a:gd name="connsiteX64" fmla="*/ 1157902 w 4430020"/>
                  <a:gd name="connsiteY64" fmla="*/ 4760259 h 5082988"/>
                  <a:gd name="connsiteX65" fmla="*/ 1157902 w 4430020"/>
                  <a:gd name="connsiteY65" fmla="*/ 4831976 h 5082988"/>
                  <a:gd name="connsiteX66" fmla="*/ 1041361 w 4430020"/>
                  <a:gd name="connsiteY66" fmla="*/ 4805082 h 5082988"/>
                  <a:gd name="connsiteX67" fmla="*/ 888961 w 4430020"/>
                  <a:gd name="connsiteY67" fmla="*/ 4840941 h 5082988"/>
                  <a:gd name="connsiteX68" fmla="*/ 790349 w 4430020"/>
                  <a:gd name="connsiteY68" fmla="*/ 4796117 h 5082988"/>
                  <a:gd name="connsiteX69" fmla="*/ 709667 w 4430020"/>
                  <a:gd name="connsiteY69" fmla="*/ 4823012 h 5082988"/>
                  <a:gd name="connsiteX70" fmla="*/ 646914 w 4430020"/>
                  <a:gd name="connsiteY70" fmla="*/ 4733365 h 5082988"/>
                  <a:gd name="connsiteX71" fmla="*/ 700702 w 4430020"/>
                  <a:gd name="connsiteY71" fmla="*/ 4491317 h 5082988"/>
                  <a:gd name="connsiteX72" fmla="*/ 808278 w 4430020"/>
                  <a:gd name="connsiteY72" fmla="*/ 4087906 h 5082988"/>
                  <a:gd name="connsiteX73" fmla="*/ 1104114 w 4430020"/>
                  <a:gd name="connsiteY73" fmla="*/ 3738282 h 5082988"/>
                  <a:gd name="connsiteX74" fmla="*/ 727596 w 4430020"/>
                  <a:gd name="connsiteY74" fmla="*/ 3612776 h 5082988"/>
                  <a:gd name="connsiteX75" fmla="*/ 673808 w 4430020"/>
                  <a:gd name="connsiteY75" fmla="*/ 3523129 h 5082988"/>
                  <a:gd name="connsiteX76" fmla="*/ 602090 w 4430020"/>
                  <a:gd name="connsiteY76" fmla="*/ 3594847 h 5082988"/>
                  <a:gd name="connsiteX77" fmla="*/ 449690 w 4430020"/>
                  <a:gd name="connsiteY77" fmla="*/ 3523129 h 5082988"/>
                  <a:gd name="connsiteX78" fmla="*/ 404867 w 4430020"/>
                  <a:gd name="connsiteY78" fmla="*/ 3496235 h 5082988"/>
                  <a:gd name="connsiteX79" fmla="*/ 369008 w 4430020"/>
                  <a:gd name="connsiteY79" fmla="*/ 3541059 h 5082988"/>
                  <a:gd name="connsiteX80" fmla="*/ 144890 w 4430020"/>
                  <a:gd name="connsiteY80" fmla="*/ 3209365 h 5082988"/>
                  <a:gd name="connsiteX81" fmla="*/ 234537 w 4430020"/>
                  <a:gd name="connsiteY81" fmla="*/ 3021106 h 5082988"/>
                  <a:gd name="connsiteX82" fmla="*/ 73173 w 4430020"/>
                  <a:gd name="connsiteY82" fmla="*/ 2904565 h 5082988"/>
                  <a:gd name="connsiteX83" fmla="*/ 171784 w 4430020"/>
                  <a:gd name="connsiteY83" fmla="*/ 2590800 h 5082988"/>
                  <a:gd name="connsiteX84" fmla="*/ 270396 w 4430020"/>
                  <a:gd name="connsiteY84" fmla="*/ 2528047 h 5082988"/>
                  <a:gd name="connsiteX85" fmla="*/ 216608 w 4430020"/>
                  <a:gd name="connsiteY85" fmla="*/ 2402541 h 5082988"/>
                  <a:gd name="connsiteX86" fmla="*/ 126961 w 4430020"/>
                  <a:gd name="connsiteY86" fmla="*/ 2402541 h 5082988"/>
                  <a:gd name="connsiteX87" fmla="*/ 198678 w 4430020"/>
                  <a:gd name="connsiteY87" fmla="*/ 2303929 h 5082988"/>
                  <a:gd name="connsiteX88" fmla="*/ 100067 w 4430020"/>
                  <a:gd name="connsiteY88" fmla="*/ 2277035 h 5082988"/>
                  <a:gd name="connsiteX89" fmla="*/ 73173 w 4430020"/>
                  <a:gd name="connsiteY89" fmla="*/ 2151529 h 5082988"/>
                  <a:gd name="connsiteX90" fmla="*/ 109031 w 4430020"/>
                  <a:gd name="connsiteY90" fmla="*/ 2106706 h 5082988"/>
                  <a:gd name="connsiteX91" fmla="*/ 109031 w 4430020"/>
                  <a:gd name="connsiteY91" fmla="*/ 2026023 h 5082988"/>
                  <a:gd name="connsiteX92" fmla="*/ 1455 w 4430020"/>
                  <a:gd name="connsiteY92" fmla="*/ 1954306 h 5082988"/>
                  <a:gd name="connsiteX93" fmla="*/ 198678 w 4430020"/>
                  <a:gd name="connsiteY93" fmla="*/ 1891553 h 5082988"/>
                  <a:gd name="connsiteX94" fmla="*/ 144890 w 4430020"/>
                  <a:gd name="connsiteY94" fmla="*/ 1855694 h 5082988"/>
                  <a:gd name="connsiteX95" fmla="*/ 216608 w 4430020"/>
                  <a:gd name="connsiteY95" fmla="*/ 1685365 h 5082988"/>
                  <a:gd name="connsiteX96" fmla="*/ 117996 w 4430020"/>
                  <a:gd name="connsiteY96" fmla="*/ 1362635 h 5082988"/>
                  <a:gd name="connsiteX97" fmla="*/ 207643 w 4430020"/>
                  <a:gd name="connsiteY97" fmla="*/ 1299882 h 5082988"/>
                  <a:gd name="connsiteX98" fmla="*/ 315220 w 4430020"/>
                  <a:gd name="connsiteY98" fmla="*/ 1389529 h 5082988"/>
                  <a:gd name="connsiteX99" fmla="*/ 467620 w 4430020"/>
                  <a:gd name="connsiteY99" fmla="*/ 1326776 h 5082988"/>
                  <a:gd name="connsiteX100" fmla="*/ 548302 w 4430020"/>
                  <a:gd name="connsiteY100" fmla="*/ 1362635 h 5082988"/>
                  <a:gd name="connsiteX101" fmla="*/ 566231 w 4430020"/>
                  <a:gd name="connsiteY101" fmla="*/ 1281953 h 5082988"/>
                  <a:gd name="connsiteX102" fmla="*/ 485549 w 4430020"/>
                  <a:gd name="connsiteY102" fmla="*/ 1237129 h 5082988"/>
                  <a:gd name="connsiteX103" fmla="*/ 620020 w 4430020"/>
                  <a:gd name="connsiteY103" fmla="*/ 1102659 h 5082988"/>
                  <a:gd name="connsiteX104" fmla="*/ 691737 w 4430020"/>
                  <a:gd name="connsiteY104" fmla="*/ 905435 h 5082988"/>
                  <a:gd name="connsiteX105" fmla="*/ 557267 w 4430020"/>
                  <a:gd name="connsiteY105" fmla="*/ 887506 h 5082988"/>
                  <a:gd name="connsiteX106" fmla="*/ 530373 w 4430020"/>
                  <a:gd name="connsiteY106" fmla="*/ 744070 h 5082988"/>
                  <a:gd name="connsiteX107" fmla="*/ 727596 w 4430020"/>
                  <a:gd name="connsiteY107" fmla="*/ 744070 h 5082988"/>
                  <a:gd name="connsiteX108" fmla="*/ 700702 w 4430020"/>
                  <a:gd name="connsiteY108" fmla="*/ 618565 h 5082988"/>
                  <a:gd name="connsiteX109" fmla="*/ 799314 w 4430020"/>
                  <a:gd name="connsiteY109" fmla="*/ 546847 h 5082988"/>
                  <a:gd name="connsiteX110" fmla="*/ 799314 w 4430020"/>
                  <a:gd name="connsiteY110" fmla="*/ 331694 h 5082988"/>
                  <a:gd name="connsiteX111" fmla="*/ 853102 w 4430020"/>
                  <a:gd name="connsiteY111" fmla="*/ 242047 h 5082988"/>
                  <a:gd name="connsiteX112" fmla="*/ 745526 w 4430020"/>
                  <a:gd name="connsiteY112" fmla="*/ 206188 h 5082988"/>
                  <a:gd name="connsiteX113" fmla="*/ 754490 w 4430020"/>
                  <a:gd name="connsiteY113" fmla="*/ 71717 h 5082988"/>
                  <a:gd name="connsiteX114" fmla="*/ 835173 w 4430020"/>
                  <a:gd name="connsiteY114" fmla="*/ 0 h 5082988"/>
                  <a:gd name="connsiteX0" fmla="*/ 4340373 w 4349620"/>
                  <a:gd name="connsiteY0" fmla="*/ 2232212 h 5082988"/>
                  <a:gd name="connsiteX1" fmla="*/ 4340373 w 4349620"/>
                  <a:gd name="connsiteY1" fmla="*/ 2151529 h 5082988"/>
                  <a:gd name="connsiteX2" fmla="*/ 4179008 w 4349620"/>
                  <a:gd name="connsiteY2" fmla="*/ 2097741 h 5082988"/>
                  <a:gd name="connsiteX3" fmla="*/ 4179008 w 4349620"/>
                  <a:gd name="connsiteY3" fmla="*/ 2196353 h 5082988"/>
                  <a:gd name="connsiteX4" fmla="*/ 4259690 w 4349620"/>
                  <a:gd name="connsiteY4" fmla="*/ 2205317 h 5082988"/>
                  <a:gd name="connsiteX5" fmla="*/ 3999714 w 4349620"/>
                  <a:gd name="connsiteY5" fmla="*/ 2321859 h 5082988"/>
                  <a:gd name="connsiteX6" fmla="*/ 3990749 w 4349620"/>
                  <a:gd name="connsiteY6" fmla="*/ 2366682 h 5082988"/>
                  <a:gd name="connsiteX7" fmla="*/ 3838349 w 4349620"/>
                  <a:gd name="connsiteY7" fmla="*/ 2384612 h 5082988"/>
                  <a:gd name="connsiteX8" fmla="*/ 3811455 w 4349620"/>
                  <a:gd name="connsiteY8" fmla="*/ 2465294 h 5082988"/>
                  <a:gd name="connsiteX9" fmla="*/ 3712843 w 4349620"/>
                  <a:gd name="connsiteY9" fmla="*/ 2420470 h 5082988"/>
                  <a:gd name="connsiteX10" fmla="*/ 3712843 w 4349620"/>
                  <a:gd name="connsiteY10" fmla="*/ 2501153 h 5082988"/>
                  <a:gd name="connsiteX11" fmla="*/ 3614231 w 4349620"/>
                  <a:gd name="connsiteY11" fmla="*/ 2501153 h 5082988"/>
                  <a:gd name="connsiteX12" fmla="*/ 3551478 w 4349620"/>
                  <a:gd name="connsiteY12" fmla="*/ 2563906 h 5082988"/>
                  <a:gd name="connsiteX13" fmla="*/ 3551478 w 4349620"/>
                  <a:gd name="connsiteY13" fmla="*/ 2653553 h 5082988"/>
                  <a:gd name="connsiteX14" fmla="*/ 3488726 w 4349620"/>
                  <a:gd name="connsiteY14" fmla="*/ 2653553 h 5082988"/>
                  <a:gd name="connsiteX15" fmla="*/ 3479761 w 4349620"/>
                  <a:gd name="connsiteY15" fmla="*/ 2581835 h 5082988"/>
                  <a:gd name="connsiteX16" fmla="*/ 3372184 w 4349620"/>
                  <a:gd name="connsiteY16" fmla="*/ 2653553 h 5082988"/>
                  <a:gd name="connsiteX17" fmla="*/ 3273573 w 4349620"/>
                  <a:gd name="connsiteY17" fmla="*/ 2644588 h 5082988"/>
                  <a:gd name="connsiteX18" fmla="*/ 3219784 w 4349620"/>
                  <a:gd name="connsiteY18" fmla="*/ 2832847 h 5082988"/>
                  <a:gd name="connsiteX19" fmla="*/ 3112208 w 4349620"/>
                  <a:gd name="connsiteY19" fmla="*/ 2707341 h 5082988"/>
                  <a:gd name="connsiteX20" fmla="*/ 3085314 w 4349620"/>
                  <a:gd name="connsiteY20" fmla="*/ 2743200 h 5082988"/>
                  <a:gd name="connsiteX21" fmla="*/ 3148067 w 4349620"/>
                  <a:gd name="connsiteY21" fmla="*/ 2886635 h 5082988"/>
                  <a:gd name="connsiteX22" fmla="*/ 3327361 w 4349620"/>
                  <a:gd name="connsiteY22" fmla="*/ 3030070 h 5082988"/>
                  <a:gd name="connsiteX23" fmla="*/ 3264608 w 4349620"/>
                  <a:gd name="connsiteY23" fmla="*/ 3164541 h 5082988"/>
                  <a:gd name="connsiteX24" fmla="*/ 3345290 w 4349620"/>
                  <a:gd name="connsiteY24" fmla="*/ 3334870 h 5082988"/>
                  <a:gd name="connsiteX25" fmla="*/ 3443902 w 4349620"/>
                  <a:gd name="connsiteY25" fmla="*/ 3505200 h 5082988"/>
                  <a:gd name="connsiteX26" fmla="*/ 3533549 w 4349620"/>
                  <a:gd name="connsiteY26" fmla="*/ 3496235 h 5082988"/>
                  <a:gd name="connsiteX27" fmla="*/ 3910067 w 4349620"/>
                  <a:gd name="connsiteY27" fmla="*/ 4186517 h 5082988"/>
                  <a:gd name="connsiteX28" fmla="*/ 3793526 w 4349620"/>
                  <a:gd name="connsiteY28" fmla="*/ 4105835 h 5082988"/>
                  <a:gd name="connsiteX29" fmla="*/ 3748702 w 4349620"/>
                  <a:gd name="connsiteY29" fmla="*/ 4303059 h 5082988"/>
                  <a:gd name="connsiteX30" fmla="*/ 3425973 w 4349620"/>
                  <a:gd name="connsiteY30" fmla="*/ 4455459 h 5082988"/>
                  <a:gd name="connsiteX31" fmla="*/ 3515620 w 4349620"/>
                  <a:gd name="connsiteY31" fmla="*/ 4607859 h 5082988"/>
                  <a:gd name="connsiteX32" fmla="*/ 3560443 w 4349620"/>
                  <a:gd name="connsiteY32" fmla="*/ 4688541 h 5082988"/>
                  <a:gd name="connsiteX33" fmla="*/ 3506655 w 4349620"/>
                  <a:gd name="connsiteY33" fmla="*/ 4787153 h 5082988"/>
                  <a:gd name="connsiteX34" fmla="*/ 3614231 w 4349620"/>
                  <a:gd name="connsiteY34" fmla="*/ 4805082 h 5082988"/>
                  <a:gd name="connsiteX35" fmla="*/ 3578373 w 4349620"/>
                  <a:gd name="connsiteY35" fmla="*/ 4975412 h 5082988"/>
                  <a:gd name="connsiteX36" fmla="*/ 3425973 w 4349620"/>
                  <a:gd name="connsiteY36" fmla="*/ 4921623 h 5082988"/>
                  <a:gd name="connsiteX37" fmla="*/ 3425973 w 4349620"/>
                  <a:gd name="connsiteY37" fmla="*/ 4796117 h 5082988"/>
                  <a:gd name="connsiteX38" fmla="*/ 3291502 w 4349620"/>
                  <a:gd name="connsiteY38" fmla="*/ 4849906 h 5082988"/>
                  <a:gd name="connsiteX39" fmla="*/ 3210820 w 4349620"/>
                  <a:gd name="connsiteY39" fmla="*/ 4787153 h 5082988"/>
                  <a:gd name="connsiteX40" fmla="*/ 3121173 w 4349620"/>
                  <a:gd name="connsiteY40" fmla="*/ 4751294 h 5082988"/>
                  <a:gd name="connsiteX41" fmla="*/ 3121173 w 4349620"/>
                  <a:gd name="connsiteY41" fmla="*/ 4894729 h 5082988"/>
                  <a:gd name="connsiteX42" fmla="*/ 2789478 w 4349620"/>
                  <a:gd name="connsiteY42" fmla="*/ 4867835 h 5082988"/>
                  <a:gd name="connsiteX43" fmla="*/ 2762584 w 4349620"/>
                  <a:gd name="connsiteY43" fmla="*/ 4957482 h 5082988"/>
                  <a:gd name="connsiteX44" fmla="*/ 2708796 w 4349620"/>
                  <a:gd name="connsiteY44" fmla="*/ 4957482 h 5082988"/>
                  <a:gd name="connsiteX45" fmla="*/ 2699831 w 4349620"/>
                  <a:gd name="connsiteY45" fmla="*/ 5020235 h 5082988"/>
                  <a:gd name="connsiteX46" fmla="*/ 2448820 w 4349620"/>
                  <a:gd name="connsiteY46" fmla="*/ 5029200 h 5082988"/>
                  <a:gd name="connsiteX47" fmla="*/ 2403996 w 4349620"/>
                  <a:gd name="connsiteY47" fmla="*/ 4912659 h 5082988"/>
                  <a:gd name="connsiteX48" fmla="*/ 2296420 w 4349620"/>
                  <a:gd name="connsiteY48" fmla="*/ 4921623 h 5082988"/>
                  <a:gd name="connsiteX49" fmla="*/ 2179878 w 4349620"/>
                  <a:gd name="connsiteY49" fmla="*/ 4849906 h 5082988"/>
                  <a:gd name="connsiteX50" fmla="*/ 2179878 w 4349620"/>
                  <a:gd name="connsiteY50" fmla="*/ 5029200 h 5082988"/>
                  <a:gd name="connsiteX51" fmla="*/ 2072302 w 4349620"/>
                  <a:gd name="connsiteY51" fmla="*/ 5082988 h 5082988"/>
                  <a:gd name="connsiteX52" fmla="*/ 2036443 w 4349620"/>
                  <a:gd name="connsiteY52" fmla="*/ 5029200 h 5082988"/>
                  <a:gd name="connsiteX53" fmla="*/ 1991620 w 4349620"/>
                  <a:gd name="connsiteY53" fmla="*/ 5020235 h 5082988"/>
                  <a:gd name="connsiteX54" fmla="*/ 1982655 w 4349620"/>
                  <a:gd name="connsiteY54" fmla="*/ 4912659 h 5082988"/>
                  <a:gd name="connsiteX55" fmla="*/ 1910937 w 4349620"/>
                  <a:gd name="connsiteY55" fmla="*/ 4930588 h 5082988"/>
                  <a:gd name="connsiteX56" fmla="*/ 1866114 w 4349620"/>
                  <a:gd name="connsiteY56" fmla="*/ 4885765 h 5082988"/>
                  <a:gd name="connsiteX57" fmla="*/ 1794396 w 4349620"/>
                  <a:gd name="connsiteY57" fmla="*/ 4903694 h 5082988"/>
                  <a:gd name="connsiteX58" fmla="*/ 1390984 w 4349620"/>
                  <a:gd name="connsiteY58" fmla="*/ 4778188 h 5082988"/>
                  <a:gd name="connsiteX59" fmla="*/ 1265478 w 4349620"/>
                  <a:gd name="connsiteY59" fmla="*/ 4751294 h 5082988"/>
                  <a:gd name="connsiteX60" fmla="*/ 1265478 w 4349620"/>
                  <a:gd name="connsiteY60" fmla="*/ 4652682 h 5082988"/>
                  <a:gd name="connsiteX61" fmla="*/ 1113078 w 4349620"/>
                  <a:gd name="connsiteY61" fmla="*/ 4670612 h 5082988"/>
                  <a:gd name="connsiteX62" fmla="*/ 1139973 w 4349620"/>
                  <a:gd name="connsiteY62" fmla="*/ 4760259 h 5082988"/>
                  <a:gd name="connsiteX63" fmla="*/ 1157902 w 4349620"/>
                  <a:gd name="connsiteY63" fmla="*/ 4760259 h 5082988"/>
                  <a:gd name="connsiteX64" fmla="*/ 1157902 w 4349620"/>
                  <a:gd name="connsiteY64" fmla="*/ 4831976 h 5082988"/>
                  <a:gd name="connsiteX65" fmla="*/ 1041361 w 4349620"/>
                  <a:gd name="connsiteY65" fmla="*/ 4805082 h 5082988"/>
                  <a:gd name="connsiteX66" fmla="*/ 888961 w 4349620"/>
                  <a:gd name="connsiteY66" fmla="*/ 4840941 h 5082988"/>
                  <a:gd name="connsiteX67" fmla="*/ 790349 w 4349620"/>
                  <a:gd name="connsiteY67" fmla="*/ 4796117 h 5082988"/>
                  <a:gd name="connsiteX68" fmla="*/ 709667 w 4349620"/>
                  <a:gd name="connsiteY68" fmla="*/ 4823012 h 5082988"/>
                  <a:gd name="connsiteX69" fmla="*/ 646914 w 4349620"/>
                  <a:gd name="connsiteY69" fmla="*/ 4733365 h 5082988"/>
                  <a:gd name="connsiteX70" fmla="*/ 700702 w 4349620"/>
                  <a:gd name="connsiteY70" fmla="*/ 4491317 h 5082988"/>
                  <a:gd name="connsiteX71" fmla="*/ 808278 w 4349620"/>
                  <a:gd name="connsiteY71" fmla="*/ 4087906 h 5082988"/>
                  <a:gd name="connsiteX72" fmla="*/ 1104114 w 4349620"/>
                  <a:gd name="connsiteY72" fmla="*/ 3738282 h 5082988"/>
                  <a:gd name="connsiteX73" fmla="*/ 727596 w 4349620"/>
                  <a:gd name="connsiteY73" fmla="*/ 3612776 h 5082988"/>
                  <a:gd name="connsiteX74" fmla="*/ 673808 w 4349620"/>
                  <a:gd name="connsiteY74" fmla="*/ 3523129 h 5082988"/>
                  <a:gd name="connsiteX75" fmla="*/ 602090 w 4349620"/>
                  <a:gd name="connsiteY75" fmla="*/ 3594847 h 5082988"/>
                  <a:gd name="connsiteX76" fmla="*/ 449690 w 4349620"/>
                  <a:gd name="connsiteY76" fmla="*/ 3523129 h 5082988"/>
                  <a:gd name="connsiteX77" fmla="*/ 404867 w 4349620"/>
                  <a:gd name="connsiteY77" fmla="*/ 3496235 h 5082988"/>
                  <a:gd name="connsiteX78" fmla="*/ 369008 w 4349620"/>
                  <a:gd name="connsiteY78" fmla="*/ 3541059 h 5082988"/>
                  <a:gd name="connsiteX79" fmla="*/ 144890 w 4349620"/>
                  <a:gd name="connsiteY79" fmla="*/ 3209365 h 5082988"/>
                  <a:gd name="connsiteX80" fmla="*/ 234537 w 4349620"/>
                  <a:gd name="connsiteY80" fmla="*/ 3021106 h 5082988"/>
                  <a:gd name="connsiteX81" fmla="*/ 73173 w 4349620"/>
                  <a:gd name="connsiteY81" fmla="*/ 2904565 h 5082988"/>
                  <a:gd name="connsiteX82" fmla="*/ 171784 w 4349620"/>
                  <a:gd name="connsiteY82" fmla="*/ 2590800 h 5082988"/>
                  <a:gd name="connsiteX83" fmla="*/ 270396 w 4349620"/>
                  <a:gd name="connsiteY83" fmla="*/ 2528047 h 5082988"/>
                  <a:gd name="connsiteX84" fmla="*/ 216608 w 4349620"/>
                  <a:gd name="connsiteY84" fmla="*/ 2402541 h 5082988"/>
                  <a:gd name="connsiteX85" fmla="*/ 126961 w 4349620"/>
                  <a:gd name="connsiteY85" fmla="*/ 2402541 h 5082988"/>
                  <a:gd name="connsiteX86" fmla="*/ 198678 w 4349620"/>
                  <a:gd name="connsiteY86" fmla="*/ 2303929 h 5082988"/>
                  <a:gd name="connsiteX87" fmla="*/ 100067 w 4349620"/>
                  <a:gd name="connsiteY87" fmla="*/ 2277035 h 5082988"/>
                  <a:gd name="connsiteX88" fmla="*/ 73173 w 4349620"/>
                  <a:gd name="connsiteY88" fmla="*/ 2151529 h 5082988"/>
                  <a:gd name="connsiteX89" fmla="*/ 109031 w 4349620"/>
                  <a:gd name="connsiteY89" fmla="*/ 2106706 h 5082988"/>
                  <a:gd name="connsiteX90" fmla="*/ 109031 w 4349620"/>
                  <a:gd name="connsiteY90" fmla="*/ 2026023 h 5082988"/>
                  <a:gd name="connsiteX91" fmla="*/ 1455 w 4349620"/>
                  <a:gd name="connsiteY91" fmla="*/ 1954306 h 5082988"/>
                  <a:gd name="connsiteX92" fmla="*/ 198678 w 4349620"/>
                  <a:gd name="connsiteY92" fmla="*/ 1891553 h 5082988"/>
                  <a:gd name="connsiteX93" fmla="*/ 144890 w 4349620"/>
                  <a:gd name="connsiteY93" fmla="*/ 1855694 h 5082988"/>
                  <a:gd name="connsiteX94" fmla="*/ 216608 w 4349620"/>
                  <a:gd name="connsiteY94" fmla="*/ 1685365 h 5082988"/>
                  <a:gd name="connsiteX95" fmla="*/ 117996 w 4349620"/>
                  <a:gd name="connsiteY95" fmla="*/ 1362635 h 5082988"/>
                  <a:gd name="connsiteX96" fmla="*/ 207643 w 4349620"/>
                  <a:gd name="connsiteY96" fmla="*/ 1299882 h 5082988"/>
                  <a:gd name="connsiteX97" fmla="*/ 315220 w 4349620"/>
                  <a:gd name="connsiteY97" fmla="*/ 1389529 h 5082988"/>
                  <a:gd name="connsiteX98" fmla="*/ 467620 w 4349620"/>
                  <a:gd name="connsiteY98" fmla="*/ 1326776 h 5082988"/>
                  <a:gd name="connsiteX99" fmla="*/ 548302 w 4349620"/>
                  <a:gd name="connsiteY99" fmla="*/ 1362635 h 5082988"/>
                  <a:gd name="connsiteX100" fmla="*/ 566231 w 4349620"/>
                  <a:gd name="connsiteY100" fmla="*/ 1281953 h 5082988"/>
                  <a:gd name="connsiteX101" fmla="*/ 485549 w 4349620"/>
                  <a:gd name="connsiteY101" fmla="*/ 1237129 h 5082988"/>
                  <a:gd name="connsiteX102" fmla="*/ 620020 w 4349620"/>
                  <a:gd name="connsiteY102" fmla="*/ 1102659 h 5082988"/>
                  <a:gd name="connsiteX103" fmla="*/ 691737 w 4349620"/>
                  <a:gd name="connsiteY103" fmla="*/ 905435 h 5082988"/>
                  <a:gd name="connsiteX104" fmla="*/ 557267 w 4349620"/>
                  <a:gd name="connsiteY104" fmla="*/ 887506 h 5082988"/>
                  <a:gd name="connsiteX105" fmla="*/ 530373 w 4349620"/>
                  <a:gd name="connsiteY105" fmla="*/ 744070 h 5082988"/>
                  <a:gd name="connsiteX106" fmla="*/ 727596 w 4349620"/>
                  <a:gd name="connsiteY106" fmla="*/ 744070 h 5082988"/>
                  <a:gd name="connsiteX107" fmla="*/ 700702 w 4349620"/>
                  <a:gd name="connsiteY107" fmla="*/ 618565 h 5082988"/>
                  <a:gd name="connsiteX108" fmla="*/ 799314 w 4349620"/>
                  <a:gd name="connsiteY108" fmla="*/ 546847 h 5082988"/>
                  <a:gd name="connsiteX109" fmla="*/ 799314 w 4349620"/>
                  <a:gd name="connsiteY109" fmla="*/ 331694 h 5082988"/>
                  <a:gd name="connsiteX110" fmla="*/ 853102 w 4349620"/>
                  <a:gd name="connsiteY110" fmla="*/ 242047 h 5082988"/>
                  <a:gd name="connsiteX111" fmla="*/ 745526 w 4349620"/>
                  <a:gd name="connsiteY111" fmla="*/ 206188 h 5082988"/>
                  <a:gd name="connsiteX112" fmla="*/ 754490 w 4349620"/>
                  <a:gd name="connsiteY112" fmla="*/ 71717 h 5082988"/>
                  <a:gd name="connsiteX113" fmla="*/ 835173 w 4349620"/>
                  <a:gd name="connsiteY113" fmla="*/ 0 h 5082988"/>
                  <a:gd name="connsiteX0" fmla="*/ 4340373 w 4340373"/>
                  <a:gd name="connsiteY0" fmla="*/ 2151529 h 5082988"/>
                  <a:gd name="connsiteX1" fmla="*/ 4179008 w 4340373"/>
                  <a:gd name="connsiteY1" fmla="*/ 2097741 h 5082988"/>
                  <a:gd name="connsiteX2" fmla="*/ 4179008 w 4340373"/>
                  <a:gd name="connsiteY2" fmla="*/ 2196353 h 5082988"/>
                  <a:gd name="connsiteX3" fmla="*/ 4259690 w 4340373"/>
                  <a:gd name="connsiteY3" fmla="*/ 2205317 h 5082988"/>
                  <a:gd name="connsiteX4" fmla="*/ 3999714 w 4340373"/>
                  <a:gd name="connsiteY4" fmla="*/ 2321859 h 5082988"/>
                  <a:gd name="connsiteX5" fmla="*/ 3990749 w 4340373"/>
                  <a:gd name="connsiteY5" fmla="*/ 2366682 h 5082988"/>
                  <a:gd name="connsiteX6" fmla="*/ 3838349 w 4340373"/>
                  <a:gd name="connsiteY6" fmla="*/ 2384612 h 5082988"/>
                  <a:gd name="connsiteX7" fmla="*/ 3811455 w 4340373"/>
                  <a:gd name="connsiteY7" fmla="*/ 2465294 h 5082988"/>
                  <a:gd name="connsiteX8" fmla="*/ 3712843 w 4340373"/>
                  <a:gd name="connsiteY8" fmla="*/ 2420470 h 5082988"/>
                  <a:gd name="connsiteX9" fmla="*/ 3712843 w 4340373"/>
                  <a:gd name="connsiteY9" fmla="*/ 2501153 h 5082988"/>
                  <a:gd name="connsiteX10" fmla="*/ 3614231 w 4340373"/>
                  <a:gd name="connsiteY10" fmla="*/ 2501153 h 5082988"/>
                  <a:gd name="connsiteX11" fmla="*/ 3551478 w 4340373"/>
                  <a:gd name="connsiteY11" fmla="*/ 2563906 h 5082988"/>
                  <a:gd name="connsiteX12" fmla="*/ 3551478 w 4340373"/>
                  <a:gd name="connsiteY12" fmla="*/ 2653553 h 5082988"/>
                  <a:gd name="connsiteX13" fmla="*/ 3488726 w 4340373"/>
                  <a:gd name="connsiteY13" fmla="*/ 2653553 h 5082988"/>
                  <a:gd name="connsiteX14" fmla="*/ 3479761 w 4340373"/>
                  <a:gd name="connsiteY14" fmla="*/ 2581835 h 5082988"/>
                  <a:gd name="connsiteX15" fmla="*/ 3372184 w 4340373"/>
                  <a:gd name="connsiteY15" fmla="*/ 2653553 h 5082988"/>
                  <a:gd name="connsiteX16" fmla="*/ 3273573 w 4340373"/>
                  <a:gd name="connsiteY16" fmla="*/ 2644588 h 5082988"/>
                  <a:gd name="connsiteX17" fmla="*/ 3219784 w 4340373"/>
                  <a:gd name="connsiteY17" fmla="*/ 2832847 h 5082988"/>
                  <a:gd name="connsiteX18" fmla="*/ 3112208 w 4340373"/>
                  <a:gd name="connsiteY18" fmla="*/ 2707341 h 5082988"/>
                  <a:gd name="connsiteX19" fmla="*/ 3085314 w 4340373"/>
                  <a:gd name="connsiteY19" fmla="*/ 2743200 h 5082988"/>
                  <a:gd name="connsiteX20" fmla="*/ 3148067 w 4340373"/>
                  <a:gd name="connsiteY20" fmla="*/ 2886635 h 5082988"/>
                  <a:gd name="connsiteX21" fmla="*/ 3327361 w 4340373"/>
                  <a:gd name="connsiteY21" fmla="*/ 3030070 h 5082988"/>
                  <a:gd name="connsiteX22" fmla="*/ 3264608 w 4340373"/>
                  <a:gd name="connsiteY22" fmla="*/ 3164541 h 5082988"/>
                  <a:gd name="connsiteX23" fmla="*/ 3345290 w 4340373"/>
                  <a:gd name="connsiteY23" fmla="*/ 3334870 h 5082988"/>
                  <a:gd name="connsiteX24" fmla="*/ 3443902 w 4340373"/>
                  <a:gd name="connsiteY24" fmla="*/ 3505200 h 5082988"/>
                  <a:gd name="connsiteX25" fmla="*/ 3533549 w 4340373"/>
                  <a:gd name="connsiteY25" fmla="*/ 3496235 h 5082988"/>
                  <a:gd name="connsiteX26" fmla="*/ 3910067 w 4340373"/>
                  <a:gd name="connsiteY26" fmla="*/ 4186517 h 5082988"/>
                  <a:gd name="connsiteX27" fmla="*/ 3793526 w 4340373"/>
                  <a:gd name="connsiteY27" fmla="*/ 4105835 h 5082988"/>
                  <a:gd name="connsiteX28" fmla="*/ 3748702 w 4340373"/>
                  <a:gd name="connsiteY28" fmla="*/ 4303059 h 5082988"/>
                  <a:gd name="connsiteX29" fmla="*/ 3425973 w 4340373"/>
                  <a:gd name="connsiteY29" fmla="*/ 4455459 h 5082988"/>
                  <a:gd name="connsiteX30" fmla="*/ 3515620 w 4340373"/>
                  <a:gd name="connsiteY30" fmla="*/ 4607859 h 5082988"/>
                  <a:gd name="connsiteX31" fmla="*/ 3560443 w 4340373"/>
                  <a:gd name="connsiteY31" fmla="*/ 4688541 h 5082988"/>
                  <a:gd name="connsiteX32" fmla="*/ 3506655 w 4340373"/>
                  <a:gd name="connsiteY32" fmla="*/ 4787153 h 5082988"/>
                  <a:gd name="connsiteX33" fmla="*/ 3614231 w 4340373"/>
                  <a:gd name="connsiteY33" fmla="*/ 4805082 h 5082988"/>
                  <a:gd name="connsiteX34" fmla="*/ 3578373 w 4340373"/>
                  <a:gd name="connsiteY34" fmla="*/ 4975412 h 5082988"/>
                  <a:gd name="connsiteX35" fmla="*/ 3425973 w 4340373"/>
                  <a:gd name="connsiteY35" fmla="*/ 4921623 h 5082988"/>
                  <a:gd name="connsiteX36" fmla="*/ 3425973 w 4340373"/>
                  <a:gd name="connsiteY36" fmla="*/ 4796117 h 5082988"/>
                  <a:gd name="connsiteX37" fmla="*/ 3291502 w 4340373"/>
                  <a:gd name="connsiteY37" fmla="*/ 4849906 h 5082988"/>
                  <a:gd name="connsiteX38" fmla="*/ 3210820 w 4340373"/>
                  <a:gd name="connsiteY38" fmla="*/ 4787153 h 5082988"/>
                  <a:gd name="connsiteX39" fmla="*/ 3121173 w 4340373"/>
                  <a:gd name="connsiteY39" fmla="*/ 4751294 h 5082988"/>
                  <a:gd name="connsiteX40" fmla="*/ 3121173 w 4340373"/>
                  <a:gd name="connsiteY40" fmla="*/ 4894729 h 5082988"/>
                  <a:gd name="connsiteX41" fmla="*/ 2789478 w 4340373"/>
                  <a:gd name="connsiteY41" fmla="*/ 4867835 h 5082988"/>
                  <a:gd name="connsiteX42" fmla="*/ 2762584 w 4340373"/>
                  <a:gd name="connsiteY42" fmla="*/ 4957482 h 5082988"/>
                  <a:gd name="connsiteX43" fmla="*/ 2708796 w 4340373"/>
                  <a:gd name="connsiteY43" fmla="*/ 4957482 h 5082988"/>
                  <a:gd name="connsiteX44" fmla="*/ 2699831 w 4340373"/>
                  <a:gd name="connsiteY44" fmla="*/ 5020235 h 5082988"/>
                  <a:gd name="connsiteX45" fmla="*/ 2448820 w 4340373"/>
                  <a:gd name="connsiteY45" fmla="*/ 5029200 h 5082988"/>
                  <a:gd name="connsiteX46" fmla="*/ 2403996 w 4340373"/>
                  <a:gd name="connsiteY46" fmla="*/ 4912659 h 5082988"/>
                  <a:gd name="connsiteX47" fmla="*/ 2296420 w 4340373"/>
                  <a:gd name="connsiteY47" fmla="*/ 4921623 h 5082988"/>
                  <a:gd name="connsiteX48" fmla="*/ 2179878 w 4340373"/>
                  <a:gd name="connsiteY48" fmla="*/ 4849906 h 5082988"/>
                  <a:gd name="connsiteX49" fmla="*/ 2179878 w 4340373"/>
                  <a:gd name="connsiteY49" fmla="*/ 5029200 h 5082988"/>
                  <a:gd name="connsiteX50" fmla="*/ 2072302 w 4340373"/>
                  <a:gd name="connsiteY50" fmla="*/ 5082988 h 5082988"/>
                  <a:gd name="connsiteX51" fmla="*/ 2036443 w 4340373"/>
                  <a:gd name="connsiteY51" fmla="*/ 5029200 h 5082988"/>
                  <a:gd name="connsiteX52" fmla="*/ 1991620 w 4340373"/>
                  <a:gd name="connsiteY52" fmla="*/ 5020235 h 5082988"/>
                  <a:gd name="connsiteX53" fmla="*/ 1982655 w 4340373"/>
                  <a:gd name="connsiteY53" fmla="*/ 4912659 h 5082988"/>
                  <a:gd name="connsiteX54" fmla="*/ 1910937 w 4340373"/>
                  <a:gd name="connsiteY54" fmla="*/ 4930588 h 5082988"/>
                  <a:gd name="connsiteX55" fmla="*/ 1866114 w 4340373"/>
                  <a:gd name="connsiteY55" fmla="*/ 4885765 h 5082988"/>
                  <a:gd name="connsiteX56" fmla="*/ 1794396 w 4340373"/>
                  <a:gd name="connsiteY56" fmla="*/ 4903694 h 5082988"/>
                  <a:gd name="connsiteX57" fmla="*/ 1390984 w 4340373"/>
                  <a:gd name="connsiteY57" fmla="*/ 4778188 h 5082988"/>
                  <a:gd name="connsiteX58" fmla="*/ 1265478 w 4340373"/>
                  <a:gd name="connsiteY58" fmla="*/ 4751294 h 5082988"/>
                  <a:gd name="connsiteX59" fmla="*/ 1265478 w 4340373"/>
                  <a:gd name="connsiteY59" fmla="*/ 4652682 h 5082988"/>
                  <a:gd name="connsiteX60" fmla="*/ 1113078 w 4340373"/>
                  <a:gd name="connsiteY60" fmla="*/ 4670612 h 5082988"/>
                  <a:gd name="connsiteX61" fmla="*/ 1139973 w 4340373"/>
                  <a:gd name="connsiteY61" fmla="*/ 4760259 h 5082988"/>
                  <a:gd name="connsiteX62" fmla="*/ 1157902 w 4340373"/>
                  <a:gd name="connsiteY62" fmla="*/ 4760259 h 5082988"/>
                  <a:gd name="connsiteX63" fmla="*/ 1157902 w 4340373"/>
                  <a:gd name="connsiteY63" fmla="*/ 4831976 h 5082988"/>
                  <a:gd name="connsiteX64" fmla="*/ 1041361 w 4340373"/>
                  <a:gd name="connsiteY64" fmla="*/ 4805082 h 5082988"/>
                  <a:gd name="connsiteX65" fmla="*/ 888961 w 4340373"/>
                  <a:gd name="connsiteY65" fmla="*/ 4840941 h 5082988"/>
                  <a:gd name="connsiteX66" fmla="*/ 790349 w 4340373"/>
                  <a:gd name="connsiteY66" fmla="*/ 4796117 h 5082988"/>
                  <a:gd name="connsiteX67" fmla="*/ 709667 w 4340373"/>
                  <a:gd name="connsiteY67" fmla="*/ 4823012 h 5082988"/>
                  <a:gd name="connsiteX68" fmla="*/ 646914 w 4340373"/>
                  <a:gd name="connsiteY68" fmla="*/ 4733365 h 5082988"/>
                  <a:gd name="connsiteX69" fmla="*/ 700702 w 4340373"/>
                  <a:gd name="connsiteY69" fmla="*/ 4491317 h 5082988"/>
                  <a:gd name="connsiteX70" fmla="*/ 808278 w 4340373"/>
                  <a:gd name="connsiteY70" fmla="*/ 4087906 h 5082988"/>
                  <a:gd name="connsiteX71" fmla="*/ 1104114 w 4340373"/>
                  <a:gd name="connsiteY71" fmla="*/ 3738282 h 5082988"/>
                  <a:gd name="connsiteX72" fmla="*/ 727596 w 4340373"/>
                  <a:gd name="connsiteY72" fmla="*/ 3612776 h 5082988"/>
                  <a:gd name="connsiteX73" fmla="*/ 673808 w 4340373"/>
                  <a:gd name="connsiteY73" fmla="*/ 3523129 h 5082988"/>
                  <a:gd name="connsiteX74" fmla="*/ 602090 w 4340373"/>
                  <a:gd name="connsiteY74" fmla="*/ 3594847 h 5082988"/>
                  <a:gd name="connsiteX75" fmla="*/ 449690 w 4340373"/>
                  <a:gd name="connsiteY75" fmla="*/ 3523129 h 5082988"/>
                  <a:gd name="connsiteX76" fmla="*/ 404867 w 4340373"/>
                  <a:gd name="connsiteY76" fmla="*/ 3496235 h 5082988"/>
                  <a:gd name="connsiteX77" fmla="*/ 369008 w 4340373"/>
                  <a:gd name="connsiteY77" fmla="*/ 3541059 h 5082988"/>
                  <a:gd name="connsiteX78" fmla="*/ 144890 w 4340373"/>
                  <a:gd name="connsiteY78" fmla="*/ 3209365 h 5082988"/>
                  <a:gd name="connsiteX79" fmla="*/ 234537 w 4340373"/>
                  <a:gd name="connsiteY79" fmla="*/ 3021106 h 5082988"/>
                  <a:gd name="connsiteX80" fmla="*/ 73173 w 4340373"/>
                  <a:gd name="connsiteY80" fmla="*/ 2904565 h 5082988"/>
                  <a:gd name="connsiteX81" fmla="*/ 171784 w 4340373"/>
                  <a:gd name="connsiteY81" fmla="*/ 2590800 h 5082988"/>
                  <a:gd name="connsiteX82" fmla="*/ 270396 w 4340373"/>
                  <a:gd name="connsiteY82" fmla="*/ 2528047 h 5082988"/>
                  <a:gd name="connsiteX83" fmla="*/ 216608 w 4340373"/>
                  <a:gd name="connsiteY83" fmla="*/ 2402541 h 5082988"/>
                  <a:gd name="connsiteX84" fmla="*/ 126961 w 4340373"/>
                  <a:gd name="connsiteY84" fmla="*/ 2402541 h 5082988"/>
                  <a:gd name="connsiteX85" fmla="*/ 198678 w 4340373"/>
                  <a:gd name="connsiteY85" fmla="*/ 2303929 h 5082988"/>
                  <a:gd name="connsiteX86" fmla="*/ 100067 w 4340373"/>
                  <a:gd name="connsiteY86" fmla="*/ 2277035 h 5082988"/>
                  <a:gd name="connsiteX87" fmla="*/ 73173 w 4340373"/>
                  <a:gd name="connsiteY87" fmla="*/ 2151529 h 5082988"/>
                  <a:gd name="connsiteX88" fmla="*/ 109031 w 4340373"/>
                  <a:gd name="connsiteY88" fmla="*/ 2106706 h 5082988"/>
                  <a:gd name="connsiteX89" fmla="*/ 109031 w 4340373"/>
                  <a:gd name="connsiteY89" fmla="*/ 2026023 h 5082988"/>
                  <a:gd name="connsiteX90" fmla="*/ 1455 w 4340373"/>
                  <a:gd name="connsiteY90" fmla="*/ 1954306 h 5082988"/>
                  <a:gd name="connsiteX91" fmla="*/ 198678 w 4340373"/>
                  <a:gd name="connsiteY91" fmla="*/ 1891553 h 5082988"/>
                  <a:gd name="connsiteX92" fmla="*/ 144890 w 4340373"/>
                  <a:gd name="connsiteY92" fmla="*/ 1855694 h 5082988"/>
                  <a:gd name="connsiteX93" fmla="*/ 216608 w 4340373"/>
                  <a:gd name="connsiteY93" fmla="*/ 1685365 h 5082988"/>
                  <a:gd name="connsiteX94" fmla="*/ 117996 w 4340373"/>
                  <a:gd name="connsiteY94" fmla="*/ 1362635 h 5082988"/>
                  <a:gd name="connsiteX95" fmla="*/ 207643 w 4340373"/>
                  <a:gd name="connsiteY95" fmla="*/ 1299882 h 5082988"/>
                  <a:gd name="connsiteX96" fmla="*/ 315220 w 4340373"/>
                  <a:gd name="connsiteY96" fmla="*/ 1389529 h 5082988"/>
                  <a:gd name="connsiteX97" fmla="*/ 467620 w 4340373"/>
                  <a:gd name="connsiteY97" fmla="*/ 1326776 h 5082988"/>
                  <a:gd name="connsiteX98" fmla="*/ 548302 w 4340373"/>
                  <a:gd name="connsiteY98" fmla="*/ 1362635 h 5082988"/>
                  <a:gd name="connsiteX99" fmla="*/ 566231 w 4340373"/>
                  <a:gd name="connsiteY99" fmla="*/ 1281953 h 5082988"/>
                  <a:gd name="connsiteX100" fmla="*/ 485549 w 4340373"/>
                  <a:gd name="connsiteY100" fmla="*/ 1237129 h 5082988"/>
                  <a:gd name="connsiteX101" fmla="*/ 620020 w 4340373"/>
                  <a:gd name="connsiteY101" fmla="*/ 1102659 h 5082988"/>
                  <a:gd name="connsiteX102" fmla="*/ 691737 w 4340373"/>
                  <a:gd name="connsiteY102" fmla="*/ 905435 h 5082988"/>
                  <a:gd name="connsiteX103" fmla="*/ 557267 w 4340373"/>
                  <a:gd name="connsiteY103" fmla="*/ 887506 h 5082988"/>
                  <a:gd name="connsiteX104" fmla="*/ 530373 w 4340373"/>
                  <a:gd name="connsiteY104" fmla="*/ 744070 h 5082988"/>
                  <a:gd name="connsiteX105" fmla="*/ 727596 w 4340373"/>
                  <a:gd name="connsiteY105" fmla="*/ 744070 h 5082988"/>
                  <a:gd name="connsiteX106" fmla="*/ 700702 w 4340373"/>
                  <a:gd name="connsiteY106" fmla="*/ 618565 h 5082988"/>
                  <a:gd name="connsiteX107" fmla="*/ 799314 w 4340373"/>
                  <a:gd name="connsiteY107" fmla="*/ 546847 h 5082988"/>
                  <a:gd name="connsiteX108" fmla="*/ 799314 w 4340373"/>
                  <a:gd name="connsiteY108" fmla="*/ 331694 h 5082988"/>
                  <a:gd name="connsiteX109" fmla="*/ 853102 w 4340373"/>
                  <a:gd name="connsiteY109" fmla="*/ 242047 h 5082988"/>
                  <a:gd name="connsiteX110" fmla="*/ 745526 w 4340373"/>
                  <a:gd name="connsiteY110" fmla="*/ 206188 h 5082988"/>
                  <a:gd name="connsiteX111" fmla="*/ 754490 w 4340373"/>
                  <a:gd name="connsiteY111" fmla="*/ 71717 h 5082988"/>
                  <a:gd name="connsiteX112" fmla="*/ 835173 w 4340373"/>
                  <a:gd name="connsiteY112" fmla="*/ 0 h 5082988"/>
                  <a:gd name="connsiteX0" fmla="*/ 4179008 w 4265369"/>
                  <a:gd name="connsiteY0" fmla="*/ 2097741 h 5082988"/>
                  <a:gd name="connsiteX1" fmla="*/ 4179008 w 4265369"/>
                  <a:gd name="connsiteY1" fmla="*/ 2196353 h 5082988"/>
                  <a:gd name="connsiteX2" fmla="*/ 4259690 w 4265369"/>
                  <a:gd name="connsiteY2" fmla="*/ 2205317 h 5082988"/>
                  <a:gd name="connsiteX3" fmla="*/ 3999714 w 4265369"/>
                  <a:gd name="connsiteY3" fmla="*/ 2321859 h 5082988"/>
                  <a:gd name="connsiteX4" fmla="*/ 3990749 w 4265369"/>
                  <a:gd name="connsiteY4" fmla="*/ 2366682 h 5082988"/>
                  <a:gd name="connsiteX5" fmla="*/ 3838349 w 4265369"/>
                  <a:gd name="connsiteY5" fmla="*/ 2384612 h 5082988"/>
                  <a:gd name="connsiteX6" fmla="*/ 3811455 w 4265369"/>
                  <a:gd name="connsiteY6" fmla="*/ 2465294 h 5082988"/>
                  <a:gd name="connsiteX7" fmla="*/ 3712843 w 4265369"/>
                  <a:gd name="connsiteY7" fmla="*/ 2420470 h 5082988"/>
                  <a:gd name="connsiteX8" fmla="*/ 3712843 w 4265369"/>
                  <a:gd name="connsiteY8" fmla="*/ 2501153 h 5082988"/>
                  <a:gd name="connsiteX9" fmla="*/ 3614231 w 4265369"/>
                  <a:gd name="connsiteY9" fmla="*/ 2501153 h 5082988"/>
                  <a:gd name="connsiteX10" fmla="*/ 3551478 w 4265369"/>
                  <a:gd name="connsiteY10" fmla="*/ 2563906 h 5082988"/>
                  <a:gd name="connsiteX11" fmla="*/ 3551478 w 4265369"/>
                  <a:gd name="connsiteY11" fmla="*/ 2653553 h 5082988"/>
                  <a:gd name="connsiteX12" fmla="*/ 3488726 w 4265369"/>
                  <a:gd name="connsiteY12" fmla="*/ 2653553 h 5082988"/>
                  <a:gd name="connsiteX13" fmla="*/ 3479761 w 4265369"/>
                  <a:gd name="connsiteY13" fmla="*/ 2581835 h 5082988"/>
                  <a:gd name="connsiteX14" fmla="*/ 3372184 w 4265369"/>
                  <a:gd name="connsiteY14" fmla="*/ 2653553 h 5082988"/>
                  <a:gd name="connsiteX15" fmla="*/ 3273573 w 4265369"/>
                  <a:gd name="connsiteY15" fmla="*/ 2644588 h 5082988"/>
                  <a:gd name="connsiteX16" fmla="*/ 3219784 w 4265369"/>
                  <a:gd name="connsiteY16" fmla="*/ 2832847 h 5082988"/>
                  <a:gd name="connsiteX17" fmla="*/ 3112208 w 4265369"/>
                  <a:gd name="connsiteY17" fmla="*/ 2707341 h 5082988"/>
                  <a:gd name="connsiteX18" fmla="*/ 3085314 w 4265369"/>
                  <a:gd name="connsiteY18" fmla="*/ 2743200 h 5082988"/>
                  <a:gd name="connsiteX19" fmla="*/ 3148067 w 4265369"/>
                  <a:gd name="connsiteY19" fmla="*/ 2886635 h 5082988"/>
                  <a:gd name="connsiteX20" fmla="*/ 3327361 w 4265369"/>
                  <a:gd name="connsiteY20" fmla="*/ 3030070 h 5082988"/>
                  <a:gd name="connsiteX21" fmla="*/ 3264608 w 4265369"/>
                  <a:gd name="connsiteY21" fmla="*/ 3164541 h 5082988"/>
                  <a:gd name="connsiteX22" fmla="*/ 3345290 w 4265369"/>
                  <a:gd name="connsiteY22" fmla="*/ 3334870 h 5082988"/>
                  <a:gd name="connsiteX23" fmla="*/ 3443902 w 4265369"/>
                  <a:gd name="connsiteY23" fmla="*/ 3505200 h 5082988"/>
                  <a:gd name="connsiteX24" fmla="*/ 3533549 w 4265369"/>
                  <a:gd name="connsiteY24" fmla="*/ 3496235 h 5082988"/>
                  <a:gd name="connsiteX25" fmla="*/ 3910067 w 4265369"/>
                  <a:gd name="connsiteY25" fmla="*/ 4186517 h 5082988"/>
                  <a:gd name="connsiteX26" fmla="*/ 3793526 w 4265369"/>
                  <a:gd name="connsiteY26" fmla="*/ 4105835 h 5082988"/>
                  <a:gd name="connsiteX27" fmla="*/ 3748702 w 4265369"/>
                  <a:gd name="connsiteY27" fmla="*/ 4303059 h 5082988"/>
                  <a:gd name="connsiteX28" fmla="*/ 3425973 w 4265369"/>
                  <a:gd name="connsiteY28" fmla="*/ 4455459 h 5082988"/>
                  <a:gd name="connsiteX29" fmla="*/ 3515620 w 4265369"/>
                  <a:gd name="connsiteY29" fmla="*/ 4607859 h 5082988"/>
                  <a:gd name="connsiteX30" fmla="*/ 3560443 w 4265369"/>
                  <a:gd name="connsiteY30" fmla="*/ 4688541 h 5082988"/>
                  <a:gd name="connsiteX31" fmla="*/ 3506655 w 4265369"/>
                  <a:gd name="connsiteY31" fmla="*/ 4787153 h 5082988"/>
                  <a:gd name="connsiteX32" fmla="*/ 3614231 w 4265369"/>
                  <a:gd name="connsiteY32" fmla="*/ 4805082 h 5082988"/>
                  <a:gd name="connsiteX33" fmla="*/ 3578373 w 4265369"/>
                  <a:gd name="connsiteY33" fmla="*/ 4975412 h 5082988"/>
                  <a:gd name="connsiteX34" fmla="*/ 3425973 w 4265369"/>
                  <a:gd name="connsiteY34" fmla="*/ 4921623 h 5082988"/>
                  <a:gd name="connsiteX35" fmla="*/ 3425973 w 4265369"/>
                  <a:gd name="connsiteY35" fmla="*/ 4796117 h 5082988"/>
                  <a:gd name="connsiteX36" fmla="*/ 3291502 w 4265369"/>
                  <a:gd name="connsiteY36" fmla="*/ 4849906 h 5082988"/>
                  <a:gd name="connsiteX37" fmla="*/ 3210820 w 4265369"/>
                  <a:gd name="connsiteY37" fmla="*/ 4787153 h 5082988"/>
                  <a:gd name="connsiteX38" fmla="*/ 3121173 w 4265369"/>
                  <a:gd name="connsiteY38" fmla="*/ 4751294 h 5082988"/>
                  <a:gd name="connsiteX39" fmla="*/ 3121173 w 4265369"/>
                  <a:gd name="connsiteY39" fmla="*/ 4894729 h 5082988"/>
                  <a:gd name="connsiteX40" fmla="*/ 2789478 w 4265369"/>
                  <a:gd name="connsiteY40" fmla="*/ 4867835 h 5082988"/>
                  <a:gd name="connsiteX41" fmla="*/ 2762584 w 4265369"/>
                  <a:gd name="connsiteY41" fmla="*/ 4957482 h 5082988"/>
                  <a:gd name="connsiteX42" fmla="*/ 2708796 w 4265369"/>
                  <a:gd name="connsiteY42" fmla="*/ 4957482 h 5082988"/>
                  <a:gd name="connsiteX43" fmla="*/ 2699831 w 4265369"/>
                  <a:gd name="connsiteY43" fmla="*/ 5020235 h 5082988"/>
                  <a:gd name="connsiteX44" fmla="*/ 2448820 w 4265369"/>
                  <a:gd name="connsiteY44" fmla="*/ 5029200 h 5082988"/>
                  <a:gd name="connsiteX45" fmla="*/ 2403996 w 4265369"/>
                  <a:gd name="connsiteY45" fmla="*/ 4912659 h 5082988"/>
                  <a:gd name="connsiteX46" fmla="*/ 2296420 w 4265369"/>
                  <a:gd name="connsiteY46" fmla="*/ 4921623 h 5082988"/>
                  <a:gd name="connsiteX47" fmla="*/ 2179878 w 4265369"/>
                  <a:gd name="connsiteY47" fmla="*/ 4849906 h 5082988"/>
                  <a:gd name="connsiteX48" fmla="*/ 2179878 w 4265369"/>
                  <a:gd name="connsiteY48" fmla="*/ 5029200 h 5082988"/>
                  <a:gd name="connsiteX49" fmla="*/ 2072302 w 4265369"/>
                  <a:gd name="connsiteY49" fmla="*/ 5082988 h 5082988"/>
                  <a:gd name="connsiteX50" fmla="*/ 2036443 w 4265369"/>
                  <a:gd name="connsiteY50" fmla="*/ 5029200 h 5082988"/>
                  <a:gd name="connsiteX51" fmla="*/ 1991620 w 4265369"/>
                  <a:gd name="connsiteY51" fmla="*/ 5020235 h 5082988"/>
                  <a:gd name="connsiteX52" fmla="*/ 1982655 w 4265369"/>
                  <a:gd name="connsiteY52" fmla="*/ 4912659 h 5082988"/>
                  <a:gd name="connsiteX53" fmla="*/ 1910937 w 4265369"/>
                  <a:gd name="connsiteY53" fmla="*/ 4930588 h 5082988"/>
                  <a:gd name="connsiteX54" fmla="*/ 1866114 w 4265369"/>
                  <a:gd name="connsiteY54" fmla="*/ 4885765 h 5082988"/>
                  <a:gd name="connsiteX55" fmla="*/ 1794396 w 4265369"/>
                  <a:gd name="connsiteY55" fmla="*/ 4903694 h 5082988"/>
                  <a:gd name="connsiteX56" fmla="*/ 1390984 w 4265369"/>
                  <a:gd name="connsiteY56" fmla="*/ 4778188 h 5082988"/>
                  <a:gd name="connsiteX57" fmla="*/ 1265478 w 4265369"/>
                  <a:gd name="connsiteY57" fmla="*/ 4751294 h 5082988"/>
                  <a:gd name="connsiteX58" fmla="*/ 1265478 w 4265369"/>
                  <a:gd name="connsiteY58" fmla="*/ 4652682 h 5082988"/>
                  <a:gd name="connsiteX59" fmla="*/ 1113078 w 4265369"/>
                  <a:gd name="connsiteY59" fmla="*/ 4670612 h 5082988"/>
                  <a:gd name="connsiteX60" fmla="*/ 1139973 w 4265369"/>
                  <a:gd name="connsiteY60" fmla="*/ 4760259 h 5082988"/>
                  <a:gd name="connsiteX61" fmla="*/ 1157902 w 4265369"/>
                  <a:gd name="connsiteY61" fmla="*/ 4760259 h 5082988"/>
                  <a:gd name="connsiteX62" fmla="*/ 1157902 w 4265369"/>
                  <a:gd name="connsiteY62" fmla="*/ 4831976 h 5082988"/>
                  <a:gd name="connsiteX63" fmla="*/ 1041361 w 4265369"/>
                  <a:gd name="connsiteY63" fmla="*/ 4805082 h 5082988"/>
                  <a:gd name="connsiteX64" fmla="*/ 888961 w 4265369"/>
                  <a:gd name="connsiteY64" fmla="*/ 4840941 h 5082988"/>
                  <a:gd name="connsiteX65" fmla="*/ 790349 w 4265369"/>
                  <a:gd name="connsiteY65" fmla="*/ 4796117 h 5082988"/>
                  <a:gd name="connsiteX66" fmla="*/ 709667 w 4265369"/>
                  <a:gd name="connsiteY66" fmla="*/ 4823012 h 5082988"/>
                  <a:gd name="connsiteX67" fmla="*/ 646914 w 4265369"/>
                  <a:gd name="connsiteY67" fmla="*/ 4733365 h 5082988"/>
                  <a:gd name="connsiteX68" fmla="*/ 700702 w 4265369"/>
                  <a:gd name="connsiteY68" fmla="*/ 4491317 h 5082988"/>
                  <a:gd name="connsiteX69" fmla="*/ 808278 w 4265369"/>
                  <a:gd name="connsiteY69" fmla="*/ 4087906 h 5082988"/>
                  <a:gd name="connsiteX70" fmla="*/ 1104114 w 4265369"/>
                  <a:gd name="connsiteY70" fmla="*/ 3738282 h 5082988"/>
                  <a:gd name="connsiteX71" fmla="*/ 727596 w 4265369"/>
                  <a:gd name="connsiteY71" fmla="*/ 3612776 h 5082988"/>
                  <a:gd name="connsiteX72" fmla="*/ 673808 w 4265369"/>
                  <a:gd name="connsiteY72" fmla="*/ 3523129 h 5082988"/>
                  <a:gd name="connsiteX73" fmla="*/ 602090 w 4265369"/>
                  <a:gd name="connsiteY73" fmla="*/ 3594847 h 5082988"/>
                  <a:gd name="connsiteX74" fmla="*/ 449690 w 4265369"/>
                  <a:gd name="connsiteY74" fmla="*/ 3523129 h 5082988"/>
                  <a:gd name="connsiteX75" fmla="*/ 404867 w 4265369"/>
                  <a:gd name="connsiteY75" fmla="*/ 3496235 h 5082988"/>
                  <a:gd name="connsiteX76" fmla="*/ 369008 w 4265369"/>
                  <a:gd name="connsiteY76" fmla="*/ 3541059 h 5082988"/>
                  <a:gd name="connsiteX77" fmla="*/ 144890 w 4265369"/>
                  <a:gd name="connsiteY77" fmla="*/ 3209365 h 5082988"/>
                  <a:gd name="connsiteX78" fmla="*/ 234537 w 4265369"/>
                  <a:gd name="connsiteY78" fmla="*/ 3021106 h 5082988"/>
                  <a:gd name="connsiteX79" fmla="*/ 73173 w 4265369"/>
                  <a:gd name="connsiteY79" fmla="*/ 2904565 h 5082988"/>
                  <a:gd name="connsiteX80" fmla="*/ 171784 w 4265369"/>
                  <a:gd name="connsiteY80" fmla="*/ 2590800 h 5082988"/>
                  <a:gd name="connsiteX81" fmla="*/ 270396 w 4265369"/>
                  <a:gd name="connsiteY81" fmla="*/ 2528047 h 5082988"/>
                  <a:gd name="connsiteX82" fmla="*/ 216608 w 4265369"/>
                  <a:gd name="connsiteY82" fmla="*/ 2402541 h 5082988"/>
                  <a:gd name="connsiteX83" fmla="*/ 126961 w 4265369"/>
                  <a:gd name="connsiteY83" fmla="*/ 2402541 h 5082988"/>
                  <a:gd name="connsiteX84" fmla="*/ 198678 w 4265369"/>
                  <a:gd name="connsiteY84" fmla="*/ 2303929 h 5082988"/>
                  <a:gd name="connsiteX85" fmla="*/ 100067 w 4265369"/>
                  <a:gd name="connsiteY85" fmla="*/ 2277035 h 5082988"/>
                  <a:gd name="connsiteX86" fmla="*/ 73173 w 4265369"/>
                  <a:gd name="connsiteY86" fmla="*/ 2151529 h 5082988"/>
                  <a:gd name="connsiteX87" fmla="*/ 109031 w 4265369"/>
                  <a:gd name="connsiteY87" fmla="*/ 2106706 h 5082988"/>
                  <a:gd name="connsiteX88" fmla="*/ 109031 w 4265369"/>
                  <a:gd name="connsiteY88" fmla="*/ 2026023 h 5082988"/>
                  <a:gd name="connsiteX89" fmla="*/ 1455 w 4265369"/>
                  <a:gd name="connsiteY89" fmla="*/ 1954306 h 5082988"/>
                  <a:gd name="connsiteX90" fmla="*/ 198678 w 4265369"/>
                  <a:gd name="connsiteY90" fmla="*/ 1891553 h 5082988"/>
                  <a:gd name="connsiteX91" fmla="*/ 144890 w 4265369"/>
                  <a:gd name="connsiteY91" fmla="*/ 1855694 h 5082988"/>
                  <a:gd name="connsiteX92" fmla="*/ 216608 w 4265369"/>
                  <a:gd name="connsiteY92" fmla="*/ 1685365 h 5082988"/>
                  <a:gd name="connsiteX93" fmla="*/ 117996 w 4265369"/>
                  <a:gd name="connsiteY93" fmla="*/ 1362635 h 5082988"/>
                  <a:gd name="connsiteX94" fmla="*/ 207643 w 4265369"/>
                  <a:gd name="connsiteY94" fmla="*/ 1299882 h 5082988"/>
                  <a:gd name="connsiteX95" fmla="*/ 315220 w 4265369"/>
                  <a:gd name="connsiteY95" fmla="*/ 1389529 h 5082988"/>
                  <a:gd name="connsiteX96" fmla="*/ 467620 w 4265369"/>
                  <a:gd name="connsiteY96" fmla="*/ 1326776 h 5082988"/>
                  <a:gd name="connsiteX97" fmla="*/ 548302 w 4265369"/>
                  <a:gd name="connsiteY97" fmla="*/ 1362635 h 5082988"/>
                  <a:gd name="connsiteX98" fmla="*/ 566231 w 4265369"/>
                  <a:gd name="connsiteY98" fmla="*/ 1281953 h 5082988"/>
                  <a:gd name="connsiteX99" fmla="*/ 485549 w 4265369"/>
                  <a:gd name="connsiteY99" fmla="*/ 1237129 h 5082988"/>
                  <a:gd name="connsiteX100" fmla="*/ 620020 w 4265369"/>
                  <a:gd name="connsiteY100" fmla="*/ 1102659 h 5082988"/>
                  <a:gd name="connsiteX101" fmla="*/ 691737 w 4265369"/>
                  <a:gd name="connsiteY101" fmla="*/ 905435 h 5082988"/>
                  <a:gd name="connsiteX102" fmla="*/ 557267 w 4265369"/>
                  <a:gd name="connsiteY102" fmla="*/ 887506 h 5082988"/>
                  <a:gd name="connsiteX103" fmla="*/ 530373 w 4265369"/>
                  <a:gd name="connsiteY103" fmla="*/ 744070 h 5082988"/>
                  <a:gd name="connsiteX104" fmla="*/ 727596 w 4265369"/>
                  <a:gd name="connsiteY104" fmla="*/ 744070 h 5082988"/>
                  <a:gd name="connsiteX105" fmla="*/ 700702 w 4265369"/>
                  <a:gd name="connsiteY105" fmla="*/ 618565 h 5082988"/>
                  <a:gd name="connsiteX106" fmla="*/ 799314 w 4265369"/>
                  <a:gd name="connsiteY106" fmla="*/ 546847 h 5082988"/>
                  <a:gd name="connsiteX107" fmla="*/ 799314 w 4265369"/>
                  <a:gd name="connsiteY107" fmla="*/ 331694 h 5082988"/>
                  <a:gd name="connsiteX108" fmla="*/ 853102 w 4265369"/>
                  <a:gd name="connsiteY108" fmla="*/ 242047 h 5082988"/>
                  <a:gd name="connsiteX109" fmla="*/ 745526 w 4265369"/>
                  <a:gd name="connsiteY109" fmla="*/ 206188 h 5082988"/>
                  <a:gd name="connsiteX110" fmla="*/ 754490 w 4265369"/>
                  <a:gd name="connsiteY110" fmla="*/ 71717 h 5082988"/>
                  <a:gd name="connsiteX111" fmla="*/ 835173 w 4265369"/>
                  <a:gd name="connsiteY111" fmla="*/ 0 h 5082988"/>
                  <a:gd name="connsiteX0" fmla="*/ 4179008 w 4265369"/>
                  <a:gd name="connsiteY0" fmla="*/ 2196353 h 5082988"/>
                  <a:gd name="connsiteX1" fmla="*/ 4259690 w 4265369"/>
                  <a:gd name="connsiteY1" fmla="*/ 2205317 h 5082988"/>
                  <a:gd name="connsiteX2" fmla="*/ 3999714 w 4265369"/>
                  <a:gd name="connsiteY2" fmla="*/ 2321859 h 5082988"/>
                  <a:gd name="connsiteX3" fmla="*/ 3990749 w 4265369"/>
                  <a:gd name="connsiteY3" fmla="*/ 2366682 h 5082988"/>
                  <a:gd name="connsiteX4" fmla="*/ 3838349 w 4265369"/>
                  <a:gd name="connsiteY4" fmla="*/ 2384612 h 5082988"/>
                  <a:gd name="connsiteX5" fmla="*/ 3811455 w 4265369"/>
                  <a:gd name="connsiteY5" fmla="*/ 2465294 h 5082988"/>
                  <a:gd name="connsiteX6" fmla="*/ 3712843 w 4265369"/>
                  <a:gd name="connsiteY6" fmla="*/ 2420470 h 5082988"/>
                  <a:gd name="connsiteX7" fmla="*/ 3712843 w 4265369"/>
                  <a:gd name="connsiteY7" fmla="*/ 2501153 h 5082988"/>
                  <a:gd name="connsiteX8" fmla="*/ 3614231 w 4265369"/>
                  <a:gd name="connsiteY8" fmla="*/ 2501153 h 5082988"/>
                  <a:gd name="connsiteX9" fmla="*/ 3551478 w 4265369"/>
                  <a:gd name="connsiteY9" fmla="*/ 2563906 h 5082988"/>
                  <a:gd name="connsiteX10" fmla="*/ 3551478 w 4265369"/>
                  <a:gd name="connsiteY10" fmla="*/ 2653553 h 5082988"/>
                  <a:gd name="connsiteX11" fmla="*/ 3488726 w 4265369"/>
                  <a:gd name="connsiteY11" fmla="*/ 2653553 h 5082988"/>
                  <a:gd name="connsiteX12" fmla="*/ 3479761 w 4265369"/>
                  <a:gd name="connsiteY12" fmla="*/ 2581835 h 5082988"/>
                  <a:gd name="connsiteX13" fmla="*/ 3372184 w 4265369"/>
                  <a:gd name="connsiteY13" fmla="*/ 2653553 h 5082988"/>
                  <a:gd name="connsiteX14" fmla="*/ 3273573 w 4265369"/>
                  <a:gd name="connsiteY14" fmla="*/ 2644588 h 5082988"/>
                  <a:gd name="connsiteX15" fmla="*/ 3219784 w 4265369"/>
                  <a:gd name="connsiteY15" fmla="*/ 2832847 h 5082988"/>
                  <a:gd name="connsiteX16" fmla="*/ 3112208 w 4265369"/>
                  <a:gd name="connsiteY16" fmla="*/ 2707341 h 5082988"/>
                  <a:gd name="connsiteX17" fmla="*/ 3085314 w 4265369"/>
                  <a:gd name="connsiteY17" fmla="*/ 2743200 h 5082988"/>
                  <a:gd name="connsiteX18" fmla="*/ 3148067 w 4265369"/>
                  <a:gd name="connsiteY18" fmla="*/ 2886635 h 5082988"/>
                  <a:gd name="connsiteX19" fmla="*/ 3327361 w 4265369"/>
                  <a:gd name="connsiteY19" fmla="*/ 3030070 h 5082988"/>
                  <a:gd name="connsiteX20" fmla="*/ 3264608 w 4265369"/>
                  <a:gd name="connsiteY20" fmla="*/ 3164541 h 5082988"/>
                  <a:gd name="connsiteX21" fmla="*/ 3345290 w 4265369"/>
                  <a:gd name="connsiteY21" fmla="*/ 3334870 h 5082988"/>
                  <a:gd name="connsiteX22" fmla="*/ 3443902 w 4265369"/>
                  <a:gd name="connsiteY22" fmla="*/ 3505200 h 5082988"/>
                  <a:gd name="connsiteX23" fmla="*/ 3533549 w 4265369"/>
                  <a:gd name="connsiteY23" fmla="*/ 3496235 h 5082988"/>
                  <a:gd name="connsiteX24" fmla="*/ 3910067 w 4265369"/>
                  <a:gd name="connsiteY24" fmla="*/ 4186517 h 5082988"/>
                  <a:gd name="connsiteX25" fmla="*/ 3793526 w 4265369"/>
                  <a:gd name="connsiteY25" fmla="*/ 4105835 h 5082988"/>
                  <a:gd name="connsiteX26" fmla="*/ 3748702 w 4265369"/>
                  <a:gd name="connsiteY26" fmla="*/ 4303059 h 5082988"/>
                  <a:gd name="connsiteX27" fmla="*/ 3425973 w 4265369"/>
                  <a:gd name="connsiteY27" fmla="*/ 4455459 h 5082988"/>
                  <a:gd name="connsiteX28" fmla="*/ 3515620 w 4265369"/>
                  <a:gd name="connsiteY28" fmla="*/ 4607859 h 5082988"/>
                  <a:gd name="connsiteX29" fmla="*/ 3560443 w 4265369"/>
                  <a:gd name="connsiteY29" fmla="*/ 4688541 h 5082988"/>
                  <a:gd name="connsiteX30" fmla="*/ 3506655 w 4265369"/>
                  <a:gd name="connsiteY30" fmla="*/ 4787153 h 5082988"/>
                  <a:gd name="connsiteX31" fmla="*/ 3614231 w 4265369"/>
                  <a:gd name="connsiteY31" fmla="*/ 4805082 h 5082988"/>
                  <a:gd name="connsiteX32" fmla="*/ 3578373 w 4265369"/>
                  <a:gd name="connsiteY32" fmla="*/ 4975412 h 5082988"/>
                  <a:gd name="connsiteX33" fmla="*/ 3425973 w 4265369"/>
                  <a:gd name="connsiteY33" fmla="*/ 4921623 h 5082988"/>
                  <a:gd name="connsiteX34" fmla="*/ 3425973 w 4265369"/>
                  <a:gd name="connsiteY34" fmla="*/ 4796117 h 5082988"/>
                  <a:gd name="connsiteX35" fmla="*/ 3291502 w 4265369"/>
                  <a:gd name="connsiteY35" fmla="*/ 4849906 h 5082988"/>
                  <a:gd name="connsiteX36" fmla="*/ 3210820 w 4265369"/>
                  <a:gd name="connsiteY36" fmla="*/ 4787153 h 5082988"/>
                  <a:gd name="connsiteX37" fmla="*/ 3121173 w 4265369"/>
                  <a:gd name="connsiteY37" fmla="*/ 4751294 h 5082988"/>
                  <a:gd name="connsiteX38" fmla="*/ 3121173 w 4265369"/>
                  <a:gd name="connsiteY38" fmla="*/ 4894729 h 5082988"/>
                  <a:gd name="connsiteX39" fmla="*/ 2789478 w 4265369"/>
                  <a:gd name="connsiteY39" fmla="*/ 4867835 h 5082988"/>
                  <a:gd name="connsiteX40" fmla="*/ 2762584 w 4265369"/>
                  <a:gd name="connsiteY40" fmla="*/ 4957482 h 5082988"/>
                  <a:gd name="connsiteX41" fmla="*/ 2708796 w 4265369"/>
                  <a:gd name="connsiteY41" fmla="*/ 4957482 h 5082988"/>
                  <a:gd name="connsiteX42" fmla="*/ 2699831 w 4265369"/>
                  <a:gd name="connsiteY42" fmla="*/ 5020235 h 5082988"/>
                  <a:gd name="connsiteX43" fmla="*/ 2448820 w 4265369"/>
                  <a:gd name="connsiteY43" fmla="*/ 5029200 h 5082988"/>
                  <a:gd name="connsiteX44" fmla="*/ 2403996 w 4265369"/>
                  <a:gd name="connsiteY44" fmla="*/ 4912659 h 5082988"/>
                  <a:gd name="connsiteX45" fmla="*/ 2296420 w 4265369"/>
                  <a:gd name="connsiteY45" fmla="*/ 4921623 h 5082988"/>
                  <a:gd name="connsiteX46" fmla="*/ 2179878 w 4265369"/>
                  <a:gd name="connsiteY46" fmla="*/ 4849906 h 5082988"/>
                  <a:gd name="connsiteX47" fmla="*/ 2179878 w 4265369"/>
                  <a:gd name="connsiteY47" fmla="*/ 5029200 h 5082988"/>
                  <a:gd name="connsiteX48" fmla="*/ 2072302 w 4265369"/>
                  <a:gd name="connsiteY48" fmla="*/ 5082988 h 5082988"/>
                  <a:gd name="connsiteX49" fmla="*/ 2036443 w 4265369"/>
                  <a:gd name="connsiteY49" fmla="*/ 5029200 h 5082988"/>
                  <a:gd name="connsiteX50" fmla="*/ 1991620 w 4265369"/>
                  <a:gd name="connsiteY50" fmla="*/ 5020235 h 5082988"/>
                  <a:gd name="connsiteX51" fmla="*/ 1982655 w 4265369"/>
                  <a:gd name="connsiteY51" fmla="*/ 4912659 h 5082988"/>
                  <a:gd name="connsiteX52" fmla="*/ 1910937 w 4265369"/>
                  <a:gd name="connsiteY52" fmla="*/ 4930588 h 5082988"/>
                  <a:gd name="connsiteX53" fmla="*/ 1866114 w 4265369"/>
                  <a:gd name="connsiteY53" fmla="*/ 4885765 h 5082988"/>
                  <a:gd name="connsiteX54" fmla="*/ 1794396 w 4265369"/>
                  <a:gd name="connsiteY54" fmla="*/ 4903694 h 5082988"/>
                  <a:gd name="connsiteX55" fmla="*/ 1390984 w 4265369"/>
                  <a:gd name="connsiteY55" fmla="*/ 4778188 h 5082988"/>
                  <a:gd name="connsiteX56" fmla="*/ 1265478 w 4265369"/>
                  <a:gd name="connsiteY56" fmla="*/ 4751294 h 5082988"/>
                  <a:gd name="connsiteX57" fmla="*/ 1265478 w 4265369"/>
                  <a:gd name="connsiteY57" fmla="*/ 4652682 h 5082988"/>
                  <a:gd name="connsiteX58" fmla="*/ 1113078 w 4265369"/>
                  <a:gd name="connsiteY58" fmla="*/ 4670612 h 5082988"/>
                  <a:gd name="connsiteX59" fmla="*/ 1139973 w 4265369"/>
                  <a:gd name="connsiteY59" fmla="*/ 4760259 h 5082988"/>
                  <a:gd name="connsiteX60" fmla="*/ 1157902 w 4265369"/>
                  <a:gd name="connsiteY60" fmla="*/ 4760259 h 5082988"/>
                  <a:gd name="connsiteX61" fmla="*/ 1157902 w 4265369"/>
                  <a:gd name="connsiteY61" fmla="*/ 4831976 h 5082988"/>
                  <a:gd name="connsiteX62" fmla="*/ 1041361 w 4265369"/>
                  <a:gd name="connsiteY62" fmla="*/ 4805082 h 5082988"/>
                  <a:gd name="connsiteX63" fmla="*/ 888961 w 4265369"/>
                  <a:gd name="connsiteY63" fmla="*/ 4840941 h 5082988"/>
                  <a:gd name="connsiteX64" fmla="*/ 790349 w 4265369"/>
                  <a:gd name="connsiteY64" fmla="*/ 4796117 h 5082988"/>
                  <a:gd name="connsiteX65" fmla="*/ 709667 w 4265369"/>
                  <a:gd name="connsiteY65" fmla="*/ 4823012 h 5082988"/>
                  <a:gd name="connsiteX66" fmla="*/ 646914 w 4265369"/>
                  <a:gd name="connsiteY66" fmla="*/ 4733365 h 5082988"/>
                  <a:gd name="connsiteX67" fmla="*/ 700702 w 4265369"/>
                  <a:gd name="connsiteY67" fmla="*/ 4491317 h 5082988"/>
                  <a:gd name="connsiteX68" fmla="*/ 808278 w 4265369"/>
                  <a:gd name="connsiteY68" fmla="*/ 4087906 h 5082988"/>
                  <a:gd name="connsiteX69" fmla="*/ 1104114 w 4265369"/>
                  <a:gd name="connsiteY69" fmla="*/ 3738282 h 5082988"/>
                  <a:gd name="connsiteX70" fmla="*/ 727596 w 4265369"/>
                  <a:gd name="connsiteY70" fmla="*/ 3612776 h 5082988"/>
                  <a:gd name="connsiteX71" fmla="*/ 673808 w 4265369"/>
                  <a:gd name="connsiteY71" fmla="*/ 3523129 h 5082988"/>
                  <a:gd name="connsiteX72" fmla="*/ 602090 w 4265369"/>
                  <a:gd name="connsiteY72" fmla="*/ 3594847 h 5082988"/>
                  <a:gd name="connsiteX73" fmla="*/ 449690 w 4265369"/>
                  <a:gd name="connsiteY73" fmla="*/ 3523129 h 5082988"/>
                  <a:gd name="connsiteX74" fmla="*/ 404867 w 4265369"/>
                  <a:gd name="connsiteY74" fmla="*/ 3496235 h 5082988"/>
                  <a:gd name="connsiteX75" fmla="*/ 369008 w 4265369"/>
                  <a:gd name="connsiteY75" fmla="*/ 3541059 h 5082988"/>
                  <a:gd name="connsiteX76" fmla="*/ 144890 w 4265369"/>
                  <a:gd name="connsiteY76" fmla="*/ 3209365 h 5082988"/>
                  <a:gd name="connsiteX77" fmla="*/ 234537 w 4265369"/>
                  <a:gd name="connsiteY77" fmla="*/ 3021106 h 5082988"/>
                  <a:gd name="connsiteX78" fmla="*/ 73173 w 4265369"/>
                  <a:gd name="connsiteY78" fmla="*/ 2904565 h 5082988"/>
                  <a:gd name="connsiteX79" fmla="*/ 171784 w 4265369"/>
                  <a:gd name="connsiteY79" fmla="*/ 2590800 h 5082988"/>
                  <a:gd name="connsiteX80" fmla="*/ 270396 w 4265369"/>
                  <a:gd name="connsiteY80" fmla="*/ 2528047 h 5082988"/>
                  <a:gd name="connsiteX81" fmla="*/ 216608 w 4265369"/>
                  <a:gd name="connsiteY81" fmla="*/ 2402541 h 5082988"/>
                  <a:gd name="connsiteX82" fmla="*/ 126961 w 4265369"/>
                  <a:gd name="connsiteY82" fmla="*/ 2402541 h 5082988"/>
                  <a:gd name="connsiteX83" fmla="*/ 198678 w 4265369"/>
                  <a:gd name="connsiteY83" fmla="*/ 2303929 h 5082988"/>
                  <a:gd name="connsiteX84" fmla="*/ 100067 w 4265369"/>
                  <a:gd name="connsiteY84" fmla="*/ 2277035 h 5082988"/>
                  <a:gd name="connsiteX85" fmla="*/ 73173 w 4265369"/>
                  <a:gd name="connsiteY85" fmla="*/ 2151529 h 5082988"/>
                  <a:gd name="connsiteX86" fmla="*/ 109031 w 4265369"/>
                  <a:gd name="connsiteY86" fmla="*/ 2106706 h 5082988"/>
                  <a:gd name="connsiteX87" fmla="*/ 109031 w 4265369"/>
                  <a:gd name="connsiteY87" fmla="*/ 2026023 h 5082988"/>
                  <a:gd name="connsiteX88" fmla="*/ 1455 w 4265369"/>
                  <a:gd name="connsiteY88" fmla="*/ 1954306 h 5082988"/>
                  <a:gd name="connsiteX89" fmla="*/ 198678 w 4265369"/>
                  <a:gd name="connsiteY89" fmla="*/ 1891553 h 5082988"/>
                  <a:gd name="connsiteX90" fmla="*/ 144890 w 4265369"/>
                  <a:gd name="connsiteY90" fmla="*/ 1855694 h 5082988"/>
                  <a:gd name="connsiteX91" fmla="*/ 216608 w 4265369"/>
                  <a:gd name="connsiteY91" fmla="*/ 1685365 h 5082988"/>
                  <a:gd name="connsiteX92" fmla="*/ 117996 w 4265369"/>
                  <a:gd name="connsiteY92" fmla="*/ 1362635 h 5082988"/>
                  <a:gd name="connsiteX93" fmla="*/ 207643 w 4265369"/>
                  <a:gd name="connsiteY93" fmla="*/ 1299882 h 5082988"/>
                  <a:gd name="connsiteX94" fmla="*/ 315220 w 4265369"/>
                  <a:gd name="connsiteY94" fmla="*/ 1389529 h 5082988"/>
                  <a:gd name="connsiteX95" fmla="*/ 467620 w 4265369"/>
                  <a:gd name="connsiteY95" fmla="*/ 1326776 h 5082988"/>
                  <a:gd name="connsiteX96" fmla="*/ 548302 w 4265369"/>
                  <a:gd name="connsiteY96" fmla="*/ 1362635 h 5082988"/>
                  <a:gd name="connsiteX97" fmla="*/ 566231 w 4265369"/>
                  <a:gd name="connsiteY97" fmla="*/ 1281953 h 5082988"/>
                  <a:gd name="connsiteX98" fmla="*/ 485549 w 4265369"/>
                  <a:gd name="connsiteY98" fmla="*/ 1237129 h 5082988"/>
                  <a:gd name="connsiteX99" fmla="*/ 620020 w 4265369"/>
                  <a:gd name="connsiteY99" fmla="*/ 1102659 h 5082988"/>
                  <a:gd name="connsiteX100" fmla="*/ 691737 w 4265369"/>
                  <a:gd name="connsiteY100" fmla="*/ 905435 h 5082988"/>
                  <a:gd name="connsiteX101" fmla="*/ 557267 w 4265369"/>
                  <a:gd name="connsiteY101" fmla="*/ 887506 h 5082988"/>
                  <a:gd name="connsiteX102" fmla="*/ 530373 w 4265369"/>
                  <a:gd name="connsiteY102" fmla="*/ 744070 h 5082988"/>
                  <a:gd name="connsiteX103" fmla="*/ 727596 w 4265369"/>
                  <a:gd name="connsiteY103" fmla="*/ 744070 h 5082988"/>
                  <a:gd name="connsiteX104" fmla="*/ 700702 w 4265369"/>
                  <a:gd name="connsiteY104" fmla="*/ 618565 h 5082988"/>
                  <a:gd name="connsiteX105" fmla="*/ 799314 w 4265369"/>
                  <a:gd name="connsiteY105" fmla="*/ 546847 h 5082988"/>
                  <a:gd name="connsiteX106" fmla="*/ 799314 w 4265369"/>
                  <a:gd name="connsiteY106" fmla="*/ 331694 h 5082988"/>
                  <a:gd name="connsiteX107" fmla="*/ 853102 w 4265369"/>
                  <a:gd name="connsiteY107" fmla="*/ 242047 h 5082988"/>
                  <a:gd name="connsiteX108" fmla="*/ 745526 w 4265369"/>
                  <a:gd name="connsiteY108" fmla="*/ 206188 h 5082988"/>
                  <a:gd name="connsiteX109" fmla="*/ 754490 w 4265369"/>
                  <a:gd name="connsiteY109" fmla="*/ 71717 h 5082988"/>
                  <a:gd name="connsiteX110" fmla="*/ 835173 w 4265369"/>
                  <a:gd name="connsiteY110" fmla="*/ 0 h 5082988"/>
                  <a:gd name="connsiteX0" fmla="*/ 4259690 w 4259690"/>
                  <a:gd name="connsiteY0" fmla="*/ 2205317 h 5082988"/>
                  <a:gd name="connsiteX1" fmla="*/ 3999714 w 4259690"/>
                  <a:gd name="connsiteY1" fmla="*/ 2321859 h 5082988"/>
                  <a:gd name="connsiteX2" fmla="*/ 3990749 w 4259690"/>
                  <a:gd name="connsiteY2" fmla="*/ 2366682 h 5082988"/>
                  <a:gd name="connsiteX3" fmla="*/ 3838349 w 4259690"/>
                  <a:gd name="connsiteY3" fmla="*/ 2384612 h 5082988"/>
                  <a:gd name="connsiteX4" fmla="*/ 3811455 w 4259690"/>
                  <a:gd name="connsiteY4" fmla="*/ 2465294 h 5082988"/>
                  <a:gd name="connsiteX5" fmla="*/ 3712843 w 4259690"/>
                  <a:gd name="connsiteY5" fmla="*/ 2420470 h 5082988"/>
                  <a:gd name="connsiteX6" fmla="*/ 3712843 w 4259690"/>
                  <a:gd name="connsiteY6" fmla="*/ 2501153 h 5082988"/>
                  <a:gd name="connsiteX7" fmla="*/ 3614231 w 4259690"/>
                  <a:gd name="connsiteY7" fmla="*/ 2501153 h 5082988"/>
                  <a:gd name="connsiteX8" fmla="*/ 3551478 w 4259690"/>
                  <a:gd name="connsiteY8" fmla="*/ 2563906 h 5082988"/>
                  <a:gd name="connsiteX9" fmla="*/ 3551478 w 4259690"/>
                  <a:gd name="connsiteY9" fmla="*/ 2653553 h 5082988"/>
                  <a:gd name="connsiteX10" fmla="*/ 3488726 w 4259690"/>
                  <a:gd name="connsiteY10" fmla="*/ 2653553 h 5082988"/>
                  <a:gd name="connsiteX11" fmla="*/ 3479761 w 4259690"/>
                  <a:gd name="connsiteY11" fmla="*/ 2581835 h 5082988"/>
                  <a:gd name="connsiteX12" fmla="*/ 3372184 w 4259690"/>
                  <a:gd name="connsiteY12" fmla="*/ 2653553 h 5082988"/>
                  <a:gd name="connsiteX13" fmla="*/ 3273573 w 4259690"/>
                  <a:gd name="connsiteY13" fmla="*/ 2644588 h 5082988"/>
                  <a:gd name="connsiteX14" fmla="*/ 3219784 w 4259690"/>
                  <a:gd name="connsiteY14" fmla="*/ 2832847 h 5082988"/>
                  <a:gd name="connsiteX15" fmla="*/ 3112208 w 4259690"/>
                  <a:gd name="connsiteY15" fmla="*/ 2707341 h 5082988"/>
                  <a:gd name="connsiteX16" fmla="*/ 3085314 w 4259690"/>
                  <a:gd name="connsiteY16" fmla="*/ 2743200 h 5082988"/>
                  <a:gd name="connsiteX17" fmla="*/ 3148067 w 4259690"/>
                  <a:gd name="connsiteY17" fmla="*/ 2886635 h 5082988"/>
                  <a:gd name="connsiteX18" fmla="*/ 3327361 w 4259690"/>
                  <a:gd name="connsiteY18" fmla="*/ 3030070 h 5082988"/>
                  <a:gd name="connsiteX19" fmla="*/ 3264608 w 4259690"/>
                  <a:gd name="connsiteY19" fmla="*/ 3164541 h 5082988"/>
                  <a:gd name="connsiteX20" fmla="*/ 3345290 w 4259690"/>
                  <a:gd name="connsiteY20" fmla="*/ 3334870 h 5082988"/>
                  <a:gd name="connsiteX21" fmla="*/ 3443902 w 4259690"/>
                  <a:gd name="connsiteY21" fmla="*/ 3505200 h 5082988"/>
                  <a:gd name="connsiteX22" fmla="*/ 3533549 w 4259690"/>
                  <a:gd name="connsiteY22" fmla="*/ 3496235 h 5082988"/>
                  <a:gd name="connsiteX23" fmla="*/ 3910067 w 4259690"/>
                  <a:gd name="connsiteY23" fmla="*/ 4186517 h 5082988"/>
                  <a:gd name="connsiteX24" fmla="*/ 3793526 w 4259690"/>
                  <a:gd name="connsiteY24" fmla="*/ 4105835 h 5082988"/>
                  <a:gd name="connsiteX25" fmla="*/ 3748702 w 4259690"/>
                  <a:gd name="connsiteY25" fmla="*/ 4303059 h 5082988"/>
                  <a:gd name="connsiteX26" fmla="*/ 3425973 w 4259690"/>
                  <a:gd name="connsiteY26" fmla="*/ 4455459 h 5082988"/>
                  <a:gd name="connsiteX27" fmla="*/ 3515620 w 4259690"/>
                  <a:gd name="connsiteY27" fmla="*/ 4607859 h 5082988"/>
                  <a:gd name="connsiteX28" fmla="*/ 3560443 w 4259690"/>
                  <a:gd name="connsiteY28" fmla="*/ 4688541 h 5082988"/>
                  <a:gd name="connsiteX29" fmla="*/ 3506655 w 4259690"/>
                  <a:gd name="connsiteY29" fmla="*/ 4787153 h 5082988"/>
                  <a:gd name="connsiteX30" fmla="*/ 3614231 w 4259690"/>
                  <a:gd name="connsiteY30" fmla="*/ 4805082 h 5082988"/>
                  <a:gd name="connsiteX31" fmla="*/ 3578373 w 4259690"/>
                  <a:gd name="connsiteY31" fmla="*/ 4975412 h 5082988"/>
                  <a:gd name="connsiteX32" fmla="*/ 3425973 w 4259690"/>
                  <a:gd name="connsiteY32" fmla="*/ 4921623 h 5082988"/>
                  <a:gd name="connsiteX33" fmla="*/ 3425973 w 4259690"/>
                  <a:gd name="connsiteY33" fmla="*/ 4796117 h 5082988"/>
                  <a:gd name="connsiteX34" fmla="*/ 3291502 w 4259690"/>
                  <a:gd name="connsiteY34" fmla="*/ 4849906 h 5082988"/>
                  <a:gd name="connsiteX35" fmla="*/ 3210820 w 4259690"/>
                  <a:gd name="connsiteY35" fmla="*/ 4787153 h 5082988"/>
                  <a:gd name="connsiteX36" fmla="*/ 3121173 w 4259690"/>
                  <a:gd name="connsiteY36" fmla="*/ 4751294 h 5082988"/>
                  <a:gd name="connsiteX37" fmla="*/ 3121173 w 4259690"/>
                  <a:gd name="connsiteY37" fmla="*/ 4894729 h 5082988"/>
                  <a:gd name="connsiteX38" fmla="*/ 2789478 w 4259690"/>
                  <a:gd name="connsiteY38" fmla="*/ 4867835 h 5082988"/>
                  <a:gd name="connsiteX39" fmla="*/ 2762584 w 4259690"/>
                  <a:gd name="connsiteY39" fmla="*/ 4957482 h 5082988"/>
                  <a:gd name="connsiteX40" fmla="*/ 2708796 w 4259690"/>
                  <a:gd name="connsiteY40" fmla="*/ 4957482 h 5082988"/>
                  <a:gd name="connsiteX41" fmla="*/ 2699831 w 4259690"/>
                  <a:gd name="connsiteY41" fmla="*/ 5020235 h 5082988"/>
                  <a:gd name="connsiteX42" fmla="*/ 2448820 w 4259690"/>
                  <a:gd name="connsiteY42" fmla="*/ 5029200 h 5082988"/>
                  <a:gd name="connsiteX43" fmla="*/ 2403996 w 4259690"/>
                  <a:gd name="connsiteY43" fmla="*/ 4912659 h 5082988"/>
                  <a:gd name="connsiteX44" fmla="*/ 2296420 w 4259690"/>
                  <a:gd name="connsiteY44" fmla="*/ 4921623 h 5082988"/>
                  <a:gd name="connsiteX45" fmla="*/ 2179878 w 4259690"/>
                  <a:gd name="connsiteY45" fmla="*/ 4849906 h 5082988"/>
                  <a:gd name="connsiteX46" fmla="*/ 2179878 w 4259690"/>
                  <a:gd name="connsiteY46" fmla="*/ 5029200 h 5082988"/>
                  <a:gd name="connsiteX47" fmla="*/ 2072302 w 4259690"/>
                  <a:gd name="connsiteY47" fmla="*/ 5082988 h 5082988"/>
                  <a:gd name="connsiteX48" fmla="*/ 2036443 w 4259690"/>
                  <a:gd name="connsiteY48" fmla="*/ 5029200 h 5082988"/>
                  <a:gd name="connsiteX49" fmla="*/ 1991620 w 4259690"/>
                  <a:gd name="connsiteY49" fmla="*/ 5020235 h 5082988"/>
                  <a:gd name="connsiteX50" fmla="*/ 1982655 w 4259690"/>
                  <a:gd name="connsiteY50" fmla="*/ 4912659 h 5082988"/>
                  <a:gd name="connsiteX51" fmla="*/ 1910937 w 4259690"/>
                  <a:gd name="connsiteY51" fmla="*/ 4930588 h 5082988"/>
                  <a:gd name="connsiteX52" fmla="*/ 1866114 w 4259690"/>
                  <a:gd name="connsiteY52" fmla="*/ 4885765 h 5082988"/>
                  <a:gd name="connsiteX53" fmla="*/ 1794396 w 4259690"/>
                  <a:gd name="connsiteY53" fmla="*/ 4903694 h 5082988"/>
                  <a:gd name="connsiteX54" fmla="*/ 1390984 w 4259690"/>
                  <a:gd name="connsiteY54" fmla="*/ 4778188 h 5082988"/>
                  <a:gd name="connsiteX55" fmla="*/ 1265478 w 4259690"/>
                  <a:gd name="connsiteY55" fmla="*/ 4751294 h 5082988"/>
                  <a:gd name="connsiteX56" fmla="*/ 1265478 w 4259690"/>
                  <a:gd name="connsiteY56" fmla="*/ 4652682 h 5082988"/>
                  <a:gd name="connsiteX57" fmla="*/ 1113078 w 4259690"/>
                  <a:gd name="connsiteY57" fmla="*/ 4670612 h 5082988"/>
                  <a:gd name="connsiteX58" fmla="*/ 1139973 w 4259690"/>
                  <a:gd name="connsiteY58" fmla="*/ 4760259 h 5082988"/>
                  <a:gd name="connsiteX59" fmla="*/ 1157902 w 4259690"/>
                  <a:gd name="connsiteY59" fmla="*/ 4760259 h 5082988"/>
                  <a:gd name="connsiteX60" fmla="*/ 1157902 w 4259690"/>
                  <a:gd name="connsiteY60" fmla="*/ 4831976 h 5082988"/>
                  <a:gd name="connsiteX61" fmla="*/ 1041361 w 4259690"/>
                  <a:gd name="connsiteY61" fmla="*/ 4805082 h 5082988"/>
                  <a:gd name="connsiteX62" fmla="*/ 888961 w 4259690"/>
                  <a:gd name="connsiteY62" fmla="*/ 4840941 h 5082988"/>
                  <a:gd name="connsiteX63" fmla="*/ 790349 w 4259690"/>
                  <a:gd name="connsiteY63" fmla="*/ 4796117 h 5082988"/>
                  <a:gd name="connsiteX64" fmla="*/ 709667 w 4259690"/>
                  <a:gd name="connsiteY64" fmla="*/ 4823012 h 5082988"/>
                  <a:gd name="connsiteX65" fmla="*/ 646914 w 4259690"/>
                  <a:gd name="connsiteY65" fmla="*/ 4733365 h 5082988"/>
                  <a:gd name="connsiteX66" fmla="*/ 700702 w 4259690"/>
                  <a:gd name="connsiteY66" fmla="*/ 4491317 h 5082988"/>
                  <a:gd name="connsiteX67" fmla="*/ 808278 w 4259690"/>
                  <a:gd name="connsiteY67" fmla="*/ 4087906 h 5082988"/>
                  <a:gd name="connsiteX68" fmla="*/ 1104114 w 4259690"/>
                  <a:gd name="connsiteY68" fmla="*/ 3738282 h 5082988"/>
                  <a:gd name="connsiteX69" fmla="*/ 727596 w 4259690"/>
                  <a:gd name="connsiteY69" fmla="*/ 3612776 h 5082988"/>
                  <a:gd name="connsiteX70" fmla="*/ 673808 w 4259690"/>
                  <a:gd name="connsiteY70" fmla="*/ 3523129 h 5082988"/>
                  <a:gd name="connsiteX71" fmla="*/ 602090 w 4259690"/>
                  <a:gd name="connsiteY71" fmla="*/ 3594847 h 5082988"/>
                  <a:gd name="connsiteX72" fmla="*/ 449690 w 4259690"/>
                  <a:gd name="connsiteY72" fmla="*/ 3523129 h 5082988"/>
                  <a:gd name="connsiteX73" fmla="*/ 404867 w 4259690"/>
                  <a:gd name="connsiteY73" fmla="*/ 3496235 h 5082988"/>
                  <a:gd name="connsiteX74" fmla="*/ 369008 w 4259690"/>
                  <a:gd name="connsiteY74" fmla="*/ 3541059 h 5082988"/>
                  <a:gd name="connsiteX75" fmla="*/ 144890 w 4259690"/>
                  <a:gd name="connsiteY75" fmla="*/ 3209365 h 5082988"/>
                  <a:gd name="connsiteX76" fmla="*/ 234537 w 4259690"/>
                  <a:gd name="connsiteY76" fmla="*/ 3021106 h 5082988"/>
                  <a:gd name="connsiteX77" fmla="*/ 73173 w 4259690"/>
                  <a:gd name="connsiteY77" fmla="*/ 2904565 h 5082988"/>
                  <a:gd name="connsiteX78" fmla="*/ 171784 w 4259690"/>
                  <a:gd name="connsiteY78" fmla="*/ 2590800 h 5082988"/>
                  <a:gd name="connsiteX79" fmla="*/ 270396 w 4259690"/>
                  <a:gd name="connsiteY79" fmla="*/ 2528047 h 5082988"/>
                  <a:gd name="connsiteX80" fmla="*/ 216608 w 4259690"/>
                  <a:gd name="connsiteY80" fmla="*/ 2402541 h 5082988"/>
                  <a:gd name="connsiteX81" fmla="*/ 126961 w 4259690"/>
                  <a:gd name="connsiteY81" fmla="*/ 2402541 h 5082988"/>
                  <a:gd name="connsiteX82" fmla="*/ 198678 w 4259690"/>
                  <a:gd name="connsiteY82" fmla="*/ 2303929 h 5082988"/>
                  <a:gd name="connsiteX83" fmla="*/ 100067 w 4259690"/>
                  <a:gd name="connsiteY83" fmla="*/ 2277035 h 5082988"/>
                  <a:gd name="connsiteX84" fmla="*/ 73173 w 4259690"/>
                  <a:gd name="connsiteY84" fmla="*/ 2151529 h 5082988"/>
                  <a:gd name="connsiteX85" fmla="*/ 109031 w 4259690"/>
                  <a:gd name="connsiteY85" fmla="*/ 2106706 h 5082988"/>
                  <a:gd name="connsiteX86" fmla="*/ 109031 w 4259690"/>
                  <a:gd name="connsiteY86" fmla="*/ 2026023 h 5082988"/>
                  <a:gd name="connsiteX87" fmla="*/ 1455 w 4259690"/>
                  <a:gd name="connsiteY87" fmla="*/ 1954306 h 5082988"/>
                  <a:gd name="connsiteX88" fmla="*/ 198678 w 4259690"/>
                  <a:gd name="connsiteY88" fmla="*/ 1891553 h 5082988"/>
                  <a:gd name="connsiteX89" fmla="*/ 144890 w 4259690"/>
                  <a:gd name="connsiteY89" fmla="*/ 1855694 h 5082988"/>
                  <a:gd name="connsiteX90" fmla="*/ 216608 w 4259690"/>
                  <a:gd name="connsiteY90" fmla="*/ 1685365 h 5082988"/>
                  <a:gd name="connsiteX91" fmla="*/ 117996 w 4259690"/>
                  <a:gd name="connsiteY91" fmla="*/ 1362635 h 5082988"/>
                  <a:gd name="connsiteX92" fmla="*/ 207643 w 4259690"/>
                  <a:gd name="connsiteY92" fmla="*/ 1299882 h 5082988"/>
                  <a:gd name="connsiteX93" fmla="*/ 315220 w 4259690"/>
                  <a:gd name="connsiteY93" fmla="*/ 1389529 h 5082988"/>
                  <a:gd name="connsiteX94" fmla="*/ 467620 w 4259690"/>
                  <a:gd name="connsiteY94" fmla="*/ 1326776 h 5082988"/>
                  <a:gd name="connsiteX95" fmla="*/ 548302 w 4259690"/>
                  <a:gd name="connsiteY95" fmla="*/ 1362635 h 5082988"/>
                  <a:gd name="connsiteX96" fmla="*/ 566231 w 4259690"/>
                  <a:gd name="connsiteY96" fmla="*/ 1281953 h 5082988"/>
                  <a:gd name="connsiteX97" fmla="*/ 485549 w 4259690"/>
                  <a:gd name="connsiteY97" fmla="*/ 1237129 h 5082988"/>
                  <a:gd name="connsiteX98" fmla="*/ 620020 w 4259690"/>
                  <a:gd name="connsiteY98" fmla="*/ 1102659 h 5082988"/>
                  <a:gd name="connsiteX99" fmla="*/ 691737 w 4259690"/>
                  <a:gd name="connsiteY99" fmla="*/ 905435 h 5082988"/>
                  <a:gd name="connsiteX100" fmla="*/ 557267 w 4259690"/>
                  <a:gd name="connsiteY100" fmla="*/ 887506 h 5082988"/>
                  <a:gd name="connsiteX101" fmla="*/ 530373 w 4259690"/>
                  <a:gd name="connsiteY101" fmla="*/ 744070 h 5082988"/>
                  <a:gd name="connsiteX102" fmla="*/ 727596 w 4259690"/>
                  <a:gd name="connsiteY102" fmla="*/ 744070 h 5082988"/>
                  <a:gd name="connsiteX103" fmla="*/ 700702 w 4259690"/>
                  <a:gd name="connsiteY103" fmla="*/ 618565 h 5082988"/>
                  <a:gd name="connsiteX104" fmla="*/ 799314 w 4259690"/>
                  <a:gd name="connsiteY104" fmla="*/ 546847 h 5082988"/>
                  <a:gd name="connsiteX105" fmla="*/ 799314 w 4259690"/>
                  <a:gd name="connsiteY105" fmla="*/ 331694 h 5082988"/>
                  <a:gd name="connsiteX106" fmla="*/ 853102 w 4259690"/>
                  <a:gd name="connsiteY106" fmla="*/ 242047 h 5082988"/>
                  <a:gd name="connsiteX107" fmla="*/ 745526 w 4259690"/>
                  <a:gd name="connsiteY107" fmla="*/ 206188 h 5082988"/>
                  <a:gd name="connsiteX108" fmla="*/ 754490 w 4259690"/>
                  <a:gd name="connsiteY108" fmla="*/ 71717 h 5082988"/>
                  <a:gd name="connsiteX109" fmla="*/ 835173 w 4259690"/>
                  <a:gd name="connsiteY109" fmla="*/ 0 h 5082988"/>
                  <a:gd name="connsiteX0" fmla="*/ 3999714 w 3999714"/>
                  <a:gd name="connsiteY0" fmla="*/ 2321859 h 5082988"/>
                  <a:gd name="connsiteX1" fmla="*/ 3990749 w 3999714"/>
                  <a:gd name="connsiteY1" fmla="*/ 2366682 h 5082988"/>
                  <a:gd name="connsiteX2" fmla="*/ 3838349 w 3999714"/>
                  <a:gd name="connsiteY2" fmla="*/ 2384612 h 5082988"/>
                  <a:gd name="connsiteX3" fmla="*/ 3811455 w 3999714"/>
                  <a:gd name="connsiteY3" fmla="*/ 2465294 h 5082988"/>
                  <a:gd name="connsiteX4" fmla="*/ 3712843 w 3999714"/>
                  <a:gd name="connsiteY4" fmla="*/ 2420470 h 5082988"/>
                  <a:gd name="connsiteX5" fmla="*/ 3712843 w 3999714"/>
                  <a:gd name="connsiteY5" fmla="*/ 2501153 h 5082988"/>
                  <a:gd name="connsiteX6" fmla="*/ 3614231 w 3999714"/>
                  <a:gd name="connsiteY6" fmla="*/ 2501153 h 5082988"/>
                  <a:gd name="connsiteX7" fmla="*/ 3551478 w 3999714"/>
                  <a:gd name="connsiteY7" fmla="*/ 2563906 h 5082988"/>
                  <a:gd name="connsiteX8" fmla="*/ 3551478 w 3999714"/>
                  <a:gd name="connsiteY8" fmla="*/ 2653553 h 5082988"/>
                  <a:gd name="connsiteX9" fmla="*/ 3488726 w 3999714"/>
                  <a:gd name="connsiteY9" fmla="*/ 2653553 h 5082988"/>
                  <a:gd name="connsiteX10" fmla="*/ 3479761 w 3999714"/>
                  <a:gd name="connsiteY10" fmla="*/ 2581835 h 5082988"/>
                  <a:gd name="connsiteX11" fmla="*/ 3372184 w 3999714"/>
                  <a:gd name="connsiteY11" fmla="*/ 2653553 h 5082988"/>
                  <a:gd name="connsiteX12" fmla="*/ 3273573 w 3999714"/>
                  <a:gd name="connsiteY12" fmla="*/ 2644588 h 5082988"/>
                  <a:gd name="connsiteX13" fmla="*/ 3219784 w 3999714"/>
                  <a:gd name="connsiteY13" fmla="*/ 2832847 h 5082988"/>
                  <a:gd name="connsiteX14" fmla="*/ 3112208 w 3999714"/>
                  <a:gd name="connsiteY14" fmla="*/ 2707341 h 5082988"/>
                  <a:gd name="connsiteX15" fmla="*/ 3085314 w 3999714"/>
                  <a:gd name="connsiteY15" fmla="*/ 2743200 h 5082988"/>
                  <a:gd name="connsiteX16" fmla="*/ 3148067 w 3999714"/>
                  <a:gd name="connsiteY16" fmla="*/ 2886635 h 5082988"/>
                  <a:gd name="connsiteX17" fmla="*/ 3327361 w 3999714"/>
                  <a:gd name="connsiteY17" fmla="*/ 3030070 h 5082988"/>
                  <a:gd name="connsiteX18" fmla="*/ 3264608 w 3999714"/>
                  <a:gd name="connsiteY18" fmla="*/ 3164541 h 5082988"/>
                  <a:gd name="connsiteX19" fmla="*/ 3345290 w 3999714"/>
                  <a:gd name="connsiteY19" fmla="*/ 3334870 h 5082988"/>
                  <a:gd name="connsiteX20" fmla="*/ 3443902 w 3999714"/>
                  <a:gd name="connsiteY20" fmla="*/ 3505200 h 5082988"/>
                  <a:gd name="connsiteX21" fmla="*/ 3533549 w 3999714"/>
                  <a:gd name="connsiteY21" fmla="*/ 3496235 h 5082988"/>
                  <a:gd name="connsiteX22" fmla="*/ 3910067 w 3999714"/>
                  <a:gd name="connsiteY22" fmla="*/ 4186517 h 5082988"/>
                  <a:gd name="connsiteX23" fmla="*/ 3793526 w 3999714"/>
                  <a:gd name="connsiteY23" fmla="*/ 4105835 h 5082988"/>
                  <a:gd name="connsiteX24" fmla="*/ 3748702 w 3999714"/>
                  <a:gd name="connsiteY24" fmla="*/ 4303059 h 5082988"/>
                  <a:gd name="connsiteX25" fmla="*/ 3425973 w 3999714"/>
                  <a:gd name="connsiteY25" fmla="*/ 4455459 h 5082988"/>
                  <a:gd name="connsiteX26" fmla="*/ 3515620 w 3999714"/>
                  <a:gd name="connsiteY26" fmla="*/ 4607859 h 5082988"/>
                  <a:gd name="connsiteX27" fmla="*/ 3560443 w 3999714"/>
                  <a:gd name="connsiteY27" fmla="*/ 4688541 h 5082988"/>
                  <a:gd name="connsiteX28" fmla="*/ 3506655 w 3999714"/>
                  <a:gd name="connsiteY28" fmla="*/ 4787153 h 5082988"/>
                  <a:gd name="connsiteX29" fmla="*/ 3614231 w 3999714"/>
                  <a:gd name="connsiteY29" fmla="*/ 4805082 h 5082988"/>
                  <a:gd name="connsiteX30" fmla="*/ 3578373 w 3999714"/>
                  <a:gd name="connsiteY30" fmla="*/ 4975412 h 5082988"/>
                  <a:gd name="connsiteX31" fmla="*/ 3425973 w 3999714"/>
                  <a:gd name="connsiteY31" fmla="*/ 4921623 h 5082988"/>
                  <a:gd name="connsiteX32" fmla="*/ 3425973 w 3999714"/>
                  <a:gd name="connsiteY32" fmla="*/ 4796117 h 5082988"/>
                  <a:gd name="connsiteX33" fmla="*/ 3291502 w 3999714"/>
                  <a:gd name="connsiteY33" fmla="*/ 4849906 h 5082988"/>
                  <a:gd name="connsiteX34" fmla="*/ 3210820 w 3999714"/>
                  <a:gd name="connsiteY34" fmla="*/ 4787153 h 5082988"/>
                  <a:gd name="connsiteX35" fmla="*/ 3121173 w 3999714"/>
                  <a:gd name="connsiteY35" fmla="*/ 4751294 h 5082988"/>
                  <a:gd name="connsiteX36" fmla="*/ 3121173 w 3999714"/>
                  <a:gd name="connsiteY36" fmla="*/ 4894729 h 5082988"/>
                  <a:gd name="connsiteX37" fmla="*/ 2789478 w 3999714"/>
                  <a:gd name="connsiteY37" fmla="*/ 4867835 h 5082988"/>
                  <a:gd name="connsiteX38" fmla="*/ 2762584 w 3999714"/>
                  <a:gd name="connsiteY38" fmla="*/ 4957482 h 5082988"/>
                  <a:gd name="connsiteX39" fmla="*/ 2708796 w 3999714"/>
                  <a:gd name="connsiteY39" fmla="*/ 4957482 h 5082988"/>
                  <a:gd name="connsiteX40" fmla="*/ 2699831 w 3999714"/>
                  <a:gd name="connsiteY40" fmla="*/ 5020235 h 5082988"/>
                  <a:gd name="connsiteX41" fmla="*/ 2448820 w 3999714"/>
                  <a:gd name="connsiteY41" fmla="*/ 5029200 h 5082988"/>
                  <a:gd name="connsiteX42" fmla="*/ 2403996 w 3999714"/>
                  <a:gd name="connsiteY42" fmla="*/ 4912659 h 5082988"/>
                  <a:gd name="connsiteX43" fmla="*/ 2296420 w 3999714"/>
                  <a:gd name="connsiteY43" fmla="*/ 4921623 h 5082988"/>
                  <a:gd name="connsiteX44" fmla="*/ 2179878 w 3999714"/>
                  <a:gd name="connsiteY44" fmla="*/ 4849906 h 5082988"/>
                  <a:gd name="connsiteX45" fmla="*/ 2179878 w 3999714"/>
                  <a:gd name="connsiteY45" fmla="*/ 5029200 h 5082988"/>
                  <a:gd name="connsiteX46" fmla="*/ 2072302 w 3999714"/>
                  <a:gd name="connsiteY46" fmla="*/ 5082988 h 5082988"/>
                  <a:gd name="connsiteX47" fmla="*/ 2036443 w 3999714"/>
                  <a:gd name="connsiteY47" fmla="*/ 5029200 h 5082988"/>
                  <a:gd name="connsiteX48" fmla="*/ 1991620 w 3999714"/>
                  <a:gd name="connsiteY48" fmla="*/ 5020235 h 5082988"/>
                  <a:gd name="connsiteX49" fmla="*/ 1982655 w 3999714"/>
                  <a:gd name="connsiteY49" fmla="*/ 4912659 h 5082988"/>
                  <a:gd name="connsiteX50" fmla="*/ 1910937 w 3999714"/>
                  <a:gd name="connsiteY50" fmla="*/ 4930588 h 5082988"/>
                  <a:gd name="connsiteX51" fmla="*/ 1866114 w 3999714"/>
                  <a:gd name="connsiteY51" fmla="*/ 4885765 h 5082988"/>
                  <a:gd name="connsiteX52" fmla="*/ 1794396 w 3999714"/>
                  <a:gd name="connsiteY52" fmla="*/ 4903694 h 5082988"/>
                  <a:gd name="connsiteX53" fmla="*/ 1390984 w 3999714"/>
                  <a:gd name="connsiteY53" fmla="*/ 4778188 h 5082988"/>
                  <a:gd name="connsiteX54" fmla="*/ 1265478 w 3999714"/>
                  <a:gd name="connsiteY54" fmla="*/ 4751294 h 5082988"/>
                  <a:gd name="connsiteX55" fmla="*/ 1265478 w 3999714"/>
                  <a:gd name="connsiteY55" fmla="*/ 4652682 h 5082988"/>
                  <a:gd name="connsiteX56" fmla="*/ 1113078 w 3999714"/>
                  <a:gd name="connsiteY56" fmla="*/ 4670612 h 5082988"/>
                  <a:gd name="connsiteX57" fmla="*/ 1139973 w 3999714"/>
                  <a:gd name="connsiteY57" fmla="*/ 4760259 h 5082988"/>
                  <a:gd name="connsiteX58" fmla="*/ 1157902 w 3999714"/>
                  <a:gd name="connsiteY58" fmla="*/ 4760259 h 5082988"/>
                  <a:gd name="connsiteX59" fmla="*/ 1157902 w 3999714"/>
                  <a:gd name="connsiteY59" fmla="*/ 4831976 h 5082988"/>
                  <a:gd name="connsiteX60" fmla="*/ 1041361 w 3999714"/>
                  <a:gd name="connsiteY60" fmla="*/ 4805082 h 5082988"/>
                  <a:gd name="connsiteX61" fmla="*/ 888961 w 3999714"/>
                  <a:gd name="connsiteY61" fmla="*/ 4840941 h 5082988"/>
                  <a:gd name="connsiteX62" fmla="*/ 790349 w 3999714"/>
                  <a:gd name="connsiteY62" fmla="*/ 4796117 h 5082988"/>
                  <a:gd name="connsiteX63" fmla="*/ 709667 w 3999714"/>
                  <a:gd name="connsiteY63" fmla="*/ 4823012 h 5082988"/>
                  <a:gd name="connsiteX64" fmla="*/ 646914 w 3999714"/>
                  <a:gd name="connsiteY64" fmla="*/ 4733365 h 5082988"/>
                  <a:gd name="connsiteX65" fmla="*/ 700702 w 3999714"/>
                  <a:gd name="connsiteY65" fmla="*/ 4491317 h 5082988"/>
                  <a:gd name="connsiteX66" fmla="*/ 808278 w 3999714"/>
                  <a:gd name="connsiteY66" fmla="*/ 4087906 h 5082988"/>
                  <a:gd name="connsiteX67" fmla="*/ 1104114 w 3999714"/>
                  <a:gd name="connsiteY67" fmla="*/ 3738282 h 5082988"/>
                  <a:gd name="connsiteX68" fmla="*/ 727596 w 3999714"/>
                  <a:gd name="connsiteY68" fmla="*/ 3612776 h 5082988"/>
                  <a:gd name="connsiteX69" fmla="*/ 673808 w 3999714"/>
                  <a:gd name="connsiteY69" fmla="*/ 3523129 h 5082988"/>
                  <a:gd name="connsiteX70" fmla="*/ 602090 w 3999714"/>
                  <a:gd name="connsiteY70" fmla="*/ 3594847 h 5082988"/>
                  <a:gd name="connsiteX71" fmla="*/ 449690 w 3999714"/>
                  <a:gd name="connsiteY71" fmla="*/ 3523129 h 5082988"/>
                  <a:gd name="connsiteX72" fmla="*/ 404867 w 3999714"/>
                  <a:gd name="connsiteY72" fmla="*/ 3496235 h 5082988"/>
                  <a:gd name="connsiteX73" fmla="*/ 369008 w 3999714"/>
                  <a:gd name="connsiteY73" fmla="*/ 3541059 h 5082988"/>
                  <a:gd name="connsiteX74" fmla="*/ 144890 w 3999714"/>
                  <a:gd name="connsiteY74" fmla="*/ 3209365 h 5082988"/>
                  <a:gd name="connsiteX75" fmla="*/ 234537 w 3999714"/>
                  <a:gd name="connsiteY75" fmla="*/ 3021106 h 5082988"/>
                  <a:gd name="connsiteX76" fmla="*/ 73173 w 3999714"/>
                  <a:gd name="connsiteY76" fmla="*/ 2904565 h 5082988"/>
                  <a:gd name="connsiteX77" fmla="*/ 171784 w 3999714"/>
                  <a:gd name="connsiteY77" fmla="*/ 2590800 h 5082988"/>
                  <a:gd name="connsiteX78" fmla="*/ 270396 w 3999714"/>
                  <a:gd name="connsiteY78" fmla="*/ 2528047 h 5082988"/>
                  <a:gd name="connsiteX79" fmla="*/ 216608 w 3999714"/>
                  <a:gd name="connsiteY79" fmla="*/ 2402541 h 5082988"/>
                  <a:gd name="connsiteX80" fmla="*/ 126961 w 3999714"/>
                  <a:gd name="connsiteY80" fmla="*/ 2402541 h 5082988"/>
                  <a:gd name="connsiteX81" fmla="*/ 198678 w 3999714"/>
                  <a:gd name="connsiteY81" fmla="*/ 2303929 h 5082988"/>
                  <a:gd name="connsiteX82" fmla="*/ 100067 w 3999714"/>
                  <a:gd name="connsiteY82" fmla="*/ 2277035 h 5082988"/>
                  <a:gd name="connsiteX83" fmla="*/ 73173 w 3999714"/>
                  <a:gd name="connsiteY83" fmla="*/ 2151529 h 5082988"/>
                  <a:gd name="connsiteX84" fmla="*/ 109031 w 3999714"/>
                  <a:gd name="connsiteY84" fmla="*/ 2106706 h 5082988"/>
                  <a:gd name="connsiteX85" fmla="*/ 109031 w 3999714"/>
                  <a:gd name="connsiteY85" fmla="*/ 2026023 h 5082988"/>
                  <a:gd name="connsiteX86" fmla="*/ 1455 w 3999714"/>
                  <a:gd name="connsiteY86" fmla="*/ 1954306 h 5082988"/>
                  <a:gd name="connsiteX87" fmla="*/ 198678 w 3999714"/>
                  <a:gd name="connsiteY87" fmla="*/ 1891553 h 5082988"/>
                  <a:gd name="connsiteX88" fmla="*/ 144890 w 3999714"/>
                  <a:gd name="connsiteY88" fmla="*/ 1855694 h 5082988"/>
                  <a:gd name="connsiteX89" fmla="*/ 216608 w 3999714"/>
                  <a:gd name="connsiteY89" fmla="*/ 1685365 h 5082988"/>
                  <a:gd name="connsiteX90" fmla="*/ 117996 w 3999714"/>
                  <a:gd name="connsiteY90" fmla="*/ 1362635 h 5082988"/>
                  <a:gd name="connsiteX91" fmla="*/ 207643 w 3999714"/>
                  <a:gd name="connsiteY91" fmla="*/ 1299882 h 5082988"/>
                  <a:gd name="connsiteX92" fmla="*/ 315220 w 3999714"/>
                  <a:gd name="connsiteY92" fmla="*/ 1389529 h 5082988"/>
                  <a:gd name="connsiteX93" fmla="*/ 467620 w 3999714"/>
                  <a:gd name="connsiteY93" fmla="*/ 1326776 h 5082988"/>
                  <a:gd name="connsiteX94" fmla="*/ 548302 w 3999714"/>
                  <a:gd name="connsiteY94" fmla="*/ 1362635 h 5082988"/>
                  <a:gd name="connsiteX95" fmla="*/ 566231 w 3999714"/>
                  <a:gd name="connsiteY95" fmla="*/ 1281953 h 5082988"/>
                  <a:gd name="connsiteX96" fmla="*/ 485549 w 3999714"/>
                  <a:gd name="connsiteY96" fmla="*/ 1237129 h 5082988"/>
                  <a:gd name="connsiteX97" fmla="*/ 620020 w 3999714"/>
                  <a:gd name="connsiteY97" fmla="*/ 1102659 h 5082988"/>
                  <a:gd name="connsiteX98" fmla="*/ 691737 w 3999714"/>
                  <a:gd name="connsiteY98" fmla="*/ 905435 h 5082988"/>
                  <a:gd name="connsiteX99" fmla="*/ 557267 w 3999714"/>
                  <a:gd name="connsiteY99" fmla="*/ 887506 h 5082988"/>
                  <a:gd name="connsiteX100" fmla="*/ 530373 w 3999714"/>
                  <a:gd name="connsiteY100" fmla="*/ 744070 h 5082988"/>
                  <a:gd name="connsiteX101" fmla="*/ 727596 w 3999714"/>
                  <a:gd name="connsiteY101" fmla="*/ 744070 h 5082988"/>
                  <a:gd name="connsiteX102" fmla="*/ 700702 w 3999714"/>
                  <a:gd name="connsiteY102" fmla="*/ 618565 h 5082988"/>
                  <a:gd name="connsiteX103" fmla="*/ 799314 w 3999714"/>
                  <a:gd name="connsiteY103" fmla="*/ 546847 h 5082988"/>
                  <a:gd name="connsiteX104" fmla="*/ 799314 w 3999714"/>
                  <a:gd name="connsiteY104" fmla="*/ 331694 h 5082988"/>
                  <a:gd name="connsiteX105" fmla="*/ 853102 w 3999714"/>
                  <a:gd name="connsiteY105" fmla="*/ 242047 h 5082988"/>
                  <a:gd name="connsiteX106" fmla="*/ 745526 w 3999714"/>
                  <a:gd name="connsiteY106" fmla="*/ 206188 h 5082988"/>
                  <a:gd name="connsiteX107" fmla="*/ 754490 w 3999714"/>
                  <a:gd name="connsiteY107" fmla="*/ 71717 h 5082988"/>
                  <a:gd name="connsiteX108" fmla="*/ 835173 w 3999714"/>
                  <a:gd name="connsiteY108" fmla="*/ 0 h 5082988"/>
                  <a:gd name="connsiteX0" fmla="*/ 3990749 w 3990749"/>
                  <a:gd name="connsiteY0" fmla="*/ 2366682 h 5082988"/>
                  <a:gd name="connsiteX1" fmla="*/ 3838349 w 3990749"/>
                  <a:gd name="connsiteY1" fmla="*/ 2384612 h 5082988"/>
                  <a:gd name="connsiteX2" fmla="*/ 3811455 w 3990749"/>
                  <a:gd name="connsiteY2" fmla="*/ 2465294 h 5082988"/>
                  <a:gd name="connsiteX3" fmla="*/ 3712843 w 3990749"/>
                  <a:gd name="connsiteY3" fmla="*/ 2420470 h 5082988"/>
                  <a:gd name="connsiteX4" fmla="*/ 3712843 w 3990749"/>
                  <a:gd name="connsiteY4" fmla="*/ 2501153 h 5082988"/>
                  <a:gd name="connsiteX5" fmla="*/ 3614231 w 3990749"/>
                  <a:gd name="connsiteY5" fmla="*/ 2501153 h 5082988"/>
                  <a:gd name="connsiteX6" fmla="*/ 3551478 w 3990749"/>
                  <a:gd name="connsiteY6" fmla="*/ 2563906 h 5082988"/>
                  <a:gd name="connsiteX7" fmla="*/ 3551478 w 3990749"/>
                  <a:gd name="connsiteY7" fmla="*/ 2653553 h 5082988"/>
                  <a:gd name="connsiteX8" fmla="*/ 3488726 w 3990749"/>
                  <a:gd name="connsiteY8" fmla="*/ 2653553 h 5082988"/>
                  <a:gd name="connsiteX9" fmla="*/ 3479761 w 3990749"/>
                  <a:gd name="connsiteY9" fmla="*/ 2581835 h 5082988"/>
                  <a:gd name="connsiteX10" fmla="*/ 3372184 w 3990749"/>
                  <a:gd name="connsiteY10" fmla="*/ 2653553 h 5082988"/>
                  <a:gd name="connsiteX11" fmla="*/ 3273573 w 3990749"/>
                  <a:gd name="connsiteY11" fmla="*/ 2644588 h 5082988"/>
                  <a:gd name="connsiteX12" fmla="*/ 3219784 w 3990749"/>
                  <a:gd name="connsiteY12" fmla="*/ 2832847 h 5082988"/>
                  <a:gd name="connsiteX13" fmla="*/ 3112208 w 3990749"/>
                  <a:gd name="connsiteY13" fmla="*/ 2707341 h 5082988"/>
                  <a:gd name="connsiteX14" fmla="*/ 3085314 w 3990749"/>
                  <a:gd name="connsiteY14" fmla="*/ 2743200 h 5082988"/>
                  <a:gd name="connsiteX15" fmla="*/ 3148067 w 3990749"/>
                  <a:gd name="connsiteY15" fmla="*/ 2886635 h 5082988"/>
                  <a:gd name="connsiteX16" fmla="*/ 3327361 w 3990749"/>
                  <a:gd name="connsiteY16" fmla="*/ 3030070 h 5082988"/>
                  <a:gd name="connsiteX17" fmla="*/ 3264608 w 3990749"/>
                  <a:gd name="connsiteY17" fmla="*/ 3164541 h 5082988"/>
                  <a:gd name="connsiteX18" fmla="*/ 3345290 w 3990749"/>
                  <a:gd name="connsiteY18" fmla="*/ 3334870 h 5082988"/>
                  <a:gd name="connsiteX19" fmla="*/ 3443902 w 3990749"/>
                  <a:gd name="connsiteY19" fmla="*/ 3505200 h 5082988"/>
                  <a:gd name="connsiteX20" fmla="*/ 3533549 w 3990749"/>
                  <a:gd name="connsiteY20" fmla="*/ 3496235 h 5082988"/>
                  <a:gd name="connsiteX21" fmla="*/ 3910067 w 3990749"/>
                  <a:gd name="connsiteY21" fmla="*/ 4186517 h 5082988"/>
                  <a:gd name="connsiteX22" fmla="*/ 3793526 w 3990749"/>
                  <a:gd name="connsiteY22" fmla="*/ 4105835 h 5082988"/>
                  <a:gd name="connsiteX23" fmla="*/ 3748702 w 3990749"/>
                  <a:gd name="connsiteY23" fmla="*/ 4303059 h 5082988"/>
                  <a:gd name="connsiteX24" fmla="*/ 3425973 w 3990749"/>
                  <a:gd name="connsiteY24" fmla="*/ 4455459 h 5082988"/>
                  <a:gd name="connsiteX25" fmla="*/ 3515620 w 3990749"/>
                  <a:gd name="connsiteY25" fmla="*/ 4607859 h 5082988"/>
                  <a:gd name="connsiteX26" fmla="*/ 3560443 w 3990749"/>
                  <a:gd name="connsiteY26" fmla="*/ 4688541 h 5082988"/>
                  <a:gd name="connsiteX27" fmla="*/ 3506655 w 3990749"/>
                  <a:gd name="connsiteY27" fmla="*/ 4787153 h 5082988"/>
                  <a:gd name="connsiteX28" fmla="*/ 3614231 w 3990749"/>
                  <a:gd name="connsiteY28" fmla="*/ 4805082 h 5082988"/>
                  <a:gd name="connsiteX29" fmla="*/ 3578373 w 3990749"/>
                  <a:gd name="connsiteY29" fmla="*/ 4975412 h 5082988"/>
                  <a:gd name="connsiteX30" fmla="*/ 3425973 w 3990749"/>
                  <a:gd name="connsiteY30" fmla="*/ 4921623 h 5082988"/>
                  <a:gd name="connsiteX31" fmla="*/ 3425973 w 3990749"/>
                  <a:gd name="connsiteY31" fmla="*/ 4796117 h 5082988"/>
                  <a:gd name="connsiteX32" fmla="*/ 3291502 w 3990749"/>
                  <a:gd name="connsiteY32" fmla="*/ 4849906 h 5082988"/>
                  <a:gd name="connsiteX33" fmla="*/ 3210820 w 3990749"/>
                  <a:gd name="connsiteY33" fmla="*/ 4787153 h 5082988"/>
                  <a:gd name="connsiteX34" fmla="*/ 3121173 w 3990749"/>
                  <a:gd name="connsiteY34" fmla="*/ 4751294 h 5082988"/>
                  <a:gd name="connsiteX35" fmla="*/ 3121173 w 3990749"/>
                  <a:gd name="connsiteY35" fmla="*/ 4894729 h 5082988"/>
                  <a:gd name="connsiteX36" fmla="*/ 2789478 w 3990749"/>
                  <a:gd name="connsiteY36" fmla="*/ 4867835 h 5082988"/>
                  <a:gd name="connsiteX37" fmla="*/ 2762584 w 3990749"/>
                  <a:gd name="connsiteY37" fmla="*/ 4957482 h 5082988"/>
                  <a:gd name="connsiteX38" fmla="*/ 2708796 w 3990749"/>
                  <a:gd name="connsiteY38" fmla="*/ 4957482 h 5082988"/>
                  <a:gd name="connsiteX39" fmla="*/ 2699831 w 3990749"/>
                  <a:gd name="connsiteY39" fmla="*/ 5020235 h 5082988"/>
                  <a:gd name="connsiteX40" fmla="*/ 2448820 w 3990749"/>
                  <a:gd name="connsiteY40" fmla="*/ 5029200 h 5082988"/>
                  <a:gd name="connsiteX41" fmla="*/ 2403996 w 3990749"/>
                  <a:gd name="connsiteY41" fmla="*/ 4912659 h 5082988"/>
                  <a:gd name="connsiteX42" fmla="*/ 2296420 w 3990749"/>
                  <a:gd name="connsiteY42" fmla="*/ 4921623 h 5082988"/>
                  <a:gd name="connsiteX43" fmla="*/ 2179878 w 3990749"/>
                  <a:gd name="connsiteY43" fmla="*/ 4849906 h 5082988"/>
                  <a:gd name="connsiteX44" fmla="*/ 2179878 w 3990749"/>
                  <a:gd name="connsiteY44" fmla="*/ 5029200 h 5082988"/>
                  <a:gd name="connsiteX45" fmla="*/ 2072302 w 3990749"/>
                  <a:gd name="connsiteY45" fmla="*/ 5082988 h 5082988"/>
                  <a:gd name="connsiteX46" fmla="*/ 2036443 w 3990749"/>
                  <a:gd name="connsiteY46" fmla="*/ 5029200 h 5082988"/>
                  <a:gd name="connsiteX47" fmla="*/ 1991620 w 3990749"/>
                  <a:gd name="connsiteY47" fmla="*/ 5020235 h 5082988"/>
                  <a:gd name="connsiteX48" fmla="*/ 1982655 w 3990749"/>
                  <a:gd name="connsiteY48" fmla="*/ 4912659 h 5082988"/>
                  <a:gd name="connsiteX49" fmla="*/ 1910937 w 3990749"/>
                  <a:gd name="connsiteY49" fmla="*/ 4930588 h 5082988"/>
                  <a:gd name="connsiteX50" fmla="*/ 1866114 w 3990749"/>
                  <a:gd name="connsiteY50" fmla="*/ 4885765 h 5082988"/>
                  <a:gd name="connsiteX51" fmla="*/ 1794396 w 3990749"/>
                  <a:gd name="connsiteY51" fmla="*/ 4903694 h 5082988"/>
                  <a:gd name="connsiteX52" fmla="*/ 1390984 w 3990749"/>
                  <a:gd name="connsiteY52" fmla="*/ 4778188 h 5082988"/>
                  <a:gd name="connsiteX53" fmla="*/ 1265478 w 3990749"/>
                  <a:gd name="connsiteY53" fmla="*/ 4751294 h 5082988"/>
                  <a:gd name="connsiteX54" fmla="*/ 1265478 w 3990749"/>
                  <a:gd name="connsiteY54" fmla="*/ 4652682 h 5082988"/>
                  <a:gd name="connsiteX55" fmla="*/ 1113078 w 3990749"/>
                  <a:gd name="connsiteY55" fmla="*/ 4670612 h 5082988"/>
                  <a:gd name="connsiteX56" fmla="*/ 1139973 w 3990749"/>
                  <a:gd name="connsiteY56" fmla="*/ 4760259 h 5082988"/>
                  <a:gd name="connsiteX57" fmla="*/ 1157902 w 3990749"/>
                  <a:gd name="connsiteY57" fmla="*/ 4760259 h 5082988"/>
                  <a:gd name="connsiteX58" fmla="*/ 1157902 w 3990749"/>
                  <a:gd name="connsiteY58" fmla="*/ 4831976 h 5082988"/>
                  <a:gd name="connsiteX59" fmla="*/ 1041361 w 3990749"/>
                  <a:gd name="connsiteY59" fmla="*/ 4805082 h 5082988"/>
                  <a:gd name="connsiteX60" fmla="*/ 888961 w 3990749"/>
                  <a:gd name="connsiteY60" fmla="*/ 4840941 h 5082988"/>
                  <a:gd name="connsiteX61" fmla="*/ 790349 w 3990749"/>
                  <a:gd name="connsiteY61" fmla="*/ 4796117 h 5082988"/>
                  <a:gd name="connsiteX62" fmla="*/ 709667 w 3990749"/>
                  <a:gd name="connsiteY62" fmla="*/ 4823012 h 5082988"/>
                  <a:gd name="connsiteX63" fmla="*/ 646914 w 3990749"/>
                  <a:gd name="connsiteY63" fmla="*/ 4733365 h 5082988"/>
                  <a:gd name="connsiteX64" fmla="*/ 700702 w 3990749"/>
                  <a:gd name="connsiteY64" fmla="*/ 4491317 h 5082988"/>
                  <a:gd name="connsiteX65" fmla="*/ 808278 w 3990749"/>
                  <a:gd name="connsiteY65" fmla="*/ 4087906 h 5082988"/>
                  <a:gd name="connsiteX66" fmla="*/ 1104114 w 3990749"/>
                  <a:gd name="connsiteY66" fmla="*/ 3738282 h 5082988"/>
                  <a:gd name="connsiteX67" fmla="*/ 727596 w 3990749"/>
                  <a:gd name="connsiteY67" fmla="*/ 3612776 h 5082988"/>
                  <a:gd name="connsiteX68" fmla="*/ 673808 w 3990749"/>
                  <a:gd name="connsiteY68" fmla="*/ 3523129 h 5082988"/>
                  <a:gd name="connsiteX69" fmla="*/ 602090 w 3990749"/>
                  <a:gd name="connsiteY69" fmla="*/ 3594847 h 5082988"/>
                  <a:gd name="connsiteX70" fmla="*/ 449690 w 3990749"/>
                  <a:gd name="connsiteY70" fmla="*/ 3523129 h 5082988"/>
                  <a:gd name="connsiteX71" fmla="*/ 404867 w 3990749"/>
                  <a:gd name="connsiteY71" fmla="*/ 3496235 h 5082988"/>
                  <a:gd name="connsiteX72" fmla="*/ 369008 w 3990749"/>
                  <a:gd name="connsiteY72" fmla="*/ 3541059 h 5082988"/>
                  <a:gd name="connsiteX73" fmla="*/ 144890 w 3990749"/>
                  <a:gd name="connsiteY73" fmla="*/ 3209365 h 5082988"/>
                  <a:gd name="connsiteX74" fmla="*/ 234537 w 3990749"/>
                  <a:gd name="connsiteY74" fmla="*/ 3021106 h 5082988"/>
                  <a:gd name="connsiteX75" fmla="*/ 73173 w 3990749"/>
                  <a:gd name="connsiteY75" fmla="*/ 2904565 h 5082988"/>
                  <a:gd name="connsiteX76" fmla="*/ 171784 w 3990749"/>
                  <a:gd name="connsiteY76" fmla="*/ 2590800 h 5082988"/>
                  <a:gd name="connsiteX77" fmla="*/ 270396 w 3990749"/>
                  <a:gd name="connsiteY77" fmla="*/ 2528047 h 5082988"/>
                  <a:gd name="connsiteX78" fmla="*/ 216608 w 3990749"/>
                  <a:gd name="connsiteY78" fmla="*/ 2402541 h 5082988"/>
                  <a:gd name="connsiteX79" fmla="*/ 126961 w 3990749"/>
                  <a:gd name="connsiteY79" fmla="*/ 2402541 h 5082988"/>
                  <a:gd name="connsiteX80" fmla="*/ 198678 w 3990749"/>
                  <a:gd name="connsiteY80" fmla="*/ 2303929 h 5082988"/>
                  <a:gd name="connsiteX81" fmla="*/ 100067 w 3990749"/>
                  <a:gd name="connsiteY81" fmla="*/ 2277035 h 5082988"/>
                  <a:gd name="connsiteX82" fmla="*/ 73173 w 3990749"/>
                  <a:gd name="connsiteY82" fmla="*/ 2151529 h 5082988"/>
                  <a:gd name="connsiteX83" fmla="*/ 109031 w 3990749"/>
                  <a:gd name="connsiteY83" fmla="*/ 2106706 h 5082988"/>
                  <a:gd name="connsiteX84" fmla="*/ 109031 w 3990749"/>
                  <a:gd name="connsiteY84" fmla="*/ 2026023 h 5082988"/>
                  <a:gd name="connsiteX85" fmla="*/ 1455 w 3990749"/>
                  <a:gd name="connsiteY85" fmla="*/ 1954306 h 5082988"/>
                  <a:gd name="connsiteX86" fmla="*/ 198678 w 3990749"/>
                  <a:gd name="connsiteY86" fmla="*/ 1891553 h 5082988"/>
                  <a:gd name="connsiteX87" fmla="*/ 144890 w 3990749"/>
                  <a:gd name="connsiteY87" fmla="*/ 1855694 h 5082988"/>
                  <a:gd name="connsiteX88" fmla="*/ 216608 w 3990749"/>
                  <a:gd name="connsiteY88" fmla="*/ 1685365 h 5082988"/>
                  <a:gd name="connsiteX89" fmla="*/ 117996 w 3990749"/>
                  <a:gd name="connsiteY89" fmla="*/ 1362635 h 5082988"/>
                  <a:gd name="connsiteX90" fmla="*/ 207643 w 3990749"/>
                  <a:gd name="connsiteY90" fmla="*/ 1299882 h 5082988"/>
                  <a:gd name="connsiteX91" fmla="*/ 315220 w 3990749"/>
                  <a:gd name="connsiteY91" fmla="*/ 1389529 h 5082988"/>
                  <a:gd name="connsiteX92" fmla="*/ 467620 w 3990749"/>
                  <a:gd name="connsiteY92" fmla="*/ 1326776 h 5082988"/>
                  <a:gd name="connsiteX93" fmla="*/ 548302 w 3990749"/>
                  <a:gd name="connsiteY93" fmla="*/ 1362635 h 5082988"/>
                  <a:gd name="connsiteX94" fmla="*/ 566231 w 3990749"/>
                  <a:gd name="connsiteY94" fmla="*/ 1281953 h 5082988"/>
                  <a:gd name="connsiteX95" fmla="*/ 485549 w 3990749"/>
                  <a:gd name="connsiteY95" fmla="*/ 1237129 h 5082988"/>
                  <a:gd name="connsiteX96" fmla="*/ 620020 w 3990749"/>
                  <a:gd name="connsiteY96" fmla="*/ 1102659 h 5082988"/>
                  <a:gd name="connsiteX97" fmla="*/ 691737 w 3990749"/>
                  <a:gd name="connsiteY97" fmla="*/ 905435 h 5082988"/>
                  <a:gd name="connsiteX98" fmla="*/ 557267 w 3990749"/>
                  <a:gd name="connsiteY98" fmla="*/ 887506 h 5082988"/>
                  <a:gd name="connsiteX99" fmla="*/ 530373 w 3990749"/>
                  <a:gd name="connsiteY99" fmla="*/ 744070 h 5082988"/>
                  <a:gd name="connsiteX100" fmla="*/ 727596 w 3990749"/>
                  <a:gd name="connsiteY100" fmla="*/ 744070 h 5082988"/>
                  <a:gd name="connsiteX101" fmla="*/ 700702 w 3990749"/>
                  <a:gd name="connsiteY101" fmla="*/ 618565 h 5082988"/>
                  <a:gd name="connsiteX102" fmla="*/ 799314 w 3990749"/>
                  <a:gd name="connsiteY102" fmla="*/ 546847 h 5082988"/>
                  <a:gd name="connsiteX103" fmla="*/ 799314 w 3990749"/>
                  <a:gd name="connsiteY103" fmla="*/ 331694 h 5082988"/>
                  <a:gd name="connsiteX104" fmla="*/ 853102 w 3990749"/>
                  <a:gd name="connsiteY104" fmla="*/ 242047 h 5082988"/>
                  <a:gd name="connsiteX105" fmla="*/ 745526 w 3990749"/>
                  <a:gd name="connsiteY105" fmla="*/ 206188 h 5082988"/>
                  <a:gd name="connsiteX106" fmla="*/ 754490 w 3990749"/>
                  <a:gd name="connsiteY106" fmla="*/ 71717 h 5082988"/>
                  <a:gd name="connsiteX107" fmla="*/ 835173 w 3990749"/>
                  <a:gd name="connsiteY107" fmla="*/ 0 h 5082988"/>
                  <a:gd name="connsiteX0" fmla="*/ 3838349 w 3918675"/>
                  <a:gd name="connsiteY0" fmla="*/ 2384612 h 5082988"/>
                  <a:gd name="connsiteX1" fmla="*/ 3811455 w 3918675"/>
                  <a:gd name="connsiteY1" fmla="*/ 2465294 h 5082988"/>
                  <a:gd name="connsiteX2" fmla="*/ 3712843 w 3918675"/>
                  <a:gd name="connsiteY2" fmla="*/ 2420470 h 5082988"/>
                  <a:gd name="connsiteX3" fmla="*/ 3712843 w 3918675"/>
                  <a:gd name="connsiteY3" fmla="*/ 2501153 h 5082988"/>
                  <a:gd name="connsiteX4" fmla="*/ 3614231 w 3918675"/>
                  <a:gd name="connsiteY4" fmla="*/ 2501153 h 5082988"/>
                  <a:gd name="connsiteX5" fmla="*/ 3551478 w 3918675"/>
                  <a:gd name="connsiteY5" fmla="*/ 2563906 h 5082988"/>
                  <a:gd name="connsiteX6" fmla="*/ 3551478 w 3918675"/>
                  <a:gd name="connsiteY6" fmla="*/ 2653553 h 5082988"/>
                  <a:gd name="connsiteX7" fmla="*/ 3488726 w 3918675"/>
                  <a:gd name="connsiteY7" fmla="*/ 2653553 h 5082988"/>
                  <a:gd name="connsiteX8" fmla="*/ 3479761 w 3918675"/>
                  <a:gd name="connsiteY8" fmla="*/ 2581835 h 5082988"/>
                  <a:gd name="connsiteX9" fmla="*/ 3372184 w 3918675"/>
                  <a:gd name="connsiteY9" fmla="*/ 2653553 h 5082988"/>
                  <a:gd name="connsiteX10" fmla="*/ 3273573 w 3918675"/>
                  <a:gd name="connsiteY10" fmla="*/ 2644588 h 5082988"/>
                  <a:gd name="connsiteX11" fmla="*/ 3219784 w 3918675"/>
                  <a:gd name="connsiteY11" fmla="*/ 2832847 h 5082988"/>
                  <a:gd name="connsiteX12" fmla="*/ 3112208 w 3918675"/>
                  <a:gd name="connsiteY12" fmla="*/ 2707341 h 5082988"/>
                  <a:gd name="connsiteX13" fmla="*/ 3085314 w 3918675"/>
                  <a:gd name="connsiteY13" fmla="*/ 2743200 h 5082988"/>
                  <a:gd name="connsiteX14" fmla="*/ 3148067 w 3918675"/>
                  <a:gd name="connsiteY14" fmla="*/ 2886635 h 5082988"/>
                  <a:gd name="connsiteX15" fmla="*/ 3327361 w 3918675"/>
                  <a:gd name="connsiteY15" fmla="*/ 3030070 h 5082988"/>
                  <a:gd name="connsiteX16" fmla="*/ 3264608 w 3918675"/>
                  <a:gd name="connsiteY16" fmla="*/ 3164541 h 5082988"/>
                  <a:gd name="connsiteX17" fmla="*/ 3345290 w 3918675"/>
                  <a:gd name="connsiteY17" fmla="*/ 3334870 h 5082988"/>
                  <a:gd name="connsiteX18" fmla="*/ 3443902 w 3918675"/>
                  <a:gd name="connsiteY18" fmla="*/ 3505200 h 5082988"/>
                  <a:gd name="connsiteX19" fmla="*/ 3533549 w 3918675"/>
                  <a:gd name="connsiteY19" fmla="*/ 3496235 h 5082988"/>
                  <a:gd name="connsiteX20" fmla="*/ 3910067 w 3918675"/>
                  <a:gd name="connsiteY20" fmla="*/ 4186517 h 5082988"/>
                  <a:gd name="connsiteX21" fmla="*/ 3793526 w 3918675"/>
                  <a:gd name="connsiteY21" fmla="*/ 4105835 h 5082988"/>
                  <a:gd name="connsiteX22" fmla="*/ 3748702 w 3918675"/>
                  <a:gd name="connsiteY22" fmla="*/ 4303059 h 5082988"/>
                  <a:gd name="connsiteX23" fmla="*/ 3425973 w 3918675"/>
                  <a:gd name="connsiteY23" fmla="*/ 4455459 h 5082988"/>
                  <a:gd name="connsiteX24" fmla="*/ 3515620 w 3918675"/>
                  <a:gd name="connsiteY24" fmla="*/ 4607859 h 5082988"/>
                  <a:gd name="connsiteX25" fmla="*/ 3560443 w 3918675"/>
                  <a:gd name="connsiteY25" fmla="*/ 4688541 h 5082988"/>
                  <a:gd name="connsiteX26" fmla="*/ 3506655 w 3918675"/>
                  <a:gd name="connsiteY26" fmla="*/ 4787153 h 5082988"/>
                  <a:gd name="connsiteX27" fmla="*/ 3614231 w 3918675"/>
                  <a:gd name="connsiteY27" fmla="*/ 4805082 h 5082988"/>
                  <a:gd name="connsiteX28" fmla="*/ 3578373 w 3918675"/>
                  <a:gd name="connsiteY28" fmla="*/ 4975412 h 5082988"/>
                  <a:gd name="connsiteX29" fmla="*/ 3425973 w 3918675"/>
                  <a:gd name="connsiteY29" fmla="*/ 4921623 h 5082988"/>
                  <a:gd name="connsiteX30" fmla="*/ 3425973 w 3918675"/>
                  <a:gd name="connsiteY30" fmla="*/ 4796117 h 5082988"/>
                  <a:gd name="connsiteX31" fmla="*/ 3291502 w 3918675"/>
                  <a:gd name="connsiteY31" fmla="*/ 4849906 h 5082988"/>
                  <a:gd name="connsiteX32" fmla="*/ 3210820 w 3918675"/>
                  <a:gd name="connsiteY32" fmla="*/ 4787153 h 5082988"/>
                  <a:gd name="connsiteX33" fmla="*/ 3121173 w 3918675"/>
                  <a:gd name="connsiteY33" fmla="*/ 4751294 h 5082988"/>
                  <a:gd name="connsiteX34" fmla="*/ 3121173 w 3918675"/>
                  <a:gd name="connsiteY34" fmla="*/ 4894729 h 5082988"/>
                  <a:gd name="connsiteX35" fmla="*/ 2789478 w 3918675"/>
                  <a:gd name="connsiteY35" fmla="*/ 4867835 h 5082988"/>
                  <a:gd name="connsiteX36" fmla="*/ 2762584 w 3918675"/>
                  <a:gd name="connsiteY36" fmla="*/ 4957482 h 5082988"/>
                  <a:gd name="connsiteX37" fmla="*/ 2708796 w 3918675"/>
                  <a:gd name="connsiteY37" fmla="*/ 4957482 h 5082988"/>
                  <a:gd name="connsiteX38" fmla="*/ 2699831 w 3918675"/>
                  <a:gd name="connsiteY38" fmla="*/ 5020235 h 5082988"/>
                  <a:gd name="connsiteX39" fmla="*/ 2448820 w 3918675"/>
                  <a:gd name="connsiteY39" fmla="*/ 5029200 h 5082988"/>
                  <a:gd name="connsiteX40" fmla="*/ 2403996 w 3918675"/>
                  <a:gd name="connsiteY40" fmla="*/ 4912659 h 5082988"/>
                  <a:gd name="connsiteX41" fmla="*/ 2296420 w 3918675"/>
                  <a:gd name="connsiteY41" fmla="*/ 4921623 h 5082988"/>
                  <a:gd name="connsiteX42" fmla="*/ 2179878 w 3918675"/>
                  <a:gd name="connsiteY42" fmla="*/ 4849906 h 5082988"/>
                  <a:gd name="connsiteX43" fmla="*/ 2179878 w 3918675"/>
                  <a:gd name="connsiteY43" fmla="*/ 5029200 h 5082988"/>
                  <a:gd name="connsiteX44" fmla="*/ 2072302 w 3918675"/>
                  <a:gd name="connsiteY44" fmla="*/ 5082988 h 5082988"/>
                  <a:gd name="connsiteX45" fmla="*/ 2036443 w 3918675"/>
                  <a:gd name="connsiteY45" fmla="*/ 5029200 h 5082988"/>
                  <a:gd name="connsiteX46" fmla="*/ 1991620 w 3918675"/>
                  <a:gd name="connsiteY46" fmla="*/ 5020235 h 5082988"/>
                  <a:gd name="connsiteX47" fmla="*/ 1982655 w 3918675"/>
                  <a:gd name="connsiteY47" fmla="*/ 4912659 h 5082988"/>
                  <a:gd name="connsiteX48" fmla="*/ 1910937 w 3918675"/>
                  <a:gd name="connsiteY48" fmla="*/ 4930588 h 5082988"/>
                  <a:gd name="connsiteX49" fmla="*/ 1866114 w 3918675"/>
                  <a:gd name="connsiteY49" fmla="*/ 4885765 h 5082988"/>
                  <a:gd name="connsiteX50" fmla="*/ 1794396 w 3918675"/>
                  <a:gd name="connsiteY50" fmla="*/ 4903694 h 5082988"/>
                  <a:gd name="connsiteX51" fmla="*/ 1390984 w 3918675"/>
                  <a:gd name="connsiteY51" fmla="*/ 4778188 h 5082988"/>
                  <a:gd name="connsiteX52" fmla="*/ 1265478 w 3918675"/>
                  <a:gd name="connsiteY52" fmla="*/ 4751294 h 5082988"/>
                  <a:gd name="connsiteX53" fmla="*/ 1265478 w 3918675"/>
                  <a:gd name="connsiteY53" fmla="*/ 4652682 h 5082988"/>
                  <a:gd name="connsiteX54" fmla="*/ 1113078 w 3918675"/>
                  <a:gd name="connsiteY54" fmla="*/ 4670612 h 5082988"/>
                  <a:gd name="connsiteX55" fmla="*/ 1139973 w 3918675"/>
                  <a:gd name="connsiteY55" fmla="*/ 4760259 h 5082988"/>
                  <a:gd name="connsiteX56" fmla="*/ 1157902 w 3918675"/>
                  <a:gd name="connsiteY56" fmla="*/ 4760259 h 5082988"/>
                  <a:gd name="connsiteX57" fmla="*/ 1157902 w 3918675"/>
                  <a:gd name="connsiteY57" fmla="*/ 4831976 h 5082988"/>
                  <a:gd name="connsiteX58" fmla="*/ 1041361 w 3918675"/>
                  <a:gd name="connsiteY58" fmla="*/ 4805082 h 5082988"/>
                  <a:gd name="connsiteX59" fmla="*/ 888961 w 3918675"/>
                  <a:gd name="connsiteY59" fmla="*/ 4840941 h 5082988"/>
                  <a:gd name="connsiteX60" fmla="*/ 790349 w 3918675"/>
                  <a:gd name="connsiteY60" fmla="*/ 4796117 h 5082988"/>
                  <a:gd name="connsiteX61" fmla="*/ 709667 w 3918675"/>
                  <a:gd name="connsiteY61" fmla="*/ 4823012 h 5082988"/>
                  <a:gd name="connsiteX62" fmla="*/ 646914 w 3918675"/>
                  <a:gd name="connsiteY62" fmla="*/ 4733365 h 5082988"/>
                  <a:gd name="connsiteX63" fmla="*/ 700702 w 3918675"/>
                  <a:gd name="connsiteY63" fmla="*/ 4491317 h 5082988"/>
                  <a:gd name="connsiteX64" fmla="*/ 808278 w 3918675"/>
                  <a:gd name="connsiteY64" fmla="*/ 4087906 h 5082988"/>
                  <a:gd name="connsiteX65" fmla="*/ 1104114 w 3918675"/>
                  <a:gd name="connsiteY65" fmla="*/ 3738282 h 5082988"/>
                  <a:gd name="connsiteX66" fmla="*/ 727596 w 3918675"/>
                  <a:gd name="connsiteY66" fmla="*/ 3612776 h 5082988"/>
                  <a:gd name="connsiteX67" fmla="*/ 673808 w 3918675"/>
                  <a:gd name="connsiteY67" fmla="*/ 3523129 h 5082988"/>
                  <a:gd name="connsiteX68" fmla="*/ 602090 w 3918675"/>
                  <a:gd name="connsiteY68" fmla="*/ 3594847 h 5082988"/>
                  <a:gd name="connsiteX69" fmla="*/ 449690 w 3918675"/>
                  <a:gd name="connsiteY69" fmla="*/ 3523129 h 5082988"/>
                  <a:gd name="connsiteX70" fmla="*/ 404867 w 3918675"/>
                  <a:gd name="connsiteY70" fmla="*/ 3496235 h 5082988"/>
                  <a:gd name="connsiteX71" fmla="*/ 369008 w 3918675"/>
                  <a:gd name="connsiteY71" fmla="*/ 3541059 h 5082988"/>
                  <a:gd name="connsiteX72" fmla="*/ 144890 w 3918675"/>
                  <a:gd name="connsiteY72" fmla="*/ 3209365 h 5082988"/>
                  <a:gd name="connsiteX73" fmla="*/ 234537 w 3918675"/>
                  <a:gd name="connsiteY73" fmla="*/ 3021106 h 5082988"/>
                  <a:gd name="connsiteX74" fmla="*/ 73173 w 3918675"/>
                  <a:gd name="connsiteY74" fmla="*/ 2904565 h 5082988"/>
                  <a:gd name="connsiteX75" fmla="*/ 171784 w 3918675"/>
                  <a:gd name="connsiteY75" fmla="*/ 2590800 h 5082988"/>
                  <a:gd name="connsiteX76" fmla="*/ 270396 w 3918675"/>
                  <a:gd name="connsiteY76" fmla="*/ 2528047 h 5082988"/>
                  <a:gd name="connsiteX77" fmla="*/ 216608 w 3918675"/>
                  <a:gd name="connsiteY77" fmla="*/ 2402541 h 5082988"/>
                  <a:gd name="connsiteX78" fmla="*/ 126961 w 3918675"/>
                  <a:gd name="connsiteY78" fmla="*/ 2402541 h 5082988"/>
                  <a:gd name="connsiteX79" fmla="*/ 198678 w 3918675"/>
                  <a:gd name="connsiteY79" fmla="*/ 2303929 h 5082988"/>
                  <a:gd name="connsiteX80" fmla="*/ 100067 w 3918675"/>
                  <a:gd name="connsiteY80" fmla="*/ 2277035 h 5082988"/>
                  <a:gd name="connsiteX81" fmla="*/ 73173 w 3918675"/>
                  <a:gd name="connsiteY81" fmla="*/ 2151529 h 5082988"/>
                  <a:gd name="connsiteX82" fmla="*/ 109031 w 3918675"/>
                  <a:gd name="connsiteY82" fmla="*/ 2106706 h 5082988"/>
                  <a:gd name="connsiteX83" fmla="*/ 109031 w 3918675"/>
                  <a:gd name="connsiteY83" fmla="*/ 2026023 h 5082988"/>
                  <a:gd name="connsiteX84" fmla="*/ 1455 w 3918675"/>
                  <a:gd name="connsiteY84" fmla="*/ 1954306 h 5082988"/>
                  <a:gd name="connsiteX85" fmla="*/ 198678 w 3918675"/>
                  <a:gd name="connsiteY85" fmla="*/ 1891553 h 5082988"/>
                  <a:gd name="connsiteX86" fmla="*/ 144890 w 3918675"/>
                  <a:gd name="connsiteY86" fmla="*/ 1855694 h 5082988"/>
                  <a:gd name="connsiteX87" fmla="*/ 216608 w 3918675"/>
                  <a:gd name="connsiteY87" fmla="*/ 1685365 h 5082988"/>
                  <a:gd name="connsiteX88" fmla="*/ 117996 w 3918675"/>
                  <a:gd name="connsiteY88" fmla="*/ 1362635 h 5082988"/>
                  <a:gd name="connsiteX89" fmla="*/ 207643 w 3918675"/>
                  <a:gd name="connsiteY89" fmla="*/ 1299882 h 5082988"/>
                  <a:gd name="connsiteX90" fmla="*/ 315220 w 3918675"/>
                  <a:gd name="connsiteY90" fmla="*/ 1389529 h 5082988"/>
                  <a:gd name="connsiteX91" fmla="*/ 467620 w 3918675"/>
                  <a:gd name="connsiteY91" fmla="*/ 1326776 h 5082988"/>
                  <a:gd name="connsiteX92" fmla="*/ 548302 w 3918675"/>
                  <a:gd name="connsiteY92" fmla="*/ 1362635 h 5082988"/>
                  <a:gd name="connsiteX93" fmla="*/ 566231 w 3918675"/>
                  <a:gd name="connsiteY93" fmla="*/ 1281953 h 5082988"/>
                  <a:gd name="connsiteX94" fmla="*/ 485549 w 3918675"/>
                  <a:gd name="connsiteY94" fmla="*/ 1237129 h 5082988"/>
                  <a:gd name="connsiteX95" fmla="*/ 620020 w 3918675"/>
                  <a:gd name="connsiteY95" fmla="*/ 1102659 h 5082988"/>
                  <a:gd name="connsiteX96" fmla="*/ 691737 w 3918675"/>
                  <a:gd name="connsiteY96" fmla="*/ 905435 h 5082988"/>
                  <a:gd name="connsiteX97" fmla="*/ 557267 w 3918675"/>
                  <a:gd name="connsiteY97" fmla="*/ 887506 h 5082988"/>
                  <a:gd name="connsiteX98" fmla="*/ 530373 w 3918675"/>
                  <a:gd name="connsiteY98" fmla="*/ 744070 h 5082988"/>
                  <a:gd name="connsiteX99" fmla="*/ 727596 w 3918675"/>
                  <a:gd name="connsiteY99" fmla="*/ 744070 h 5082988"/>
                  <a:gd name="connsiteX100" fmla="*/ 700702 w 3918675"/>
                  <a:gd name="connsiteY100" fmla="*/ 618565 h 5082988"/>
                  <a:gd name="connsiteX101" fmla="*/ 799314 w 3918675"/>
                  <a:gd name="connsiteY101" fmla="*/ 546847 h 5082988"/>
                  <a:gd name="connsiteX102" fmla="*/ 799314 w 3918675"/>
                  <a:gd name="connsiteY102" fmla="*/ 331694 h 5082988"/>
                  <a:gd name="connsiteX103" fmla="*/ 853102 w 3918675"/>
                  <a:gd name="connsiteY103" fmla="*/ 242047 h 5082988"/>
                  <a:gd name="connsiteX104" fmla="*/ 745526 w 3918675"/>
                  <a:gd name="connsiteY104" fmla="*/ 206188 h 5082988"/>
                  <a:gd name="connsiteX105" fmla="*/ 754490 w 3918675"/>
                  <a:gd name="connsiteY105" fmla="*/ 71717 h 5082988"/>
                  <a:gd name="connsiteX106" fmla="*/ 835173 w 3918675"/>
                  <a:gd name="connsiteY106" fmla="*/ 0 h 5082988"/>
                  <a:gd name="connsiteX0" fmla="*/ 3811455 w 3918675"/>
                  <a:gd name="connsiteY0" fmla="*/ 2465294 h 5082988"/>
                  <a:gd name="connsiteX1" fmla="*/ 3712843 w 3918675"/>
                  <a:gd name="connsiteY1" fmla="*/ 2420470 h 5082988"/>
                  <a:gd name="connsiteX2" fmla="*/ 3712843 w 3918675"/>
                  <a:gd name="connsiteY2" fmla="*/ 2501153 h 5082988"/>
                  <a:gd name="connsiteX3" fmla="*/ 3614231 w 3918675"/>
                  <a:gd name="connsiteY3" fmla="*/ 2501153 h 5082988"/>
                  <a:gd name="connsiteX4" fmla="*/ 3551478 w 3918675"/>
                  <a:gd name="connsiteY4" fmla="*/ 2563906 h 5082988"/>
                  <a:gd name="connsiteX5" fmla="*/ 3551478 w 3918675"/>
                  <a:gd name="connsiteY5" fmla="*/ 2653553 h 5082988"/>
                  <a:gd name="connsiteX6" fmla="*/ 3488726 w 3918675"/>
                  <a:gd name="connsiteY6" fmla="*/ 2653553 h 5082988"/>
                  <a:gd name="connsiteX7" fmla="*/ 3479761 w 3918675"/>
                  <a:gd name="connsiteY7" fmla="*/ 2581835 h 5082988"/>
                  <a:gd name="connsiteX8" fmla="*/ 3372184 w 3918675"/>
                  <a:gd name="connsiteY8" fmla="*/ 2653553 h 5082988"/>
                  <a:gd name="connsiteX9" fmla="*/ 3273573 w 3918675"/>
                  <a:gd name="connsiteY9" fmla="*/ 2644588 h 5082988"/>
                  <a:gd name="connsiteX10" fmla="*/ 3219784 w 3918675"/>
                  <a:gd name="connsiteY10" fmla="*/ 2832847 h 5082988"/>
                  <a:gd name="connsiteX11" fmla="*/ 3112208 w 3918675"/>
                  <a:gd name="connsiteY11" fmla="*/ 2707341 h 5082988"/>
                  <a:gd name="connsiteX12" fmla="*/ 3085314 w 3918675"/>
                  <a:gd name="connsiteY12" fmla="*/ 2743200 h 5082988"/>
                  <a:gd name="connsiteX13" fmla="*/ 3148067 w 3918675"/>
                  <a:gd name="connsiteY13" fmla="*/ 2886635 h 5082988"/>
                  <a:gd name="connsiteX14" fmla="*/ 3327361 w 3918675"/>
                  <a:gd name="connsiteY14" fmla="*/ 3030070 h 5082988"/>
                  <a:gd name="connsiteX15" fmla="*/ 3264608 w 3918675"/>
                  <a:gd name="connsiteY15" fmla="*/ 3164541 h 5082988"/>
                  <a:gd name="connsiteX16" fmla="*/ 3345290 w 3918675"/>
                  <a:gd name="connsiteY16" fmla="*/ 3334870 h 5082988"/>
                  <a:gd name="connsiteX17" fmla="*/ 3443902 w 3918675"/>
                  <a:gd name="connsiteY17" fmla="*/ 3505200 h 5082988"/>
                  <a:gd name="connsiteX18" fmla="*/ 3533549 w 3918675"/>
                  <a:gd name="connsiteY18" fmla="*/ 3496235 h 5082988"/>
                  <a:gd name="connsiteX19" fmla="*/ 3910067 w 3918675"/>
                  <a:gd name="connsiteY19" fmla="*/ 4186517 h 5082988"/>
                  <a:gd name="connsiteX20" fmla="*/ 3793526 w 3918675"/>
                  <a:gd name="connsiteY20" fmla="*/ 4105835 h 5082988"/>
                  <a:gd name="connsiteX21" fmla="*/ 3748702 w 3918675"/>
                  <a:gd name="connsiteY21" fmla="*/ 4303059 h 5082988"/>
                  <a:gd name="connsiteX22" fmla="*/ 3425973 w 3918675"/>
                  <a:gd name="connsiteY22" fmla="*/ 4455459 h 5082988"/>
                  <a:gd name="connsiteX23" fmla="*/ 3515620 w 3918675"/>
                  <a:gd name="connsiteY23" fmla="*/ 4607859 h 5082988"/>
                  <a:gd name="connsiteX24" fmla="*/ 3560443 w 3918675"/>
                  <a:gd name="connsiteY24" fmla="*/ 4688541 h 5082988"/>
                  <a:gd name="connsiteX25" fmla="*/ 3506655 w 3918675"/>
                  <a:gd name="connsiteY25" fmla="*/ 4787153 h 5082988"/>
                  <a:gd name="connsiteX26" fmla="*/ 3614231 w 3918675"/>
                  <a:gd name="connsiteY26" fmla="*/ 4805082 h 5082988"/>
                  <a:gd name="connsiteX27" fmla="*/ 3578373 w 3918675"/>
                  <a:gd name="connsiteY27" fmla="*/ 4975412 h 5082988"/>
                  <a:gd name="connsiteX28" fmla="*/ 3425973 w 3918675"/>
                  <a:gd name="connsiteY28" fmla="*/ 4921623 h 5082988"/>
                  <a:gd name="connsiteX29" fmla="*/ 3425973 w 3918675"/>
                  <a:gd name="connsiteY29" fmla="*/ 4796117 h 5082988"/>
                  <a:gd name="connsiteX30" fmla="*/ 3291502 w 3918675"/>
                  <a:gd name="connsiteY30" fmla="*/ 4849906 h 5082988"/>
                  <a:gd name="connsiteX31" fmla="*/ 3210820 w 3918675"/>
                  <a:gd name="connsiteY31" fmla="*/ 4787153 h 5082988"/>
                  <a:gd name="connsiteX32" fmla="*/ 3121173 w 3918675"/>
                  <a:gd name="connsiteY32" fmla="*/ 4751294 h 5082988"/>
                  <a:gd name="connsiteX33" fmla="*/ 3121173 w 3918675"/>
                  <a:gd name="connsiteY33" fmla="*/ 4894729 h 5082988"/>
                  <a:gd name="connsiteX34" fmla="*/ 2789478 w 3918675"/>
                  <a:gd name="connsiteY34" fmla="*/ 4867835 h 5082988"/>
                  <a:gd name="connsiteX35" fmla="*/ 2762584 w 3918675"/>
                  <a:gd name="connsiteY35" fmla="*/ 4957482 h 5082988"/>
                  <a:gd name="connsiteX36" fmla="*/ 2708796 w 3918675"/>
                  <a:gd name="connsiteY36" fmla="*/ 4957482 h 5082988"/>
                  <a:gd name="connsiteX37" fmla="*/ 2699831 w 3918675"/>
                  <a:gd name="connsiteY37" fmla="*/ 5020235 h 5082988"/>
                  <a:gd name="connsiteX38" fmla="*/ 2448820 w 3918675"/>
                  <a:gd name="connsiteY38" fmla="*/ 5029200 h 5082988"/>
                  <a:gd name="connsiteX39" fmla="*/ 2403996 w 3918675"/>
                  <a:gd name="connsiteY39" fmla="*/ 4912659 h 5082988"/>
                  <a:gd name="connsiteX40" fmla="*/ 2296420 w 3918675"/>
                  <a:gd name="connsiteY40" fmla="*/ 4921623 h 5082988"/>
                  <a:gd name="connsiteX41" fmla="*/ 2179878 w 3918675"/>
                  <a:gd name="connsiteY41" fmla="*/ 4849906 h 5082988"/>
                  <a:gd name="connsiteX42" fmla="*/ 2179878 w 3918675"/>
                  <a:gd name="connsiteY42" fmla="*/ 5029200 h 5082988"/>
                  <a:gd name="connsiteX43" fmla="*/ 2072302 w 3918675"/>
                  <a:gd name="connsiteY43" fmla="*/ 5082988 h 5082988"/>
                  <a:gd name="connsiteX44" fmla="*/ 2036443 w 3918675"/>
                  <a:gd name="connsiteY44" fmla="*/ 5029200 h 5082988"/>
                  <a:gd name="connsiteX45" fmla="*/ 1991620 w 3918675"/>
                  <a:gd name="connsiteY45" fmla="*/ 5020235 h 5082988"/>
                  <a:gd name="connsiteX46" fmla="*/ 1982655 w 3918675"/>
                  <a:gd name="connsiteY46" fmla="*/ 4912659 h 5082988"/>
                  <a:gd name="connsiteX47" fmla="*/ 1910937 w 3918675"/>
                  <a:gd name="connsiteY47" fmla="*/ 4930588 h 5082988"/>
                  <a:gd name="connsiteX48" fmla="*/ 1866114 w 3918675"/>
                  <a:gd name="connsiteY48" fmla="*/ 4885765 h 5082988"/>
                  <a:gd name="connsiteX49" fmla="*/ 1794396 w 3918675"/>
                  <a:gd name="connsiteY49" fmla="*/ 4903694 h 5082988"/>
                  <a:gd name="connsiteX50" fmla="*/ 1390984 w 3918675"/>
                  <a:gd name="connsiteY50" fmla="*/ 4778188 h 5082988"/>
                  <a:gd name="connsiteX51" fmla="*/ 1265478 w 3918675"/>
                  <a:gd name="connsiteY51" fmla="*/ 4751294 h 5082988"/>
                  <a:gd name="connsiteX52" fmla="*/ 1265478 w 3918675"/>
                  <a:gd name="connsiteY52" fmla="*/ 4652682 h 5082988"/>
                  <a:gd name="connsiteX53" fmla="*/ 1113078 w 3918675"/>
                  <a:gd name="connsiteY53" fmla="*/ 4670612 h 5082988"/>
                  <a:gd name="connsiteX54" fmla="*/ 1139973 w 3918675"/>
                  <a:gd name="connsiteY54" fmla="*/ 4760259 h 5082988"/>
                  <a:gd name="connsiteX55" fmla="*/ 1157902 w 3918675"/>
                  <a:gd name="connsiteY55" fmla="*/ 4760259 h 5082988"/>
                  <a:gd name="connsiteX56" fmla="*/ 1157902 w 3918675"/>
                  <a:gd name="connsiteY56" fmla="*/ 4831976 h 5082988"/>
                  <a:gd name="connsiteX57" fmla="*/ 1041361 w 3918675"/>
                  <a:gd name="connsiteY57" fmla="*/ 4805082 h 5082988"/>
                  <a:gd name="connsiteX58" fmla="*/ 888961 w 3918675"/>
                  <a:gd name="connsiteY58" fmla="*/ 4840941 h 5082988"/>
                  <a:gd name="connsiteX59" fmla="*/ 790349 w 3918675"/>
                  <a:gd name="connsiteY59" fmla="*/ 4796117 h 5082988"/>
                  <a:gd name="connsiteX60" fmla="*/ 709667 w 3918675"/>
                  <a:gd name="connsiteY60" fmla="*/ 4823012 h 5082988"/>
                  <a:gd name="connsiteX61" fmla="*/ 646914 w 3918675"/>
                  <a:gd name="connsiteY61" fmla="*/ 4733365 h 5082988"/>
                  <a:gd name="connsiteX62" fmla="*/ 700702 w 3918675"/>
                  <a:gd name="connsiteY62" fmla="*/ 4491317 h 5082988"/>
                  <a:gd name="connsiteX63" fmla="*/ 808278 w 3918675"/>
                  <a:gd name="connsiteY63" fmla="*/ 4087906 h 5082988"/>
                  <a:gd name="connsiteX64" fmla="*/ 1104114 w 3918675"/>
                  <a:gd name="connsiteY64" fmla="*/ 3738282 h 5082988"/>
                  <a:gd name="connsiteX65" fmla="*/ 727596 w 3918675"/>
                  <a:gd name="connsiteY65" fmla="*/ 3612776 h 5082988"/>
                  <a:gd name="connsiteX66" fmla="*/ 673808 w 3918675"/>
                  <a:gd name="connsiteY66" fmla="*/ 3523129 h 5082988"/>
                  <a:gd name="connsiteX67" fmla="*/ 602090 w 3918675"/>
                  <a:gd name="connsiteY67" fmla="*/ 3594847 h 5082988"/>
                  <a:gd name="connsiteX68" fmla="*/ 449690 w 3918675"/>
                  <a:gd name="connsiteY68" fmla="*/ 3523129 h 5082988"/>
                  <a:gd name="connsiteX69" fmla="*/ 404867 w 3918675"/>
                  <a:gd name="connsiteY69" fmla="*/ 3496235 h 5082988"/>
                  <a:gd name="connsiteX70" fmla="*/ 369008 w 3918675"/>
                  <a:gd name="connsiteY70" fmla="*/ 3541059 h 5082988"/>
                  <a:gd name="connsiteX71" fmla="*/ 144890 w 3918675"/>
                  <a:gd name="connsiteY71" fmla="*/ 3209365 h 5082988"/>
                  <a:gd name="connsiteX72" fmla="*/ 234537 w 3918675"/>
                  <a:gd name="connsiteY72" fmla="*/ 3021106 h 5082988"/>
                  <a:gd name="connsiteX73" fmla="*/ 73173 w 3918675"/>
                  <a:gd name="connsiteY73" fmla="*/ 2904565 h 5082988"/>
                  <a:gd name="connsiteX74" fmla="*/ 171784 w 3918675"/>
                  <a:gd name="connsiteY74" fmla="*/ 2590800 h 5082988"/>
                  <a:gd name="connsiteX75" fmla="*/ 270396 w 3918675"/>
                  <a:gd name="connsiteY75" fmla="*/ 2528047 h 5082988"/>
                  <a:gd name="connsiteX76" fmla="*/ 216608 w 3918675"/>
                  <a:gd name="connsiteY76" fmla="*/ 2402541 h 5082988"/>
                  <a:gd name="connsiteX77" fmla="*/ 126961 w 3918675"/>
                  <a:gd name="connsiteY77" fmla="*/ 2402541 h 5082988"/>
                  <a:gd name="connsiteX78" fmla="*/ 198678 w 3918675"/>
                  <a:gd name="connsiteY78" fmla="*/ 2303929 h 5082988"/>
                  <a:gd name="connsiteX79" fmla="*/ 100067 w 3918675"/>
                  <a:gd name="connsiteY79" fmla="*/ 2277035 h 5082988"/>
                  <a:gd name="connsiteX80" fmla="*/ 73173 w 3918675"/>
                  <a:gd name="connsiteY80" fmla="*/ 2151529 h 5082988"/>
                  <a:gd name="connsiteX81" fmla="*/ 109031 w 3918675"/>
                  <a:gd name="connsiteY81" fmla="*/ 2106706 h 5082988"/>
                  <a:gd name="connsiteX82" fmla="*/ 109031 w 3918675"/>
                  <a:gd name="connsiteY82" fmla="*/ 2026023 h 5082988"/>
                  <a:gd name="connsiteX83" fmla="*/ 1455 w 3918675"/>
                  <a:gd name="connsiteY83" fmla="*/ 1954306 h 5082988"/>
                  <a:gd name="connsiteX84" fmla="*/ 198678 w 3918675"/>
                  <a:gd name="connsiteY84" fmla="*/ 1891553 h 5082988"/>
                  <a:gd name="connsiteX85" fmla="*/ 144890 w 3918675"/>
                  <a:gd name="connsiteY85" fmla="*/ 1855694 h 5082988"/>
                  <a:gd name="connsiteX86" fmla="*/ 216608 w 3918675"/>
                  <a:gd name="connsiteY86" fmla="*/ 1685365 h 5082988"/>
                  <a:gd name="connsiteX87" fmla="*/ 117996 w 3918675"/>
                  <a:gd name="connsiteY87" fmla="*/ 1362635 h 5082988"/>
                  <a:gd name="connsiteX88" fmla="*/ 207643 w 3918675"/>
                  <a:gd name="connsiteY88" fmla="*/ 1299882 h 5082988"/>
                  <a:gd name="connsiteX89" fmla="*/ 315220 w 3918675"/>
                  <a:gd name="connsiteY89" fmla="*/ 1389529 h 5082988"/>
                  <a:gd name="connsiteX90" fmla="*/ 467620 w 3918675"/>
                  <a:gd name="connsiteY90" fmla="*/ 1326776 h 5082988"/>
                  <a:gd name="connsiteX91" fmla="*/ 548302 w 3918675"/>
                  <a:gd name="connsiteY91" fmla="*/ 1362635 h 5082988"/>
                  <a:gd name="connsiteX92" fmla="*/ 566231 w 3918675"/>
                  <a:gd name="connsiteY92" fmla="*/ 1281953 h 5082988"/>
                  <a:gd name="connsiteX93" fmla="*/ 485549 w 3918675"/>
                  <a:gd name="connsiteY93" fmla="*/ 1237129 h 5082988"/>
                  <a:gd name="connsiteX94" fmla="*/ 620020 w 3918675"/>
                  <a:gd name="connsiteY94" fmla="*/ 1102659 h 5082988"/>
                  <a:gd name="connsiteX95" fmla="*/ 691737 w 3918675"/>
                  <a:gd name="connsiteY95" fmla="*/ 905435 h 5082988"/>
                  <a:gd name="connsiteX96" fmla="*/ 557267 w 3918675"/>
                  <a:gd name="connsiteY96" fmla="*/ 887506 h 5082988"/>
                  <a:gd name="connsiteX97" fmla="*/ 530373 w 3918675"/>
                  <a:gd name="connsiteY97" fmla="*/ 744070 h 5082988"/>
                  <a:gd name="connsiteX98" fmla="*/ 727596 w 3918675"/>
                  <a:gd name="connsiteY98" fmla="*/ 744070 h 5082988"/>
                  <a:gd name="connsiteX99" fmla="*/ 700702 w 3918675"/>
                  <a:gd name="connsiteY99" fmla="*/ 618565 h 5082988"/>
                  <a:gd name="connsiteX100" fmla="*/ 799314 w 3918675"/>
                  <a:gd name="connsiteY100" fmla="*/ 546847 h 5082988"/>
                  <a:gd name="connsiteX101" fmla="*/ 799314 w 3918675"/>
                  <a:gd name="connsiteY101" fmla="*/ 331694 h 5082988"/>
                  <a:gd name="connsiteX102" fmla="*/ 853102 w 3918675"/>
                  <a:gd name="connsiteY102" fmla="*/ 242047 h 5082988"/>
                  <a:gd name="connsiteX103" fmla="*/ 745526 w 3918675"/>
                  <a:gd name="connsiteY103" fmla="*/ 206188 h 5082988"/>
                  <a:gd name="connsiteX104" fmla="*/ 754490 w 3918675"/>
                  <a:gd name="connsiteY104" fmla="*/ 71717 h 5082988"/>
                  <a:gd name="connsiteX105" fmla="*/ 835173 w 3918675"/>
                  <a:gd name="connsiteY105" fmla="*/ 0 h 5082988"/>
                  <a:gd name="connsiteX0" fmla="*/ 3712843 w 3918675"/>
                  <a:gd name="connsiteY0" fmla="*/ 2420470 h 5082988"/>
                  <a:gd name="connsiteX1" fmla="*/ 3712843 w 3918675"/>
                  <a:gd name="connsiteY1" fmla="*/ 2501153 h 5082988"/>
                  <a:gd name="connsiteX2" fmla="*/ 3614231 w 3918675"/>
                  <a:gd name="connsiteY2" fmla="*/ 2501153 h 5082988"/>
                  <a:gd name="connsiteX3" fmla="*/ 3551478 w 3918675"/>
                  <a:gd name="connsiteY3" fmla="*/ 2563906 h 5082988"/>
                  <a:gd name="connsiteX4" fmla="*/ 3551478 w 3918675"/>
                  <a:gd name="connsiteY4" fmla="*/ 2653553 h 5082988"/>
                  <a:gd name="connsiteX5" fmla="*/ 3488726 w 3918675"/>
                  <a:gd name="connsiteY5" fmla="*/ 2653553 h 5082988"/>
                  <a:gd name="connsiteX6" fmla="*/ 3479761 w 3918675"/>
                  <a:gd name="connsiteY6" fmla="*/ 2581835 h 5082988"/>
                  <a:gd name="connsiteX7" fmla="*/ 3372184 w 3918675"/>
                  <a:gd name="connsiteY7" fmla="*/ 2653553 h 5082988"/>
                  <a:gd name="connsiteX8" fmla="*/ 3273573 w 3918675"/>
                  <a:gd name="connsiteY8" fmla="*/ 2644588 h 5082988"/>
                  <a:gd name="connsiteX9" fmla="*/ 3219784 w 3918675"/>
                  <a:gd name="connsiteY9" fmla="*/ 2832847 h 5082988"/>
                  <a:gd name="connsiteX10" fmla="*/ 3112208 w 3918675"/>
                  <a:gd name="connsiteY10" fmla="*/ 2707341 h 5082988"/>
                  <a:gd name="connsiteX11" fmla="*/ 3085314 w 3918675"/>
                  <a:gd name="connsiteY11" fmla="*/ 2743200 h 5082988"/>
                  <a:gd name="connsiteX12" fmla="*/ 3148067 w 3918675"/>
                  <a:gd name="connsiteY12" fmla="*/ 2886635 h 5082988"/>
                  <a:gd name="connsiteX13" fmla="*/ 3327361 w 3918675"/>
                  <a:gd name="connsiteY13" fmla="*/ 3030070 h 5082988"/>
                  <a:gd name="connsiteX14" fmla="*/ 3264608 w 3918675"/>
                  <a:gd name="connsiteY14" fmla="*/ 3164541 h 5082988"/>
                  <a:gd name="connsiteX15" fmla="*/ 3345290 w 3918675"/>
                  <a:gd name="connsiteY15" fmla="*/ 3334870 h 5082988"/>
                  <a:gd name="connsiteX16" fmla="*/ 3443902 w 3918675"/>
                  <a:gd name="connsiteY16" fmla="*/ 3505200 h 5082988"/>
                  <a:gd name="connsiteX17" fmla="*/ 3533549 w 3918675"/>
                  <a:gd name="connsiteY17" fmla="*/ 3496235 h 5082988"/>
                  <a:gd name="connsiteX18" fmla="*/ 3910067 w 3918675"/>
                  <a:gd name="connsiteY18" fmla="*/ 4186517 h 5082988"/>
                  <a:gd name="connsiteX19" fmla="*/ 3793526 w 3918675"/>
                  <a:gd name="connsiteY19" fmla="*/ 4105835 h 5082988"/>
                  <a:gd name="connsiteX20" fmla="*/ 3748702 w 3918675"/>
                  <a:gd name="connsiteY20" fmla="*/ 4303059 h 5082988"/>
                  <a:gd name="connsiteX21" fmla="*/ 3425973 w 3918675"/>
                  <a:gd name="connsiteY21" fmla="*/ 4455459 h 5082988"/>
                  <a:gd name="connsiteX22" fmla="*/ 3515620 w 3918675"/>
                  <a:gd name="connsiteY22" fmla="*/ 4607859 h 5082988"/>
                  <a:gd name="connsiteX23" fmla="*/ 3560443 w 3918675"/>
                  <a:gd name="connsiteY23" fmla="*/ 4688541 h 5082988"/>
                  <a:gd name="connsiteX24" fmla="*/ 3506655 w 3918675"/>
                  <a:gd name="connsiteY24" fmla="*/ 4787153 h 5082988"/>
                  <a:gd name="connsiteX25" fmla="*/ 3614231 w 3918675"/>
                  <a:gd name="connsiteY25" fmla="*/ 4805082 h 5082988"/>
                  <a:gd name="connsiteX26" fmla="*/ 3578373 w 3918675"/>
                  <a:gd name="connsiteY26" fmla="*/ 4975412 h 5082988"/>
                  <a:gd name="connsiteX27" fmla="*/ 3425973 w 3918675"/>
                  <a:gd name="connsiteY27" fmla="*/ 4921623 h 5082988"/>
                  <a:gd name="connsiteX28" fmla="*/ 3425973 w 3918675"/>
                  <a:gd name="connsiteY28" fmla="*/ 4796117 h 5082988"/>
                  <a:gd name="connsiteX29" fmla="*/ 3291502 w 3918675"/>
                  <a:gd name="connsiteY29" fmla="*/ 4849906 h 5082988"/>
                  <a:gd name="connsiteX30" fmla="*/ 3210820 w 3918675"/>
                  <a:gd name="connsiteY30" fmla="*/ 4787153 h 5082988"/>
                  <a:gd name="connsiteX31" fmla="*/ 3121173 w 3918675"/>
                  <a:gd name="connsiteY31" fmla="*/ 4751294 h 5082988"/>
                  <a:gd name="connsiteX32" fmla="*/ 3121173 w 3918675"/>
                  <a:gd name="connsiteY32" fmla="*/ 4894729 h 5082988"/>
                  <a:gd name="connsiteX33" fmla="*/ 2789478 w 3918675"/>
                  <a:gd name="connsiteY33" fmla="*/ 4867835 h 5082988"/>
                  <a:gd name="connsiteX34" fmla="*/ 2762584 w 3918675"/>
                  <a:gd name="connsiteY34" fmla="*/ 4957482 h 5082988"/>
                  <a:gd name="connsiteX35" fmla="*/ 2708796 w 3918675"/>
                  <a:gd name="connsiteY35" fmla="*/ 4957482 h 5082988"/>
                  <a:gd name="connsiteX36" fmla="*/ 2699831 w 3918675"/>
                  <a:gd name="connsiteY36" fmla="*/ 5020235 h 5082988"/>
                  <a:gd name="connsiteX37" fmla="*/ 2448820 w 3918675"/>
                  <a:gd name="connsiteY37" fmla="*/ 5029200 h 5082988"/>
                  <a:gd name="connsiteX38" fmla="*/ 2403996 w 3918675"/>
                  <a:gd name="connsiteY38" fmla="*/ 4912659 h 5082988"/>
                  <a:gd name="connsiteX39" fmla="*/ 2296420 w 3918675"/>
                  <a:gd name="connsiteY39" fmla="*/ 4921623 h 5082988"/>
                  <a:gd name="connsiteX40" fmla="*/ 2179878 w 3918675"/>
                  <a:gd name="connsiteY40" fmla="*/ 4849906 h 5082988"/>
                  <a:gd name="connsiteX41" fmla="*/ 2179878 w 3918675"/>
                  <a:gd name="connsiteY41" fmla="*/ 5029200 h 5082988"/>
                  <a:gd name="connsiteX42" fmla="*/ 2072302 w 3918675"/>
                  <a:gd name="connsiteY42" fmla="*/ 5082988 h 5082988"/>
                  <a:gd name="connsiteX43" fmla="*/ 2036443 w 3918675"/>
                  <a:gd name="connsiteY43" fmla="*/ 5029200 h 5082988"/>
                  <a:gd name="connsiteX44" fmla="*/ 1991620 w 3918675"/>
                  <a:gd name="connsiteY44" fmla="*/ 5020235 h 5082988"/>
                  <a:gd name="connsiteX45" fmla="*/ 1982655 w 3918675"/>
                  <a:gd name="connsiteY45" fmla="*/ 4912659 h 5082988"/>
                  <a:gd name="connsiteX46" fmla="*/ 1910937 w 3918675"/>
                  <a:gd name="connsiteY46" fmla="*/ 4930588 h 5082988"/>
                  <a:gd name="connsiteX47" fmla="*/ 1866114 w 3918675"/>
                  <a:gd name="connsiteY47" fmla="*/ 4885765 h 5082988"/>
                  <a:gd name="connsiteX48" fmla="*/ 1794396 w 3918675"/>
                  <a:gd name="connsiteY48" fmla="*/ 4903694 h 5082988"/>
                  <a:gd name="connsiteX49" fmla="*/ 1390984 w 3918675"/>
                  <a:gd name="connsiteY49" fmla="*/ 4778188 h 5082988"/>
                  <a:gd name="connsiteX50" fmla="*/ 1265478 w 3918675"/>
                  <a:gd name="connsiteY50" fmla="*/ 4751294 h 5082988"/>
                  <a:gd name="connsiteX51" fmla="*/ 1265478 w 3918675"/>
                  <a:gd name="connsiteY51" fmla="*/ 4652682 h 5082988"/>
                  <a:gd name="connsiteX52" fmla="*/ 1113078 w 3918675"/>
                  <a:gd name="connsiteY52" fmla="*/ 4670612 h 5082988"/>
                  <a:gd name="connsiteX53" fmla="*/ 1139973 w 3918675"/>
                  <a:gd name="connsiteY53" fmla="*/ 4760259 h 5082988"/>
                  <a:gd name="connsiteX54" fmla="*/ 1157902 w 3918675"/>
                  <a:gd name="connsiteY54" fmla="*/ 4760259 h 5082988"/>
                  <a:gd name="connsiteX55" fmla="*/ 1157902 w 3918675"/>
                  <a:gd name="connsiteY55" fmla="*/ 4831976 h 5082988"/>
                  <a:gd name="connsiteX56" fmla="*/ 1041361 w 3918675"/>
                  <a:gd name="connsiteY56" fmla="*/ 4805082 h 5082988"/>
                  <a:gd name="connsiteX57" fmla="*/ 888961 w 3918675"/>
                  <a:gd name="connsiteY57" fmla="*/ 4840941 h 5082988"/>
                  <a:gd name="connsiteX58" fmla="*/ 790349 w 3918675"/>
                  <a:gd name="connsiteY58" fmla="*/ 4796117 h 5082988"/>
                  <a:gd name="connsiteX59" fmla="*/ 709667 w 3918675"/>
                  <a:gd name="connsiteY59" fmla="*/ 4823012 h 5082988"/>
                  <a:gd name="connsiteX60" fmla="*/ 646914 w 3918675"/>
                  <a:gd name="connsiteY60" fmla="*/ 4733365 h 5082988"/>
                  <a:gd name="connsiteX61" fmla="*/ 700702 w 3918675"/>
                  <a:gd name="connsiteY61" fmla="*/ 4491317 h 5082988"/>
                  <a:gd name="connsiteX62" fmla="*/ 808278 w 3918675"/>
                  <a:gd name="connsiteY62" fmla="*/ 4087906 h 5082988"/>
                  <a:gd name="connsiteX63" fmla="*/ 1104114 w 3918675"/>
                  <a:gd name="connsiteY63" fmla="*/ 3738282 h 5082988"/>
                  <a:gd name="connsiteX64" fmla="*/ 727596 w 3918675"/>
                  <a:gd name="connsiteY64" fmla="*/ 3612776 h 5082988"/>
                  <a:gd name="connsiteX65" fmla="*/ 673808 w 3918675"/>
                  <a:gd name="connsiteY65" fmla="*/ 3523129 h 5082988"/>
                  <a:gd name="connsiteX66" fmla="*/ 602090 w 3918675"/>
                  <a:gd name="connsiteY66" fmla="*/ 3594847 h 5082988"/>
                  <a:gd name="connsiteX67" fmla="*/ 449690 w 3918675"/>
                  <a:gd name="connsiteY67" fmla="*/ 3523129 h 5082988"/>
                  <a:gd name="connsiteX68" fmla="*/ 404867 w 3918675"/>
                  <a:gd name="connsiteY68" fmla="*/ 3496235 h 5082988"/>
                  <a:gd name="connsiteX69" fmla="*/ 369008 w 3918675"/>
                  <a:gd name="connsiteY69" fmla="*/ 3541059 h 5082988"/>
                  <a:gd name="connsiteX70" fmla="*/ 144890 w 3918675"/>
                  <a:gd name="connsiteY70" fmla="*/ 3209365 h 5082988"/>
                  <a:gd name="connsiteX71" fmla="*/ 234537 w 3918675"/>
                  <a:gd name="connsiteY71" fmla="*/ 3021106 h 5082988"/>
                  <a:gd name="connsiteX72" fmla="*/ 73173 w 3918675"/>
                  <a:gd name="connsiteY72" fmla="*/ 2904565 h 5082988"/>
                  <a:gd name="connsiteX73" fmla="*/ 171784 w 3918675"/>
                  <a:gd name="connsiteY73" fmla="*/ 2590800 h 5082988"/>
                  <a:gd name="connsiteX74" fmla="*/ 270396 w 3918675"/>
                  <a:gd name="connsiteY74" fmla="*/ 2528047 h 5082988"/>
                  <a:gd name="connsiteX75" fmla="*/ 216608 w 3918675"/>
                  <a:gd name="connsiteY75" fmla="*/ 2402541 h 5082988"/>
                  <a:gd name="connsiteX76" fmla="*/ 126961 w 3918675"/>
                  <a:gd name="connsiteY76" fmla="*/ 2402541 h 5082988"/>
                  <a:gd name="connsiteX77" fmla="*/ 198678 w 3918675"/>
                  <a:gd name="connsiteY77" fmla="*/ 2303929 h 5082988"/>
                  <a:gd name="connsiteX78" fmla="*/ 100067 w 3918675"/>
                  <a:gd name="connsiteY78" fmla="*/ 2277035 h 5082988"/>
                  <a:gd name="connsiteX79" fmla="*/ 73173 w 3918675"/>
                  <a:gd name="connsiteY79" fmla="*/ 2151529 h 5082988"/>
                  <a:gd name="connsiteX80" fmla="*/ 109031 w 3918675"/>
                  <a:gd name="connsiteY80" fmla="*/ 2106706 h 5082988"/>
                  <a:gd name="connsiteX81" fmla="*/ 109031 w 3918675"/>
                  <a:gd name="connsiteY81" fmla="*/ 2026023 h 5082988"/>
                  <a:gd name="connsiteX82" fmla="*/ 1455 w 3918675"/>
                  <a:gd name="connsiteY82" fmla="*/ 1954306 h 5082988"/>
                  <a:gd name="connsiteX83" fmla="*/ 198678 w 3918675"/>
                  <a:gd name="connsiteY83" fmla="*/ 1891553 h 5082988"/>
                  <a:gd name="connsiteX84" fmla="*/ 144890 w 3918675"/>
                  <a:gd name="connsiteY84" fmla="*/ 1855694 h 5082988"/>
                  <a:gd name="connsiteX85" fmla="*/ 216608 w 3918675"/>
                  <a:gd name="connsiteY85" fmla="*/ 1685365 h 5082988"/>
                  <a:gd name="connsiteX86" fmla="*/ 117996 w 3918675"/>
                  <a:gd name="connsiteY86" fmla="*/ 1362635 h 5082988"/>
                  <a:gd name="connsiteX87" fmla="*/ 207643 w 3918675"/>
                  <a:gd name="connsiteY87" fmla="*/ 1299882 h 5082988"/>
                  <a:gd name="connsiteX88" fmla="*/ 315220 w 3918675"/>
                  <a:gd name="connsiteY88" fmla="*/ 1389529 h 5082988"/>
                  <a:gd name="connsiteX89" fmla="*/ 467620 w 3918675"/>
                  <a:gd name="connsiteY89" fmla="*/ 1326776 h 5082988"/>
                  <a:gd name="connsiteX90" fmla="*/ 548302 w 3918675"/>
                  <a:gd name="connsiteY90" fmla="*/ 1362635 h 5082988"/>
                  <a:gd name="connsiteX91" fmla="*/ 566231 w 3918675"/>
                  <a:gd name="connsiteY91" fmla="*/ 1281953 h 5082988"/>
                  <a:gd name="connsiteX92" fmla="*/ 485549 w 3918675"/>
                  <a:gd name="connsiteY92" fmla="*/ 1237129 h 5082988"/>
                  <a:gd name="connsiteX93" fmla="*/ 620020 w 3918675"/>
                  <a:gd name="connsiteY93" fmla="*/ 1102659 h 5082988"/>
                  <a:gd name="connsiteX94" fmla="*/ 691737 w 3918675"/>
                  <a:gd name="connsiteY94" fmla="*/ 905435 h 5082988"/>
                  <a:gd name="connsiteX95" fmla="*/ 557267 w 3918675"/>
                  <a:gd name="connsiteY95" fmla="*/ 887506 h 5082988"/>
                  <a:gd name="connsiteX96" fmla="*/ 530373 w 3918675"/>
                  <a:gd name="connsiteY96" fmla="*/ 744070 h 5082988"/>
                  <a:gd name="connsiteX97" fmla="*/ 727596 w 3918675"/>
                  <a:gd name="connsiteY97" fmla="*/ 744070 h 5082988"/>
                  <a:gd name="connsiteX98" fmla="*/ 700702 w 3918675"/>
                  <a:gd name="connsiteY98" fmla="*/ 618565 h 5082988"/>
                  <a:gd name="connsiteX99" fmla="*/ 799314 w 3918675"/>
                  <a:gd name="connsiteY99" fmla="*/ 546847 h 5082988"/>
                  <a:gd name="connsiteX100" fmla="*/ 799314 w 3918675"/>
                  <a:gd name="connsiteY100" fmla="*/ 331694 h 5082988"/>
                  <a:gd name="connsiteX101" fmla="*/ 853102 w 3918675"/>
                  <a:gd name="connsiteY101" fmla="*/ 242047 h 5082988"/>
                  <a:gd name="connsiteX102" fmla="*/ 745526 w 3918675"/>
                  <a:gd name="connsiteY102" fmla="*/ 206188 h 5082988"/>
                  <a:gd name="connsiteX103" fmla="*/ 754490 w 3918675"/>
                  <a:gd name="connsiteY103" fmla="*/ 71717 h 5082988"/>
                  <a:gd name="connsiteX104" fmla="*/ 835173 w 3918675"/>
                  <a:gd name="connsiteY104" fmla="*/ 0 h 5082988"/>
                  <a:gd name="connsiteX0" fmla="*/ 3712843 w 3918675"/>
                  <a:gd name="connsiteY0" fmla="*/ 2501153 h 5082988"/>
                  <a:gd name="connsiteX1" fmla="*/ 3614231 w 3918675"/>
                  <a:gd name="connsiteY1" fmla="*/ 2501153 h 5082988"/>
                  <a:gd name="connsiteX2" fmla="*/ 3551478 w 3918675"/>
                  <a:gd name="connsiteY2" fmla="*/ 2563906 h 5082988"/>
                  <a:gd name="connsiteX3" fmla="*/ 3551478 w 3918675"/>
                  <a:gd name="connsiteY3" fmla="*/ 2653553 h 5082988"/>
                  <a:gd name="connsiteX4" fmla="*/ 3488726 w 3918675"/>
                  <a:gd name="connsiteY4" fmla="*/ 2653553 h 5082988"/>
                  <a:gd name="connsiteX5" fmla="*/ 3479761 w 3918675"/>
                  <a:gd name="connsiteY5" fmla="*/ 2581835 h 5082988"/>
                  <a:gd name="connsiteX6" fmla="*/ 3372184 w 3918675"/>
                  <a:gd name="connsiteY6" fmla="*/ 2653553 h 5082988"/>
                  <a:gd name="connsiteX7" fmla="*/ 3273573 w 3918675"/>
                  <a:gd name="connsiteY7" fmla="*/ 2644588 h 5082988"/>
                  <a:gd name="connsiteX8" fmla="*/ 3219784 w 3918675"/>
                  <a:gd name="connsiteY8" fmla="*/ 2832847 h 5082988"/>
                  <a:gd name="connsiteX9" fmla="*/ 3112208 w 3918675"/>
                  <a:gd name="connsiteY9" fmla="*/ 2707341 h 5082988"/>
                  <a:gd name="connsiteX10" fmla="*/ 3085314 w 3918675"/>
                  <a:gd name="connsiteY10" fmla="*/ 2743200 h 5082988"/>
                  <a:gd name="connsiteX11" fmla="*/ 3148067 w 3918675"/>
                  <a:gd name="connsiteY11" fmla="*/ 2886635 h 5082988"/>
                  <a:gd name="connsiteX12" fmla="*/ 3327361 w 3918675"/>
                  <a:gd name="connsiteY12" fmla="*/ 3030070 h 5082988"/>
                  <a:gd name="connsiteX13" fmla="*/ 3264608 w 3918675"/>
                  <a:gd name="connsiteY13" fmla="*/ 3164541 h 5082988"/>
                  <a:gd name="connsiteX14" fmla="*/ 3345290 w 3918675"/>
                  <a:gd name="connsiteY14" fmla="*/ 3334870 h 5082988"/>
                  <a:gd name="connsiteX15" fmla="*/ 3443902 w 3918675"/>
                  <a:gd name="connsiteY15" fmla="*/ 3505200 h 5082988"/>
                  <a:gd name="connsiteX16" fmla="*/ 3533549 w 3918675"/>
                  <a:gd name="connsiteY16" fmla="*/ 3496235 h 5082988"/>
                  <a:gd name="connsiteX17" fmla="*/ 3910067 w 3918675"/>
                  <a:gd name="connsiteY17" fmla="*/ 4186517 h 5082988"/>
                  <a:gd name="connsiteX18" fmla="*/ 3793526 w 3918675"/>
                  <a:gd name="connsiteY18" fmla="*/ 4105835 h 5082988"/>
                  <a:gd name="connsiteX19" fmla="*/ 3748702 w 3918675"/>
                  <a:gd name="connsiteY19" fmla="*/ 4303059 h 5082988"/>
                  <a:gd name="connsiteX20" fmla="*/ 3425973 w 3918675"/>
                  <a:gd name="connsiteY20" fmla="*/ 4455459 h 5082988"/>
                  <a:gd name="connsiteX21" fmla="*/ 3515620 w 3918675"/>
                  <a:gd name="connsiteY21" fmla="*/ 4607859 h 5082988"/>
                  <a:gd name="connsiteX22" fmla="*/ 3560443 w 3918675"/>
                  <a:gd name="connsiteY22" fmla="*/ 4688541 h 5082988"/>
                  <a:gd name="connsiteX23" fmla="*/ 3506655 w 3918675"/>
                  <a:gd name="connsiteY23" fmla="*/ 4787153 h 5082988"/>
                  <a:gd name="connsiteX24" fmla="*/ 3614231 w 3918675"/>
                  <a:gd name="connsiteY24" fmla="*/ 4805082 h 5082988"/>
                  <a:gd name="connsiteX25" fmla="*/ 3578373 w 3918675"/>
                  <a:gd name="connsiteY25" fmla="*/ 4975412 h 5082988"/>
                  <a:gd name="connsiteX26" fmla="*/ 3425973 w 3918675"/>
                  <a:gd name="connsiteY26" fmla="*/ 4921623 h 5082988"/>
                  <a:gd name="connsiteX27" fmla="*/ 3425973 w 3918675"/>
                  <a:gd name="connsiteY27" fmla="*/ 4796117 h 5082988"/>
                  <a:gd name="connsiteX28" fmla="*/ 3291502 w 3918675"/>
                  <a:gd name="connsiteY28" fmla="*/ 4849906 h 5082988"/>
                  <a:gd name="connsiteX29" fmla="*/ 3210820 w 3918675"/>
                  <a:gd name="connsiteY29" fmla="*/ 4787153 h 5082988"/>
                  <a:gd name="connsiteX30" fmla="*/ 3121173 w 3918675"/>
                  <a:gd name="connsiteY30" fmla="*/ 4751294 h 5082988"/>
                  <a:gd name="connsiteX31" fmla="*/ 3121173 w 3918675"/>
                  <a:gd name="connsiteY31" fmla="*/ 4894729 h 5082988"/>
                  <a:gd name="connsiteX32" fmla="*/ 2789478 w 3918675"/>
                  <a:gd name="connsiteY32" fmla="*/ 4867835 h 5082988"/>
                  <a:gd name="connsiteX33" fmla="*/ 2762584 w 3918675"/>
                  <a:gd name="connsiteY33" fmla="*/ 4957482 h 5082988"/>
                  <a:gd name="connsiteX34" fmla="*/ 2708796 w 3918675"/>
                  <a:gd name="connsiteY34" fmla="*/ 4957482 h 5082988"/>
                  <a:gd name="connsiteX35" fmla="*/ 2699831 w 3918675"/>
                  <a:gd name="connsiteY35" fmla="*/ 5020235 h 5082988"/>
                  <a:gd name="connsiteX36" fmla="*/ 2448820 w 3918675"/>
                  <a:gd name="connsiteY36" fmla="*/ 5029200 h 5082988"/>
                  <a:gd name="connsiteX37" fmla="*/ 2403996 w 3918675"/>
                  <a:gd name="connsiteY37" fmla="*/ 4912659 h 5082988"/>
                  <a:gd name="connsiteX38" fmla="*/ 2296420 w 3918675"/>
                  <a:gd name="connsiteY38" fmla="*/ 4921623 h 5082988"/>
                  <a:gd name="connsiteX39" fmla="*/ 2179878 w 3918675"/>
                  <a:gd name="connsiteY39" fmla="*/ 4849906 h 5082988"/>
                  <a:gd name="connsiteX40" fmla="*/ 2179878 w 3918675"/>
                  <a:gd name="connsiteY40" fmla="*/ 5029200 h 5082988"/>
                  <a:gd name="connsiteX41" fmla="*/ 2072302 w 3918675"/>
                  <a:gd name="connsiteY41" fmla="*/ 5082988 h 5082988"/>
                  <a:gd name="connsiteX42" fmla="*/ 2036443 w 3918675"/>
                  <a:gd name="connsiteY42" fmla="*/ 5029200 h 5082988"/>
                  <a:gd name="connsiteX43" fmla="*/ 1991620 w 3918675"/>
                  <a:gd name="connsiteY43" fmla="*/ 5020235 h 5082988"/>
                  <a:gd name="connsiteX44" fmla="*/ 1982655 w 3918675"/>
                  <a:gd name="connsiteY44" fmla="*/ 4912659 h 5082988"/>
                  <a:gd name="connsiteX45" fmla="*/ 1910937 w 3918675"/>
                  <a:gd name="connsiteY45" fmla="*/ 4930588 h 5082988"/>
                  <a:gd name="connsiteX46" fmla="*/ 1866114 w 3918675"/>
                  <a:gd name="connsiteY46" fmla="*/ 4885765 h 5082988"/>
                  <a:gd name="connsiteX47" fmla="*/ 1794396 w 3918675"/>
                  <a:gd name="connsiteY47" fmla="*/ 4903694 h 5082988"/>
                  <a:gd name="connsiteX48" fmla="*/ 1390984 w 3918675"/>
                  <a:gd name="connsiteY48" fmla="*/ 4778188 h 5082988"/>
                  <a:gd name="connsiteX49" fmla="*/ 1265478 w 3918675"/>
                  <a:gd name="connsiteY49" fmla="*/ 4751294 h 5082988"/>
                  <a:gd name="connsiteX50" fmla="*/ 1265478 w 3918675"/>
                  <a:gd name="connsiteY50" fmla="*/ 4652682 h 5082988"/>
                  <a:gd name="connsiteX51" fmla="*/ 1113078 w 3918675"/>
                  <a:gd name="connsiteY51" fmla="*/ 4670612 h 5082988"/>
                  <a:gd name="connsiteX52" fmla="*/ 1139973 w 3918675"/>
                  <a:gd name="connsiteY52" fmla="*/ 4760259 h 5082988"/>
                  <a:gd name="connsiteX53" fmla="*/ 1157902 w 3918675"/>
                  <a:gd name="connsiteY53" fmla="*/ 4760259 h 5082988"/>
                  <a:gd name="connsiteX54" fmla="*/ 1157902 w 3918675"/>
                  <a:gd name="connsiteY54" fmla="*/ 4831976 h 5082988"/>
                  <a:gd name="connsiteX55" fmla="*/ 1041361 w 3918675"/>
                  <a:gd name="connsiteY55" fmla="*/ 4805082 h 5082988"/>
                  <a:gd name="connsiteX56" fmla="*/ 888961 w 3918675"/>
                  <a:gd name="connsiteY56" fmla="*/ 4840941 h 5082988"/>
                  <a:gd name="connsiteX57" fmla="*/ 790349 w 3918675"/>
                  <a:gd name="connsiteY57" fmla="*/ 4796117 h 5082988"/>
                  <a:gd name="connsiteX58" fmla="*/ 709667 w 3918675"/>
                  <a:gd name="connsiteY58" fmla="*/ 4823012 h 5082988"/>
                  <a:gd name="connsiteX59" fmla="*/ 646914 w 3918675"/>
                  <a:gd name="connsiteY59" fmla="*/ 4733365 h 5082988"/>
                  <a:gd name="connsiteX60" fmla="*/ 700702 w 3918675"/>
                  <a:gd name="connsiteY60" fmla="*/ 4491317 h 5082988"/>
                  <a:gd name="connsiteX61" fmla="*/ 808278 w 3918675"/>
                  <a:gd name="connsiteY61" fmla="*/ 4087906 h 5082988"/>
                  <a:gd name="connsiteX62" fmla="*/ 1104114 w 3918675"/>
                  <a:gd name="connsiteY62" fmla="*/ 3738282 h 5082988"/>
                  <a:gd name="connsiteX63" fmla="*/ 727596 w 3918675"/>
                  <a:gd name="connsiteY63" fmla="*/ 3612776 h 5082988"/>
                  <a:gd name="connsiteX64" fmla="*/ 673808 w 3918675"/>
                  <a:gd name="connsiteY64" fmla="*/ 3523129 h 5082988"/>
                  <a:gd name="connsiteX65" fmla="*/ 602090 w 3918675"/>
                  <a:gd name="connsiteY65" fmla="*/ 3594847 h 5082988"/>
                  <a:gd name="connsiteX66" fmla="*/ 449690 w 3918675"/>
                  <a:gd name="connsiteY66" fmla="*/ 3523129 h 5082988"/>
                  <a:gd name="connsiteX67" fmla="*/ 404867 w 3918675"/>
                  <a:gd name="connsiteY67" fmla="*/ 3496235 h 5082988"/>
                  <a:gd name="connsiteX68" fmla="*/ 369008 w 3918675"/>
                  <a:gd name="connsiteY68" fmla="*/ 3541059 h 5082988"/>
                  <a:gd name="connsiteX69" fmla="*/ 144890 w 3918675"/>
                  <a:gd name="connsiteY69" fmla="*/ 3209365 h 5082988"/>
                  <a:gd name="connsiteX70" fmla="*/ 234537 w 3918675"/>
                  <a:gd name="connsiteY70" fmla="*/ 3021106 h 5082988"/>
                  <a:gd name="connsiteX71" fmla="*/ 73173 w 3918675"/>
                  <a:gd name="connsiteY71" fmla="*/ 2904565 h 5082988"/>
                  <a:gd name="connsiteX72" fmla="*/ 171784 w 3918675"/>
                  <a:gd name="connsiteY72" fmla="*/ 2590800 h 5082988"/>
                  <a:gd name="connsiteX73" fmla="*/ 270396 w 3918675"/>
                  <a:gd name="connsiteY73" fmla="*/ 2528047 h 5082988"/>
                  <a:gd name="connsiteX74" fmla="*/ 216608 w 3918675"/>
                  <a:gd name="connsiteY74" fmla="*/ 2402541 h 5082988"/>
                  <a:gd name="connsiteX75" fmla="*/ 126961 w 3918675"/>
                  <a:gd name="connsiteY75" fmla="*/ 2402541 h 5082988"/>
                  <a:gd name="connsiteX76" fmla="*/ 198678 w 3918675"/>
                  <a:gd name="connsiteY76" fmla="*/ 2303929 h 5082988"/>
                  <a:gd name="connsiteX77" fmla="*/ 100067 w 3918675"/>
                  <a:gd name="connsiteY77" fmla="*/ 2277035 h 5082988"/>
                  <a:gd name="connsiteX78" fmla="*/ 73173 w 3918675"/>
                  <a:gd name="connsiteY78" fmla="*/ 2151529 h 5082988"/>
                  <a:gd name="connsiteX79" fmla="*/ 109031 w 3918675"/>
                  <a:gd name="connsiteY79" fmla="*/ 2106706 h 5082988"/>
                  <a:gd name="connsiteX80" fmla="*/ 109031 w 3918675"/>
                  <a:gd name="connsiteY80" fmla="*/ 2026023 h 5082988"/>
                  <a:gd name="connsiteX81" fmla="*/ 1455 w 3918675"/>
                  <a:gd name="connsiteY81" fmla="*/ 1954306 h 5082988"/>
                  <a:gd name="connsiteX82" fmla="*/ 198678 w 3918675"/>
                  <a:gd name="connsiteY82" fmla="*/ 1891553 h 5082988"/>
                  <a:gd name="connsiteX83" fmla="*/ 144890 w 3918675"/>
                  <a:gd name="connsiteY83" fmla="*/ 1855694 h 5082988"/>
                  <a:gd name="connsiteX84" fmla="*/ 216608 w 3918675"/>
                  <a:gd name="connsiteY84" fmla="*/ 1685365 h 5082988"/>
                  <a:gd name="connsiteX85" fmla="*/ 117996 w 3918675"/>
                  <a:gd name="connsiteY85" fmla="*/ 1362635 h 5082988"/>
                  <a:gd name="connsiteX86" fmla="*/ 207643 w 3918675"/>
                  <a:gd name="connsiteY86" fmla="*/ 1299882 h 5082988"/>
                  <a:gd name="connsiteX87" fmla="*/ 315220 w 3918675"/>
                  <a:gd name="connsiteY87" fmla="*/ 1389529 h 5082988"/>
                  <a:gd name="connsiteX88" fmla="*/ 467620 w 3918675"/>
                  <a:gd name="connsiteY88" fmla="*/ 1326776 h 5082988"/>
                  <a:gd name="connsiteX89" fmla="*/ 548302 w 3918675"/>
                  <a:gd name="connsiteY89" fmla="*/ 1362635 h 5082988"/>
                  <a:gd name="connsiteX90" fmla="*/ 566231 w 3918675"/>
                  <a:gd name="connsiteY90" fmla="*/ 1281953 h 5082988"/>
                  <a:gd name="connsiteX91" fmla="*/ 485549 w 3918675"/>
                  <a:gd name="connsiteY91" fmla="*/ 1237129 h 5082988"/>
                  <a:gd name="connsiteX92" fmla="*/ 620020 w 3918675"/>
                  <a:gd name="connsiteY92" fmla="*/ 1102659 h 5082988"/>
                  <a:gd name="connsiteX93" fmla="*/ 691737 w 3918675"/>
                  <a:gd name="connsiteY93" fmla="*/ 905435 h 5082988"/>
                  <a:gd name="connsiteX94" fmla="*/ 557267 w 3918675"/>
                  <a:gd name="connsiteY94" fmla="*/ 887506 h 5082988"/>
                  <a:gd name="connsiteX95" fmla="*/ 530373 w 3918675"/>
                  <a:gd name="connsiteY95" fmla="*/ 744070 h 5082988"/>
                  <a:gd name="connsiteX96" fmla="*/ 727596 w 3918675"/>
                  <a:gd name="connsiteY96" fmla="*/ 744070 h 5082988"/>
                  <a:gd name="connsiteX97" fmla="*/ 700702 w 3918675"/>
                  <a:gd name="connsiteY97" fmla="*/ 618565 h 5082988"/>
                  <a:gd name="connsiteX98" fmla="*/ 799314 w 3918675"/>
                  <a:gd name="connsiteY98" fmla="*/ 546847 h 5082988"/>
                  <a:gd name="connsiteX99" fmla="*/ 799314 w 3918675"/>
                  <a:gd name="connsiteY99" fmla="*/ 331694 h 5082988"/>
                  <a:gd name="connsiteX100" fmla="*/ 853102 w 3918675"/>
                  <a:gd name="connsiteY100" fmla="*/ 242047 h 5082988"/>
                  <a:gd name="connsiteX101" fmla="*/ 745526 w 3918675"/>
                  <a:gd name="connsiteY101" fmla="*/ 206188 h 5082988"/>
                  <a:gd name="connsiteX102" fmla="*/ 754490 w 3918675"/>
                  <a:gd name="connsiteY102" fmla="*/ 71717 h 5082988"/>
                  <a:gd name="connsiteX103" fmla="*/ 835173 w 3918675"/>
                  <a:gd name="connsiteY103" fmla="*/ 0 h 5082988"/>
                  <a:gd name="connsiteX0" fmla="*/ 3614231 w 3918675"/>
                  <a:gd name="connsiteY0" fmla="*/ 2501153 h 5082988"/>
                  <a:gd name="connsiteX1" fmla="*/ 3551478 w 3918675"/>
                  <a:gd name="connsiteY1" fmla="*/ 2563906 h 5082988"/>
                  <a:gd name="connsiteX2" fmla="*/ 3551478 w 3918675"/>
                  <a:gd name="connsiteY2" fmla="*/ 2653553 h 5082988"/>
                  <a:gd name="connsiteX3" fmla="*/ 3488726 w 3918675"/>
                  <a:gd name="connsiteY3" fmla="*/ 2653553 h 5082988"/>
                  <a:gd name="connsiteX4" fmla="*/ 3479761 w 3918675"/>
                  <a:gd name="connsiteY4" fmla="*/ 2581835 h 5082988"/>
                  <a:gd name="connsiteX5" fmla="*/ 3372184 w 3918675"/>
                  <a:gd name="connsiteY5" fmla="*/ 2653553 h 5082988"/>
                  <a:gd name="connsiteX6" fmla="*/ 3273573 w 3918675"/>
                  <a:gd name="connsiteY6" fmla="*/ 2644588 h 5082988"/>
                  <a:gd name="connsiteX7" fmla="*/ 3219784 w 3918675"/>
                  <a:gd name="connsiteY7" fmla="*/ 2832847 h 5082988"/>
                  <a:gd name="connsiteX8" fmla="*/ 3112208 w 3918675"/>
                  <a:gd name="connsiteY8" fmla="*/ 2707341 h 5082988"/>
                  <a:gd name="connsiteX9" fmla="*/ 3085314 w 3918675"/>
                  <a:gd name="connsiteY9" fmla="*/ 2743200 h 5082988"/>
                  <a:gd name="connsiteX10" fmla="*/ 3148067 w 3918675"/>
                  <a:gd name="connsiteY10" fmla="*/ 2886635 h 5082988"/>
                  <a:gd name="connsiteX11" fmla="*/ 3327361 w 3918675"/>
                  <a:gd name="connsiteY11" fmla="*/ 3030070 h 5082988"/>
                  <a:gd name="connsiteX12" fmla="*/ 3264608 w 3918675"/>
                  <a:gd name="connsiteY12" fmla="*/ 3164541 h 5082988"/>
                  <a:gd name="connsiteX13" fmla="*/ 3345290 w 3918675"/>
                  <a:gd name="connsiteY13" fmla="*/ 3334870 h 5082988"/>
                  <a:gd name="connsiteX14" fmla="*/ 3443902 w 3918675"/>
                  <a:gd name="connsiteY14" fmla="*/ 3505200 h 5082988"/>
                  <a:gd name="connsiteX15" fmla="*/ 3533549 w 3918675"/>
                  <a:gd name="connsiteY15" fmla="*/ 3496235 h 5082988"/>
                  <a:gd name="connsiteX16" fmla="*/ 3910067 w 3918675"/>
                  <a:gd name="connsiteY16" fmla="*/ 4186517 h 5082988"/>
                  <a:gd name="connsiteX17" fmla="*/ 3793526 w 3918675"/>
                  <a:gd name="connsiteY17" fmla="*/ 4105835 h 5082988"/>
                  <a:gd name="connsiteX18" fmla="*/ 3748702 w 3918675"/>
                  <a:gd name="connsiteY18" fmla="*/ 4303059 h 5082988"/>
                  <a:gd name="connsiteX19" fmla="*/ 3425973 w 3918675"/>
                  <a:gd name="connsiteY19" fmla="*/ 4455459 h 5082988"/>
                  <a:gd name="connsiteX20" fmla="*/ 3515620 w 3918675"/>
                  <a:gd name="connsiteY20" fmla="*/ 4607859 h 5082988"/>
                  <a:gd name="connsiteX21" fmla="*/ 3560443 w 3918675"/>
                  <a:gd name="connsiteY21" fmla="*/ 4688541 h 5082988"/>
                  <a:gd name="connsiteX22" fmla="*/ 3506655 w 3918675"/>
                  <a:gd name="connsiteY22" fmla="*/ 4787153 h 5082988"/>
                  <a:gd name="connsiteX23" fmla="*/ 3614231 w 3918675"/>
                  <a:gd name="connsiteY23" fmla="*/ 4805082 h 5082988"/>
                  <a:gd name="connsiteX24" fmla="*/ 3578373 w 3918675"/>
                  <a:gd name="connsiteY24" fmla="*/ 4975412 h 5082988"/>
                  <a:gd name="connsiteX25" fmla="*/ 3425973 w 3918675"/>
                  <a:gd name="connsiteY25" fmla="*/ 4921623 h 5082988"/>
                  <a:gd name="connsiteX26" fmla="*/ 3425973 w 3918675"/>
                  <a:gd name="connsiteY26" fmla="*/ 4796117 h 5082988"/>
                  <a:gd name="connsiteX27" fmla="*/ 3291502 w 3918675"/>
                  <a:gd name="connsiteY27" fmla="*/ 4849906 h 5082988"/>
                  <a:gd name="connsiteX28" fmla="*/ 3210820 w 3918675"/>
                  <a:gd name="connsiteY28" fmla="*/ 4787153 h 5082988"/>
                  <a:gd name="connsiteX29" fmla="*/ 3121173 w 3918675"/>
                  <a:gd name="connsiteY29" fmla="*/ 4751294 h 5082988"/>
                  <a:gd name="connsiteX30" fmla="*/ 3121173 w 3918675"/>
                  <a:gd name="connsiteY30" fmla="*/ 4894729 h 5082988"/>
                  <a:gd name="connsiteX31" fmla="*/ 2789478 w 3918675"/>
                  <a:gd name="connsiteY31" fmla="*/ 4867835 h 5082988"/>
                  <a:gd name="connsiteX32" fmla="*/ 2762584 w 3918675"/>
                  <a:gd name="connsiteY32" fmla="*/ 4957482 h 5082988"/>
                  <a:gd name="connsiteX33" fmla="*/ 2708796 w 3918675"/>
                  <a:gd name="connsiteY33" fmla="*/ 4957482 h 5082988"/>
                  <a:gd name="connsiteX34" fmla="*/ 2699831 w 3918675"/>
                  <a:gd name="connsiteY34" fmla="*/ 5020235 h 5082988"/>
                  <a:gd name="connsiteX35" fmla="*/ 2448820 w 3918675"/>
                  <a:gd name="connsiteY35" fmla="*/ 5029200 h 5082988"/>
                  <a:gd name="connsiteX36" fmla="*/ 2403996 w 3918675"/>
                  <a:gd name="connsiteY36" fmla="*/ 4912659 h 5082988"/>
                  <a:gd name="connsiteX37" fmla="*/ 2296420 w 3918675"/>
                  <a:gd name="connsiteY37" fmla="*/ 4921623 h 5082988"/>
                  <a:gd name="connsiteX38" fmla="*/ 2179878 w 3918675"/>
                  <a:gd name="connsiteY38" fmla="*/ 4849906 h 5082988"/>
                  <a:gd name="connsiteX39" fmla="*/ 2179878 w 3918675"/>
                  <a:gd name="connsiteY39" fmla="*/ 5029200 h 5082988"/>
                  <a:gd name="connsiteX40" fmla="*/ 2072302 w 3918675"/>
                  <a:gd name="connsiteY40" fmla="*/ 5082988 h 5082988"/>
                  <a:gd name="connsiteX41" fmla="*/ 2036443 w 3918675"/>
                  <a:gd name="connsiteY41" fmla="*/ 5029200 h 5082988"/>
                  <a:gd name="connsiteX42" fmla="*/ 1991620 w 3918675"/>
                  <a:gd name="connsiteY42" fmla="*/ 5020235 h 5082988"/>
                  <a:gd name="connsiteX43" fmla="*/ 1982655 w 3918675"/>
                  <a:gd name="connsiteY43" fmla="*/ 4912659 h 5082988"/>
                  <a:gd name="connsiteX44" fmla="*/ 1910937 w 3918675"/>
                  <a:gd name="connsiteY44" fmla="*/ 4930588 h 5082988"/>
                  <a:gd name="connsiteX45" fmla="*/ 1866114 w 3918675"/>
                  <a:gd name="connsiteY45" fmla="*/ 4885765 h 5082988"/>
                  <a:gd name="connsiteX46" fmla="*/ 1794396 w 3918675"/>
                  <a:gd name="connsiteY46" fmla="*/ 4903694 h 5082988"/>
                  <a:gd name="connsiteX47" fmla="*/ 1390984 w 3918675"/>
                  <a:gd name="connsiteY47" fmla="*/ 4778188 h 5082988"/>
                  <a:gd name="connsiteX48" fmla="*/ 1265478 w 3918675"/>
                  <a:gd name="connsiteY48" fmla="*/ 4751294 h 5082988"/>
                  <a:gd name="connsiteX49" fmla="*/ 1265478 w 3918675"/>
                  <a:gd name="connsiteY49" fmla="*/ 4652682 h 5082988"/>
                  <a:gd name="connsiteX50" fmla="*/ 1113078 w 3918675"/>
                  <a:gd name="connsiteY50" fmla="*/ 4670612 h 5082988"/>
                  <a:gd name="connsiteX51" fmla="*/ 1139973 w 3918675"/>
                  <a:gd name="connsiteY51" fmla="*/ 4760259 h 5082988"/>
                  <a:gd name="connsiteX52" fmla="*/ 1157902 w 3918675"/>
                  <a:gd name="connsiteY52" fmla="*/ 4760259 h 5082988"/>
                  <a:gd name="connsiteX53" fmla="*/ 1157902 w 3918675"/>
                  <a:gd name="connsiteY53" fmla="*/ 4831976 h 5082988"/>
                  <a:gd name="connsiteX54" fmla="*/ 1041361 w 3918675"/>
                  <a:gd name="connsiteY54" fmla="*/ 4805082 h 5082988"/>
                  <a:gd name="connsiteX55" fmla="*/ 888961 w 3918675"/>
                  <a:gd name="connsiteY55" fmla="*/ 4840941 h 5082988"/>
                  <a:gd name="connsiteX56" fmla="*/ 790349 w 3918675"/>
                  <a:gd name="connsiteY56" fmla="*/ 4796117 h 5082988"/>
                  <a:gd name="connsiteX57" fmla="*/ 709667 w 3918675"/>
                  <a:gd name="connsiteY57" fmla="*/ 4823012 h 5082988"/>
                  <a:gd name="connsiteX58" fmla="*/ 646914 w 3918675"/>
                  <a:gd name="connsiteY58" fmla="*/ 4733365 h 5082988"/>
                  <a:gd name="connsiteX59" fmla="*/ 700702 w 3918675"/>
                  <a:gd name="connsiteY59" fmla="*/ 4491317 h 5082988"/>
                  <a:gd name="connsiteX60" fmla="*/ 808278 w 3918675"/>
                  <a:gd name="connsiteY60" fmla="*/ 4087906 h 5082988"/>
                  <a:gd name="connsiteX61" fmla="*/ 1104114 w 3918675"/>
                  <a:gd name="connsiteY61" fmla="*/ 3738282 h 5082988"/>
                  <a:gd name="connsiteX62" fmla="*/ 727596 w 3918675"/>
                  <a:gd name="connsiteY62" fmla="*/ 3612776 h 5082988"/>
                  <a:gd name="connsiteX63" fmla="*/ 673808 w 3918675"/>
                  <a:gd name="connsiteY63" fmla="*/ 3523129 h 5082988"/>
                  <a:gd name="connsiteX64" fmla="*/ 602090 w 3918675"/>
                  <a:gd name="connsiteY64" fmla="*/ 3594847 h 5082988"/>
                  <a:gd name="connsiteX65" fmla="*/ 449690 w 3918675"/>
                  <a:gd name="connsiteY65" fmla="*/ 3523129 h 5082988"/>
                  <a:gd name="connsiteX66" fmla="*/ 404867 w 3918675"/>
                  <a:gd name="connsiteY66" fmla="*/ 3496235 h 5082988"/>
                  <a:gd name="connsiteX67" fmla="*/ 369008 w 3918675"/>
                  <a:gd name="connsiteY67" fmla="*/ 3541059 h 5082988"/>
                  <a:gd name="connsiteX68" fmla="*/ 144890 w 3918675"/>
                  <a:gd name="connsiteY68" fmla="*/ 3209365 h 5082988"/>
                  <a:gd name="connsiteX69" fmla="*/ 234537 w 3918675"/>
                  <a:gd name="connsiteY69" fmla="*/ 3021106 h 5082988"/>
                  <a:gd name="connsiteX70" fmla="*/ 73173 w 3918675"/>
                  <a:gd name="connsiteY70" fmla="*/ 2904565 h 5082988"/>
                  <a:gd name="connsiteX71" fmla="*/ 171784 w 3918675"/>
                  <a:gd name="connsiteY71" fmla="*/ 2590800 h 5082988"/>
                  <a:gd name="connsiteX72" fmla="*/ 270396 w 3918675"/>
                  <a:gd name="connsiteY72" fmla="*/ 2528047 h 5082988"/>
                  <a:gd name="connsiteX73" fmla="*/ 216608 w 3918675"/>
                  <a:gd name="connsiteY73" fmla="*/ 2402541 h 5082988"/>
                  <a:gd name="connsiteX74" fmla="*/ 126961 w 3918675"/>
                  <a:gd name="connsiteY74" fmla="*/ 2402541 h 5082988"/>
                  <a:gd name="connsiteX75" fmla="*/ 198678 w 3918675"/>
                  <a:gd name="connsiteY75" fmla="*/ 2303929 h 5082988"/>
                  <a:gd name="connsiteX76" fmla="*/ 100067 w 3918675"/>
                  <a:gd name="connsiteY76" fmla="*/ 2277035 h 5082988"/>
                  <a:gd name="connsiteX77" fmla="*/ 73173 w 3918675"/>
                  <a:gd name="connsiteY77" fmla="*/ 2151529 h 5082988"/>
                  <a:gd name="connsiteX78" fmla="*/ 109031 w 3918675"/>
                  <a:gd name="connsiteY78" fmla="*/ 2106706 h 5082988"/>
                  <a:gd name="connsiteX79" fmla="*/ 109031 w 3918675"/>
                  <a:gd name="connsiteY79" fmla="*/ 2026023 h 5082988"/>
                  <a:gd name="connsiteX80" fmla="*/ 1455 w 3918675"/>
                  <a:gd name="connsiteY80" fmla="*/ 1954306 h 5082988"/>
                  <a:gd name="connsiteX81" fmla="*/ 198678 w 3918675"/>
                  <a:gd name="connsiteY81" fmla="*/ 1891553 h 5082988"/>
                  <a:gd name="connsiteX82" fmla="*/ 144890 w 3918675"/>
                  <a:gd name="connsiteY82" fmla="*/ 1855694 h 5082988"/>
                  <a:gd name="connsiteX83" fmla="*/ 216608 w 3918675"/>
                  <a:gd name="connsiteY83" fmla="*/ 1685365 h 5082988"/>
                  <a:gd name="connsiteX84" fmla="*/ 117996 w 3918675"/>
                  <a:gd name="connsiteY84" fmla="*/ 1362635 h 5082988"/>
                  <a:gd name="connsiteX85" fmla="*/ 207643 w 3918675"/>
                  <a:gd name="connsiteY85" fmla="*/ 1299882 h 5082988"/>
                  <a:gd name="connsiteX86" fmla="*/ 315220 w 3918675"/>
                  <a:gd name="connsiteY86" fmla="*/ 1389529 h 5082988"/>
                  <a:gd name="connsiteX87" fmla="*/ 467620 w 3918675"/>
                  <a:gd name="connsiteY87" fmla="*/ 1326776 h 5082988"/>
                  <a:gd name="connsiteX88" fmla="*/ 548302 w 3918675"/>
                  <a:gd name="connsiteY88" fmla="*/ 1362635 h 5082988"/>
                  <a:gd name="connsiteX89" fmla="*/ 566231 w 3918675"/>
                  <a:gd name="connsiteY89" fmla="*/ 1281953 h 5082988"/>
                  <a:gd name="connsiteX90" fmla="*/ 485549 w 3918675"/>
                  <a:gd name="connsiteY90" fmla="*/ 1237129 h 5082988"/>
                  <a:gd name="connsiteX91" fmla="*/ 620020 w 3918675"/>
                  <a:gd name="connsiteY91" fmla="*/ 1102659 h 5082988"/>
                  <a:gd name="connsiteX92" fmla="*/ 691737 w 3918675"/>
                  <a:gd name="connsiteY92" fmla="*/ 905435 h 5082988"/>
                  <a:gd name="connsiteX93" fmla="*/ 557267 w 3918675"/>
                  <a:gd name="connsiteY93" fmla="*/ 887506 h 5082988"/>
                  <a:gd name="connsiteX94" fmla="*/ 530373 w 3918675"/>
                  <a:gd name="connsiteY94" fmla="*/ 744070 h 5082988"/>
                  <a:gd name="connsiteX95" fmla="*/ 727596 w 3918675"/>
                  <a:gd name="connsiteY95" fmla="*/ 744070 h 5082988"/>
                  <a:gd name="connsiteX96" fmla="*/ 700702 w 3918675"/>
                  <a:gd name="connsiteY96" fmla="*/ 618565 h 5082988"/>
                  <a:gd name="connsiteX97" fmla="*/ 799314 w 3918675"/>
                  <a:gd name="connsiteY97" fmla="*/ 546847 h 5082988"/>
                  <a:gd name="connsiteX98" fmla="*/ 799314 w 3918675"/>
                  <a:gd name="connsiteY98" fmla="*/ 331694 h 5082988"/>
                  <a:gd name="connsiteX99" fmla="*/ 853102 w 3918675"/>
                  <a:gd name="connsiteY99" fmla="*/ 242047 h 5082988"/>
                  <a:gd name="connsiteX100" fmla="*/ 745526 w 3918675"/>
                  <a:gd name="connsiteY100" fmla="*/ 206188 h 5082988"/>
                  <a:gd name="connsiteX101" fmla="*/ 754490 w 3918675"/>
                  <a:gd name="connsiteY101" fmla="*/ 71717 h 5082988"/>
                  <a:gd name="connsiteX102" fmla="*/ 835173 w 3918675"/>
                  <a:gd name="connsiteY102" fmla="*/ 0 h 5082988"/>
                  <a:gd name="connsiteX0" fmla="*/ 3551478 w 3918675"/>
                  <a:gd name="connsiteY0" fmla="*/ 2563906 h 5082988"/>
                  <a:gd name="connsiteX1" fmla="*/ 3551478 w 3918675"/>
                  <a:gd name="connsiteY1" fmla="*/ 2653553 h 5082988"/>
                  <a:gd name="connsiteX2" fmla="*/ 3488726 w 3918675"/>
                  <a:gd name="connsiteY2" fmla="*/ 2653553 h 5082988"/>
                  <a:gd name="connsiteX3" fmla="*/ 3479761 w 3918675"/>
                  <a:gd name="connsiteY3" fmla="*/ 2581835 h 5082988"/>
                  <a:gd name="connsiteX4" fmla="*/ 3372184 w 3918675"/>
                  <a:gd name="connsiteY4" fmla="*/ 2653553 h 5082988"/>
                  <a:gd name="connsiteX5" fmla="*/ 3273573 w 3918675"/>
                  <a:gd name="connsiteY5" fmla="*/ 2644588 h 5082988"/>
                  <a:gd name="connsiteX6" fmla="*/ 3219784 w 3918675"/>
                  <a:gd name="connsiteY6" fmla="*/ 2832847 h 5082988"/>
                  <a:gd name="connsiteX7" fmla="*/ 3112208 w 3918675"/>
                  <a:gd name="connsiteY7" fmla="*/ 2707341 h 5082988"/>
                  <a:gd name="connsiteX8" fmla="*/ 3085314 w 3918675"/>
                  <a:gd name="connsiteY8" fmla="*/ 2743200 h 5082988"/>
                  <a:gd name="connsiteX9" fmla="*/ 3148067 w 3918675"/>
                  <a:gd name="connsiteY9" fmla="*/ 2886635 h 5082988"/>
                  <a:gd name="connsiteX10" fmla="*/ 3327361 w 3918675"/>
                  <a:gd name="connsiteY10" fmla="*/ 3030070 h 5082988"/>
                  <a:gd name="connsiteX11" fmla="*/ 3264608 w 3918675"/>
                  <a:gd name="connsiteY11" fmla="*/ 3164541 h 5082988"/>
                  <a:gd name="connsiteX12" fmla="*/ 3345290 w 3918675"/>
                  <a:gd name="connsiteY12" fmla="*/ 3334870 h 5082988"/>
                  <a:gd name="connsiteX13" fmla="*/ 3443902 w 3918675"/>
                  <a:gd name="connsiteY13" fmla="*/ 3505200 h 5082988"/>
                  <a:gd name="connsiteX14" fmla="*/ 3533549 w 3918675"/>
                  <a:gd name="connsiteY14" fmla="*/ 3496235 h 5082988"/>
                  <a:gd name="connsiteX15" fmla="*/ 3910067 w 3918675"/>
                  <a:gd name="connsiteY15" fmla="*/ 4186517 h 5082988"/>
                  <a:gd name="connsiteX16" fmla="*/ 3793526 w 3918675"/>
                  <a:gd name="connsiteY16" fmla="*/ 4105835 h 5082988"/>
                  <a:gd name="connsiteX17" fmla="*/ 3748702 w 3918675"/>
                  <a:gd name="connsiteY17" fmla="*/ 4303059 h 5082988"/>
                  <a:gd name="connsiteX18" fmla="*/ 3425973 w 3918675"/>
                  <a:gd name="connsiteY18" fmla="*/ 4455459 h 5082988"/>
                  <a:gd name="connsiteX19" fmla="*/ 3515620 w 3918675"/>
                  <a:gd name="connsiteY19" fmla="*/ 4607859 h 5082988"/>
                  <a:gd name="connsiteX20" fmla="*/ 3560443 w 3918675"/>
                  <a:gd name="connsiteY20" fmla="*/ 4688541 h 5082988"/>
                  <a:gd name="connsiteX21" fmla="*/ 3506655 w 3918675"/>
                  <a:gd name="connsiteY21" fmla="*/ 4787153 h 5082988"/>
                  <a:gd name="connsiteX22" fmla="*/ 3614231 w 3918675"/>
                  <a:gd name="connsiteY22" fmla="*/ 4805082 h 5082988"/>
                  <a:gd name="connsiteX23" fmla="*/ 3578373 w 3918675"/>
                  <a:gd name="connsiteY23" fmla="*/ 4975412 h 5082988"/>
                  <a:gd name="connsiteX24" fmla="*/ 3425973 w 3918675"/>
                  <a:gd name="connsiteY24" fmla="*/ 4921623 h 5082988"/>
                  <a:gd name="connsiteX25" fmla="*/ 3425973 w 3918675"/>
                  <a:gd name="connsiteY25" fmla="*/ 4796117 h 5082988"/>
                  <a:gd name="connsiteX26" fmla="*/ 3291502 w 3918675"/>
                  <a:gd name="connsiteY26" fmla="*/ 4849906 h 5082988"/>
                  <a:gd name="connsiteX27" fmla="*/ 3210820 w 3918675"/>
                  <a:gd name="connsiteY27" fmla="*/ 4787153 h 5082988"/>
                  <a:gd name="connsiteX28" fmla="*/ 3121173 w 3918675"/>
                  <a:gd name="connsiteY28" fmla="*/ 4751294 h 5082988"/>
                  <a:gd name="connsiteX29" fmla="*/ 3121173 w 3918675"/>
                  <a:gd name="connsiteY29" fmla="*/ 4894729 h 5082988"/>
                  <a:gd name="connsiteX30" fmla="*/ 2789478 w 3918675"/>
                  <a:gd name="connsiteY30" fmla="*/ 4867835 h 5082988"/>
                  <a:gd name="connsiteX31" fmla="*/ 2762584 w 3918675"/>
                  <a:gd name="connsiteY31" fmla="*/ 4957482 h 5082988"/>
                  <a:gd name="connsiteX32" fmla="*/ 2708796 w 3918675"/>
                  <a:gd name="connsiteY32" fmla="*/ 4957482 h 5082988"/>
                  <a:gd name="connsiteX33" fmla="*/ 2699831 w 3918675"/>
                  <a:gd name="connsiteY33" fmla="*/ 5020235 h 5082988"/>
                  <a:gd name="connsiteX34" fmla="*/ 2448820 w 3918675"/>
                  <a:gd name="connsiteY34" fmla="*/ 5029200 h 5082988"/>
                  <a:gd name="connsiteX35" fmla="*/ 2403996 w 3918675"/>
                  <a:gd name="connsiteY35" fmla="*/ 4912659 h 5082988"/>
                  <a:gd name="connsiteX36" fmla="*/ 2296420 w 3918675"/>
                  <a:gd name="connsiteY36" fmla="*/ 4921623 h 5082988"/>
                  <a:gd name="connsiteX37" fmla="*/ 2179878 w 3918675"/>
                  <a:gd name="connsiteY37" fmla="*/ 4849906 h 5082988"/>
                  <a:gd name="connsiteX38" fmla="*/ 2179878 w 3918675"/>
                  <a:gd name="connsiteY38" fmla="*/ 5029200 h 5082988"/>
                  <a:gd name="connsiteX39" fmla="*/ 2072302 w 3918675"/>
                  <a:gd name="connsiteY39" fmla="*/ 5082988 h 5082988"/>
                  <a:gd name="connsiteX40" fmla="*/ 2036443 w 3918675"/>
                  <a:gd name="connsiteY40" fmla="*/ 5029200 h 5082988"/>
                  <a:gd name="connsiteX41" fmla="*/ 1991620 w 3918675"/>
                  <a:gd name="connsiteY41" fmla="*/ 5020235 h 5082988"/>
                  <a:gd name="connsiteX42" fmla="*/ 1982655 w 3918675"/>
                  <a:gd name="connsiteY42" fmla="*/ 4912659 h 5082988"/>
                  <a:gd name="connsiteX43" fmla="*/ 1910937 w 3918675"/>
                  <a:gd name="connsiteY43" fmla="*/ 4930588 h 5082988"/>
                  <a:gd name="connsiteX44" fmla="*/ 1866114 w 3918675"/>
                  <a:gd name="connsiteY44" fmla="*/ 4885765 h 5082988"/>
                  <a:gd name="connsiteX45" fmla="*/ 1794396 w 3918675"/>
                  <a:gd name="connsiteY45" fmla="*/ 4903694 h 5082988"/>
                  <a:gd name="connsiteX46" fmla="*/ 1390984 w 3918675"/>
                  <a:gd name="connsiteY46" fmla="*/ 4778188 h 5082988"/>
                  <a:gd name="connsiteX47" fmla="*/ 1265478 w 3918675"/>
                  <a:gd name="connsiteY47" fmla="*/ 4751294 h 5082988"/>
                  <a:gd name="connsiteX48" fmla="*/ 1265478 w 3918675"/>
                  <a:gd name="connsiteY48" fmla="*/ 4652682 h 5082988"/>
                  <a:gd name="connsiteX49" fmla="*/ 1113078 w 3918675"/>
                  <a:gd name="connsiteY49" fmla="*/ 4670612 h 5082988"/>
                  <a:gd name="connsiteX50" fmla="*/ 1139973 w 3918675"/>
                  <a:gd name="connsiteY50" fmla="*/ 4760259 h 5082988"/>
                  <a:gd name="connsiteX51" fmla="*/ 1157902 w 3918675"/>
                  <a:gd name="connsiteY51" fmla="*/ 4760259 h 5082988"/>
                  <a:gd name="connsiteX52" fmla="*/ 1157902 w 3918675"/>
                  <a:gd name="connsiteY52" fmla="*/ 4831976 h 5082988"/>
                  <a:gd name="connsiteX53" fmla="*/ 1041361 w 3918675"/>
                  <a:gd name="connsiteY53" fmla="*/ 4805082 h 5082988"/>
                  <a:gd name="connsiteX54" fmla="*/ 888961 w 3918675"/>
                  <a:gd name="connsiteY54" fmla="*/ 4840941 h 5082988"/>
                  <a:gd name="connsiteX55" fmla="*/ 790349 w 3918675"/>
                  <a:gd name="connsiteY55" fmla="*/ 4796117 h 5082988"/>
                  <a:gd name="connsiteX56" fmla="*/ 709667 w 3918675"/>
                  <a:gd name="connsiteY56" fmla="*/ 4823012 h 5082988"/>
                  <a:gd name="connsiteX57" fmla="*/ 646914 w 3918675"/>
                  <a:gd name="connsiteY57" fmla="*/ 4733365 h 5082988"/>
                  <a:gd name="connsiteX58" fmla="*/ 700702 w 3918675"/>
                  <a:gd name="connsiteY58" fmla="*/ 4491317 h 5082988"/>
                  <a:gd name="connsiteX59" fmla="*/ 808278 w 3918675"/>
                  <a:gd name="connsiteY59" fmla="*/ 4087906 h 5082988"/>
                  <a:gd name="connsiteX60" fmla="*/ 1104114 w 3918675"/>
                  <a:gd name="connsiteY60" fmla="*/ 3738282 h 5082988"/>
                  <a:gd name="connsiteX61" fmla="*/ 727596 w 3918675"/>
                  <a:gd name="connsiteY61" fmla="*/ 3612776 h 5082988"/>
                  <a:gd name="connsiteX62" fmla="*/ 673808 w 3918675"/>
                  <a:gd name="connsiteY62" fmla="*/ 3523129 h 5082988"/>
                  <a:gd name="connsiteX63" fmla="*/ 602090 w 3918675"/>
                  <a:gd name="connsiteY63" fmla="*/ 3594847 h 5082988"/>
                  <a:gd name="connsiteX64" fmla="*/ 449690 w 3918675"/>
                  <a:gd name="connsiteY64" fmla="*/ 3523129 h 5082988"/>
                  <a:gd name="connsiteX65" fmla="*/ 404867 w 3918675"/>
                  <a:gd name="connsiteY65" fmla="*/ 3496235 h 5082988"/>
                  <a:gd name="connsiteX66" fmla="*/ 369008 w 3918675"/>
                  <a:gd name="connsiteY66" fmla="*/ 3541059 h 5082988"/>
                  <a:gd name="connsiteX67" fmla="*/ 144890 w 3918675"/>
                  <a:gd name="connsiteY67" fmla="*/ 3209365 h 5082988"/>
                  <a:gd name="connsiteX68" fmla="*/ 234537 w 3918675"/>
                  <a:gd name="connsiteY68" fmla="*/ 3021106 h 5082988"/>
                  <a:gd name="connsiteX69" fmla="*/ 73173 w 3918675"/>
                  <a:gd name="connsiteY69" fmla="*/ 2904565 h 5082988"/>
                  <a:gd name="connsiteX70" fmla="*/ 171784 w 3918675"/>
                  <a:gd name="connsiteY70" fmla="*/ 2590800 h 5082988"/>
                  <a:gd name="connsiteX71" fmla="*/ 270396 w 3918675"/>
                  <a:gd name="connsiteY71" fmla="*/ 2528047 h 5082988"/>
                  <a:gd name="connsiteX72" fmla="*/ 216608 w 3918675"/>
                  <a:gd name="connsiteY72" fmla="*/ 2402541 h 5082988"/>
                  <a:gd name="connsiteX73" fmla="*/ 126961 w 3918675"/>
                  <a:gd name="connsiteY73" fmla="*/ 2402541 h 5082988"/>
                  <a:gd name="connsiteX74" fmla="*/ 198678 w 3918675"/>
                  <a:gd name="connsiteY74" fmla="*/ 2303929 h 5082988"/>
                  <a:gd name="connsiteX75" fmla="*/ 100067 w 3918675"/>
                  <a:gd name="connsiteY75" fmla="*/ 2277035 h 5082988"/>
                  <a:gd name="connsiteX76" fmla="*/ 73173 w 3918675"/>
                  <a:gd name="connsiteY76" fmla="*/ 2151529 h 5082988"/>
                  <a:gd name="connsiteX77" fmla="*/ 109031 w 3918675"/>
                  <a:gd name="connsiteY77" fmla="*/ 2106706 h 5082988"/>
                  <a:gd name="connsiteX78" fmla="*/ 109031 w 3918675"/>
                  <a:gd name="connsiteY78" fmla="*/ 2026023 h 5082988"/>
                  <a:gd name="connsiteX79" fmla="*/ 1455 w 3918675"/>
                  <a:gd name="connsiteY79" fmla="*/ 1954306 h 5082988"/>
                  <a:gd name="connsiteX80" fmla="*/ 198678 w 3918675"/>
                  <a:gd name="connsiteY80" fmla="*/ 1891553 h 5082988"/>
                  <a:gd name="connsiteX81" fmla="*/ 144890 w 3918675"/>
                  <a:gd name="connsiteY81" fmla="*/ 1855694 h 5082988"/>
                  <a:gd name="connsiteX82" fmla="*/ 216608 w 3918675"/>
                  <a:gd name="connsiteY82" fmla="*/ 1685365 h 5082988"/>
                  <a:gd name="connsiteX83" fmla="*/ 117996 w 3918675"/>
                  <a:gd name="connsiteY83" fmla="*/ 1362635 h 5082988"/>
                  <a:gd name="connsiteX84" fmla="*/ 207643 w 3918675"/>
                  <a:gd name="connsiteY84" fmla="*/ 1299882 h 5082988"/>
                  <a:gd name="connsiteX85" fmla="*/ 315220 w 3918675"/>
                  <a:gd name="connsiteY85" fmla="*/ 1389529 h 5082988"/>
                  <a:gd name="connsiteX86" fmla="*/ 467620 w 3918675"/>
                  <a:gd name="connsiteY86" fmla="*/ 1326776 h 5082988"/>
                  <a:gd name="connsiteX87" fmla="*/ 548302 w 3918675"/>
                  <a:gd name="connsiteY87" fmla="*/ 1362635 h 5082988"/>
                  <a:gd name="connsiteX88" fmla="*/ 566231 w 3918675"/>
                  <a:gd name="connsiteY88" fmla="*/ 1281953 h 5082988"/>
                  <a:gd name="connsiteX89" fmla="*/ 485549 w 3918675"/>
                  <a:gd name="connsiteY89" fmla="*/ 1237129 h 5082988"/>
                  <a:gd name="connsiteX90" fmla="*/ 620020 w 3918675"/>
                  <a:gd name="connsiteY90" fmla="*/ 1102659 h 5082988"/>
                  <a:gd name="connsiteX91" fmla="*/ 691737 w 3918675"/>
                  <a:gd name="connsiteY91" fmla="*/ 905435 h 5082988"/>
                  <a:gd name="connsiteX92" fmla="*/ 557267 w 3918675"/>
                  <a:gd name="connsiteY92" fmla="*/ 887506 h 5082988"/>
                  <a:gd name="connsiteX93" fmla="*/ 530373 w 3918675"/>
                  <a:gd name="connsiteY93" fmla="*/ 744070 h 5082988"/>
                  <a:gd name="connsiteX94" fmla="*/ 727596 w 3918675"/>
                  <a:gd name="connsiteY94" fmla="*/ 744070 h 5082988"/>
                  <a:gd name="connsiteX95" fmla="*/ 700702 w 3918675"/>
                  <a:gd name="connsiteY95" fmla="*/ 618565 h 5082988"/>
                  <a:gd name="connsiteX96" fmla="*/ 799314 w 3918675"/>
                  <a:gd name="connsiteY96" fmla="*/ 546847 h 5082988"/>
                  <a:gd name="connsiteX97" fmla="*/ 799314 w 3918675"/>
                  <a:gd name="connsiteY97" fmla="*/ 331694 h 5082988"/>
                  <a:gd name="connsiteX98" fmla="*/ 853102 w 3918675"/>
                  <a:gd name="connsiteY98" fmla="*/ 242047 h 5082988"/>
                  <a:gd name="connsiteX99" fmla="*/ 745526 w 3918675"/>
                  <a:gd name="connsiteY99" fmla="*/ 206188 h 5082988"/>
                  <a:gd name="connsiteX100" fmla="*/ 754490 w 3918675"/>
                  <a:gd name="connsiteY100" fmla="*/ 71717 h 5082988"/>
                  <a:gd name="connsiteX101" fmla="*/ 835173 w 3918675"/>
                  <a:gd name="connsiteY101" fmla="*/ 0 h 5082988"/>
                  <a:gd name="connsiteX0" fmla="*/ 3551478 w 3918675"/>
                  <a:gd name="connsiteY0" fmla="*/ 2653553 h 5082988"/>
                  <a:gd name="connsiteX1" fmla="*/ 3488726 w 3918675"/>
                  <a:gd name="connsiteY1" fmla="*/ 2653553 h 5082988"/>
                  <a:gd name="connsiteX2" fmla="*/ 3479761 w 3918675"/>
                  <a:gd name="connsiteY2" fmla="*/ 2581835 h 5082988"/>
                  <a:gd name="connsiteX3" fmla="*/ 3372184 w 3918675"/>
                  <a:gd name="connsiteY3" fmla="*/ 2653553 h 5082988"/>
                  <a:gd name="connsiteX4" fmla="*/ 3273573 w 3918675"/>
                  <a:gd name="connsiteY4" fmla="*/ 2644588 h 5082988"/>
                  <a:gd name="connsiteX5" fmla="*/ 3219784 w 3918675"/>
                  <a:gd name="connsiteY5" fmla="*/ 2832847 h 5082988"/>
                  <a:gd name="connsiteX6" fmla="*/ 3112208 w 3918675"/>
                  <a:gd name="connsiteY6" fmla="*/ 2707341 h 5082988"/>
                  <a:gd name="connsiteX7" fmla="*/ 3085314 w 3918675"/>
                  <a:gd name="connsiteY7" fmla="*/ 2743200 h 5082988"/>
                  <a:gd name="connsiteX8" fmla="*/ 3148067 w 3918675"/>
                  <a:gd name="connsiteY8" fmla="*/ 2886635 h 5082988"/>
                  <a:gd name="connsiteX9" fmla="*/ 3327361 w 3918675"/>
                  <a:gd name="connsiteY9" fmla="*/ 3030070 h 5082988"/>
                  <a:gd name="connsiteX10" fmla="*/ 3264608 w 3918675"/>
                  <a:gd name="connsiteY10" fmla="*/ 3164541 h 5082988"/>
                  <a:gd name="connsiteX11" fmla="*/ 3345290 w 3918675"/>
                  <a:gd name="connsiteY11" fmla="*/ 3334870 h 5082988"/>
                  <a:gd name="connsiteX12" fmla="*/ 3443902 w 3918675"/>
                  <a:gd name="connsiteY12" fmla="*/ 3505200 h 5082988"/>
                  <a:gd name="connsiteX13" fmla="*/ 3533549 w 3918675"/>
                  <a:gd name="connsiteY13" fmla="*/ 3496235 h 5082988"/>
                  <a:gd name="connsiteX14" fmla="*/ 3910067 w 3918675"/>
                  <a:gd name="connsiteY14" fmla="*/ 4186517 h 5082988"/>
                  <a:gd name="connsiteX15" fmla="*/ 3793526 w 3918675"/>
                  <a:gd name="connsiteY15" fmla="*/ 4105835 h 5082988"/>
                  <a:gd name="connsiteX16" fmla="*/ 3748702 w 3918675"/>
                  <a:gd name="connsiteY16" fmla="*/ 4303059 h 5082988"/>
                  <a:gd name="connsiteX17" fmla="*/ 3425973 w 3918675"/>
                  <a:gd name="connsiteY17" fmla="*/ 4455459 h 5082988"/>
                  <a:gd name="connsiteX18" fmla="*/ 3515620 w 3918675"/>
                  <a:gd name="connsiteY18" fmla="*/ 4607859 h 5082988"/>
                  <a:gd name="connsiteX19" fmla="*/ 3560443 w 3918675"/>
                  <a:gd name="connsiteY19" fmla="*/ 4688541 h 5082988"/>
                  <a:gd name="connsiteX20" fmla="*/ 3506655 w 3918675"/>
                  <a:gd name="connsiteY20" fmla="*/ 4787153 h 5082988"/>
                  <a:gd name="connsiteX21" fmla="*/ 3614231 w 3918675"/>
                  <a:gd name="connsiteY21" fmla="*/ 4805082 h 5082988"/>
                  <a:gd name="connsiteX22" fmla="*/ 3578373 w 3918675"/>
                  <a:gd name="connsiteY22" fmla="*/ 4975412 h 5082988"/>
                  <a:gd name="connsiteX23" fmla="*/ 3425973 w 3918675"/>
                  <a:gd name="connsiteY23" fmla="*/ 4921623 h 5082988"/>
                  <a:gd name="connsiteX24" fmla="*/ 3425973 w 3918675"/>
                  <a:gd name="connsiteY24" fmla="*/ 4796117 h 5082988"/>
                  <a:gd name="connsiteX25" fmla="*/ 3291502 w 3918675"/>
                  <a:gd name="connsiteY25" fmla="*/ 4849906 h 5082988"/>
                  <a:gd name="connsiteX26" fmla="*/ 3210820 w 3918675"/>
                  <a:gd name="connsiteY26" fmla="*/ 4787153 h 5082988"/>
                  <a:gd name="connsiteX27" fmla="*/ 3121173 w 3918675"/>
                  <a:gd name="connsiteY27" fmla="*/ 4751294 h 5082988"/>
                  <a:gd name="connsiteX28" fmla="*/ 3121173 w 3918675"/>
                  <a:gd name="connsiteY28" fmla="*/ 4894729 h 5082988"/>
                  <a:gd name="connsiteX29" fmla="*/ 2789478 w 3918675"/>
                  <a:gd name="connsiteY29" fmla="*/ 4867835 h 5082988"/>
                  <a:gd name="connsiteX30" fmla="*/ 2762584 w 3918675"/>
                  <a:gd name="connsiteY30" fmla="*/ 4957482 h 5082988"/>
                  <a:gd name="connsiteX31" fmla="*/ 2708796 w 3918675"/>
                  <a:gd name="connsiteY31" fmla="*/ 4957482 h 5082988"/>
                  <a:gd name="connsiteX32" fmla="*/ 2699831 w 3918675"/>
                  <a:gd name="connsiteY32" fmla="*/ 5020235 h 5082988"/>
                  <a:gd name="connsiteX33" fmla="*/ 2448820 w 3918675"/>
                  <a:gd name="connsiteY33" fmla="*/ 5029200 h 5082988"/>
                  <a:gd name="connsiteX34" fmla="*/ 2403996 w 3918675"/>
                  <a:gd name="connsiteY34" fmla="*/ 4912659 h 5082988"/>
                  <a:gd name="connsiteX35" fmla="*/ 2296420 w 3918675"/>
                  <a:gd name="connsiteY35" fmla="*/ 4921623 h 5082988"/>
                  <a:gd name="connsiteX36" fmla="*/ 2179878 w 3918675"/>
                  <a:gd name="connsiteY36" fmla="*/ 4849906 h 5082988"/>
                  <a:gd name="connsiteX37" fmla="*/ 2179878 w 3918675"/>
                  <a:gd name="connsiteY37" fmla="*/ 5029200 h 5082988"/>
                  <a:gd name="connsiteX38" fmla="*/ 2072302 w 3918675"/>
                  <a:gd name="connsiteY38" fmla="*/ 5082988 h 5082988"/>
                  <a:gd name="connsiteX39" fmla="*/ 2036443 w 3918675"/>
                  <a:gd name="connsiteY39" fmla="*/ 5029200 h 5082988"/>
                  <a:gd name="connsiteX40" fmla="*/ 1991620 w 3918675"/>
                  <a:gd name="connsiteY40" fmla="*/ 5020235 h 5082988"/>
                  <a:gd name="connsiteX41" fmla="*/ 1982655 w 3918675"/>
                  <a:gd name="connsiteY41" fmla="*/ 4912659 h 5082988"/>
                  <a:gd name="connsiteX42" fmla="*/ 1910937 w 3918675"/>
                  <a:gd name="connsiteY42" fmla="*/ 4930588 h 5082988"/>
                  <a:gd name="connsiteX43" fmla="*/ 1866114 w 3918675"/>
                  <a:gd name="connsiteY43" fmla="*/ 4885765 h 5082988"/>
                  <a:gd name="connsiteX44" fmla="*/ 1794396 w 3918675"/>
                  <a:gd name="connsiteY44" fmla="*/ 4903694 h 5082988"/>
                  <a:gd name="connsiteX45" fmla="*/ 1390984 w 3918675"/>
                  <a:gd name="connsiteY45" fmla="*/ 4778188 h 5082988"/>
                  <a:gd name="connsiteX46" fmla="*/ 1265478 w 3918675"/>
                  <a:gd name="connsiteY46" fmla="*/ 4751294 h 5082988"/>
                  <a:gd name="connsiteX47" fmla="*/ 1265478 w 3918675"/>
                  <a:gd name="connsiteY47" fmla="*/ 4652682 h 5082988"/>
                  <a:gd name="connsiteX48" fmla="*/ 1113078 w 3918675"/>
                  <a:gd name="connsiteY48" fmla="*/ 4670612 h 5082988"/>
                  <a:gd name="connsiteX49" fmla="*/ 1139973 w 3918675"/>
                  <a:gd name="connsiteY49" fmla="*/ 4760259 h 5082988"/>
                  <a:gd name="connsiteX50" fmla="*/ 1157902 w 3918675"/>
                  <a:gd name="connsiteY50" fmla="*/ 4760259 h 5082988"/>
                  <a:gd name="connsiteX51" fmla="*/ 1157902 w 3918675"/>
                  <a:gd name="connsiteY51" fmla="*/ 4831976 h 5082988"/>
                  <a:gd name="connsiteX52" fmla="*/ 1041361 w 3918675"/>
                  <a:gd name="connsiteY52" fmla="*/ 4805082 h 5082988"/>
                  <a:gd name="connsiteX53" fmla="*/ 888961 w 3918675"/>
                  <a:gd name="connsiteY53" fmla="*/ 4840941 h 5082988"/>
                  <a:gd name="connsiteX54" fmla="*/ 790349 w 3918675"/>
                  <a:gd name="connsiteY54" fmla="*/ 4796117 h 5082988"/>
                  <a:gd name="connsiteX55" fmla="*/ 709667 w 3918675"/>
                  <a:gd name="connsiteY55" fmla="*/ 4823012 h 5082988"/>
                  <a:gd name="connsiteX56" fmla="*/ 646914 w 3918675"/>
                  <a:gd name="connsiteY56" fmla="*/ 4733365 h 5082988"/>
                  <a:gd name="connsiteX57" fmla="*/ 700702 w 3918675"/>
                  <a:gd name="connsiteY57" fmla="*/ 4491317 h 5082988"/>
                  <a:gd name="connsiteX58" fmla="*/ 808278 w 3918675"/>
                  <a:gd name="connsiteY58" fmla="*/ 4087906 h 5082988"/>
                  <a:gd name="connsiteX59" fmla="*/ 1104114 w 3918675"/>
                  <a:gd name="connsiteY59" fmla="*/ 3738282 h 5082988"/>
                  <a:gd name="connsiteX60" fmla="*/ 727596 w 3918675"/>
                  <a:gd name="connsiteY60" fmla="*/ 3612776 h 5082988"/>
                  <a:gd name="connsiteX61" fmla="*/ 673808 w 3918675"/>
                  <a:gd name="connsiteY61" fmla="*/ 3523129 h 5082988"/>
                  <a:gd name="connsiteX62" fmla="*/ 602090 w 3918675"/>
                  <a:gd name="connsiteY62" fmla="*/ 3594847 h 5082988"/>
                  <a:gd name="connsiteX63" fmla="*/ 449690 w 3918675"/>
                  <a:gd name="connsiteY63" fmla="*/ 3523129 h 5082988"/>
                  <a:gd name="connsiteX64" fmla="*/ 404867 w 3918675"/>
                  <a:gd name="connsiteY64" fmla="*/ 3496235 h 5082988"/>
                  <a:gd name="connsiteX65" fmla="*/ 369008 w 3918675"/>
                  <a:gd name="connsiteY65" fmla="*/ 3541059 h 5082988"/>
                  <a:gd name="connsiteX66" fmla="*/ 144890 w 3918675"/>
                  <a:gd name="connsiteY66" fmla="*/ 3209365 h 5082988"/>
                  <a:gd name="connsiteX67" fmla="*/ 234537 w 3918675"/>
                  <a:gd name="connsiteY67" fmla="*/ 3021106 h 5082988"/>
                  <a:gd name="connsiteX68" fmla="*/ 73173 w 3918675"/>
                  <a:gd name="connsiteY68" fmla="*/ 2904565 h 5082988"/>
                  <a:gd name="connsiteX69" fmla="*/ 171784 w 3918675"/>
                  <a:gd name="connsiteY69" fmla="*/ 2590800 h 5082988"/>
                  <a:gd name="connsiteX70" fmla="*/ 270396 w 3918675"/>
                  <a:gd name="connsiteY70" fmla="*/ 2528047 h 5082988"/>
                  <a:gd name="connsiteX71" fmla="*/ 216608 w 3918675"/>
                  <a:gd name="connsiteY71" fmla="*/ 2402541 h 5082988"/>
                  <a:gd name="connsiteX72" fmla="*/ 126961 w 3918675"/>
                  <a:gd name="connsiteY72" fmla="*/ 2402541 h 5082988"/>
                  <a:gd name="connsiteX73" fmla="*/ 198678 w 3918675"/>
                  <a:gd name="connsiteY73" fmla="*/ 2303929 h 5082988"/>
                  <a:gd name="connsiteX74" fmla="*/ 100067 w 3918675"/>
                  <a:gd name="connsiteY74" fmla="*/ 2277035 h 5082988"/>
                  <a:gd name="connsiteX75" fmla="*/ 73173 w 3918675"/>
                  <a:gd name="connsiteY75" fmla="*/ 2151529 h 5082988"/>
                  <a:gd name="connsiteX76" fmla="*/ 109031 w 3918675"/>
                  <a:gd name="connsiteY76" fmla="*/ 2106706 h 5082988"/>
                  <a:gd name="connsiteX77" fmla="*/ 109031 w 3918675"/>
                  <a:gd name="connsiteY77" fmla="*/ 2026023 h 5082988"/>
                  <a:gd name="connsiteX78" fmla="*/ 1455 w 3918675"/>
                  <a:gd name="connsiteY78" fmla="*/ 1954306 h 5082988"/>
                  <a:gd name="connsiteX79" fmla="*/ 198678 w 3918675"/>
                  <a:gd name="connsiteY79" fmla="*/ 1891553 h 5082988"/>
                  <a:gd name="connsiteX80" fmla="*/ 144890 w 3918675"/>
                  <a:gd name="connsiteY80" fmla="*/ 1855694 h 5082988"/>
                  <a:gd name="connsiteX81" fmla="*/ 216608 w 3918675"/>
                  <a:gd name="connsiteY81" fmla="*/ 1685365 h 5082988"/>
                  <a:gd name="connsiteX82" fmla="*/ 117996 w 3918675"/>
                  <a:gd name="connsiteY82" fmla="*/ 1362635 h 5082988"/>
                  <a:gd name="connsiteX83" fmla="*/ 207643 w 3918675"/>
                  <a:gd name="connsiteY83" fmla="*/ 1299882 h 5082988"/>
                  <a:gd name="connsiteX84" fmla="*/ 315220 w 3918675"/>
                  <a:gd name="connsiteY84" fmla="*/ 1389529 h 5082988"/>
                  <a:gd name="connsiteX85" fmla="*/ 467620 w 3918675"/>
                  <a:gd name="connsiteY85" fmla="*/ 1326776 h 5082988"/>
                  <a:gd name="connsiteX86" fmla="*/ 548302 w 3918675"/>
                  <a:gd name="connsiteY86" fmla="*/ 1362635 h 5082988"/>
                  <a:gd name="connsiteX87" fmla="*/ 566231 w 3918675"/>
                  <a:gd name="connsiteY87" fmla="*/ 1281953 h 5082988"/>
                  <a:gd name="connsiteX88" fmla="*/ 485549 w 3918675"/>
                  <a:gd name="connsiteY88" fmla="*/ 1237129 h 5082988"/>
                  <a:gd name="connsiteX89" fmla="*/ 620020 w 3918675"/>
                  <a:gd name="connsiteY89" fmla="*/ 1102659 h 5082988"/>
                  <a:gd name="connsiteX90" fmla="*/ 691737 w 3918675"/>
                  <a:gd name="connsiteY90" fmla="*/ 905435 h 5082988"/>
                  <a:gd name="connsiteX91" fmla="*/ 557267 w 3918675"/>
                  <a:gd name="connsiteY91" fmla="*/ 887506 h 5082988"/>
                  <a:gd name="connsiteX92" fmla="*/ 530373 w 3918675"/>
                  <a:gd name="connsiteY92" fmla="*/ 744070 h 5082988"/>
                  <a:gd name="connsiteX93" fmla="*/ 727596 w 3918675"/>
                  <a:gd name="connsiteY93" fmla="*/ 744070 h 5082988"/>
                  <a:gd name="connsiteX94" fmla="*/ 700702 w 3918675"/>
                  <a:gd name="connsiteY94" fmla="*/ 618565 h 5082988"/>
                  <a:gd name="connsiteX95" fmla="*/ 799314 w 3918675"/>
                  <a:gd name="connsiteY95" fmla="*/ 546847 h 5082988"/>
                  <a:gd name="connsiteX96" fmla="*/ 799314 w 3918675"/>
                  <a:gd name="connsiteY96" fmla="*/ 331694 h 5082988"/>
                  <a:gd name="connsiteX97" fmla="*/ 853102 w 3918675"/>
                  <a:gd name="connsiteY97" fmla="*/ 242047 h 5082988"/>
                  <a:gd name="connsiteX98" fmla="*/ 745526 w 3918675"/>
                  <a:gd name="connsiteY98" fmla="*/ 206188 h 5082988"/>
                  <a:gd name="connsiteX99" fmla="*/ 754490 w 3918675"/>
                  <a:gd name="connsiteY99" fmla="*/ 71717 h 5082988"/>
                  <a:gd name="connsiteX100" fmla="*/ 835173 w 3918675"/>
                  <a:gd name="connsiteY100" fmla="*/ 0 h 5082988"/>
                  <a:gd name="connsiteX0" fmla="*/ 3488726 w 3918675"/>
                  <a:gd name="connsiteY0" fmla="*/ 2653553 h 5082988"/>
                  <a:gd name="connsiteX1" fmla="*/ 3479761 w 3918675"/>
                  <a:gd name="connsiteY1" fmla="*/ 2581835 h 5082988"/>
                  <a:gd name="connsiteX2" fmla="*/ 3372184 w 3918675"/>
                  <a:gd name="connsiteY2" fmla="*/ 2653553 h 5082988"/>
                  <a:gd name="connsiteX3" fmla="*/ 3273573 w 3918675"/>
                  <a:gd name="connsiteY3" fmla="*/ 2644588 h 5082988"/>
                  <a:gd name="connsiteX4" fmla="*/ 3219784 w 3918675"/>
                  <a:gd name="connsiteY4" fmla="*/ 2832847 h 5082988"/>
                  <a:gd name="connsiteX5" fmla="*/ 3112208 w 3918675"/>
                  <a:gd name="connsiteY5" fmla="*/ 2707341 h 5082988"/>
                  <a:gd name="connsiteX6" fmla="*/ 3085314 w 3918675"/>
                  <a:gd name="connsiteY6" fmla="*/ 2743200 h 5082988"/>
                  <a:gd name="connsiteX7" fmla="*/ 3148067 w 3918675"/>
                  <a:gd name="connsiteY7" fmla="*/ 2886635 h 5082988"/>
                  <a:gd name="connsiteX8" fmla="*/ 3327361 w 3918675"/>
                  <a:gd name="connsiteY8" fmla="*/ 3030070 h 5082988"/>
                  <a:gd name="connsiteX9" fmla="*/ 3264608 w 3918675"/>
                  <a:gd name="connsiteY9" fmla="*/ 3164541 h 5082988"/>
                  <a:gd name="connsiteX10" fmla="*/ 3345290 w 3918675"/>
                  <a:gd name="connsiteY10" fmla="*/ 3334870 h 5082988"/>
                  <a:gd name="connsiteX11" fmla="*/ 3443902 w 3918675"/>
                  <a:gd name="connsiteY11" fmla="*/ 3505200 h 5082988"/>
                  <a:gd name="connsiteX12" fmla="*/ 3533549 w 3918675"/>
                  <a:gd name="connsiteY12" fmla="*/ 3496235 h 5082988"/>
                  <a:gd name="connsiteX13" fmla="*/ 3910067 w 3918675"/>
                  <a:gd name="connsiteY13" fmla="*/ 4186517 h 5082988"/>
                  <a:gd name="connsiteX14" fmla="*/ 3793526 w 3918675"/>
                  <a:gd name="connsiteY14" fmla="*/ 4105835 h 5082988"/>
                  <a:gd name="connsiteX15" fmla="*/ 3748702 w 3918675"/>
                  <a:gd name="connsiteY15" fmla="*/ 4303059 h 5082988"/>
                  <a:gd name="connsiteX16" fmla="*/ 3425973 w 3918675"/>
                  <a:gd name="connsiteY16" fmla="*/ 4455459 h 5082988"/>
                  <a:gd name="connsiteX17" fmla="*/ 3515620 w 3918675"/>
                  <a:gd name="connsiteY17" fmla="*/ 4607859 h 5082988"/>
                  <a:gd name="connsiteX18" fmla="*/ 3560443 w 3918675"/>
                  <a:gd name="connsiteY18" fmla="*/ 4688541 h 5082988"/>
                  <a:gd name="connsiteX19" fmla="*/ 3506655 w 3918675"/>
                  <a:gd name="connsiteY19" fmla="*/ 4787153 h 5082988"/>
                  <a:gd name="connsiteX20" fmla="*/ 3614231 w 3918675"/>
                  <a:gd name="connsiteY20" fmla="*/ 4805082 h 5082988"/>
                  <a:gd name="connsiteX21" fmla="*/ 3578373 w 3918675"/>
                  <a:gd name="connsiteY21" fmla="*/ 4975412 h 5082988"/>
                  <a:gd name="connsiteX22" fmla="*/ 3425973 w 3918675"/>
                  <a:gd name="connsiteY22" fmla="*/ 4921623 h 5082988"/>
                  <a:gd name="connsiteX23" fmla="*/ 3425973 w 3918675"/>
                  <a:gd name="connsiteY23" fmla="*/ 4796117 h 5082988"/>
                  <a:gd name="connsiteX24" fmla="*/ 3291502 w 3918675"/>
                  <a:gd name="connsiteY24" fmla="*/ 4849906 h 5082988"/>
                  <a:gd name="connsiteX25" fmla="*/ 3210820 w 3918675"/>
                  <a:gd name="connsiteY25" fmla="*/ 4787153 h 5082988"/>
                  <a:gd name="connsiteX26" fmla="*/ 3121173 w 3918675"/>
                  <a:gd name="connsiteY26" fmla="*/ 4751294 h 5082988"/>
                  <a:gd name="connsiteX27" fmla="*/ 3121173 w 3918675"/>
                  <a:gd name="connsiteY27" fmla="*/ 4894729 h 5082988"/>
                  <a:gd name="connsiteX28" fmla="*/ 2789478 w 3918675"/>
                  <a:gd name="connsiteY28" fmla="*/ 4867835 h 5082988"/>
                  <a:gd name="connsiteX29" fmla="*/ 2762584 w 3918675"/>
                  <a:gd name="connsiteY29" fmla="*/ 4957482 h 5082988"/>
                  <a:gd name="connsiteX30" fmla="*/ 2708796 w 3918675"/>
                  <a:gd name="connsiteY30" fmla="*/ 4957482 h 5082988"/>
                  <a:gd name="connsiteX31" fmla="*/ 2699831 w 3918675"/>
                  <a:gd name="connsiteY31" fmla="*/ 5020235 h 5082988"/>
                  <a:gd name="connsiteX32" fmla="*/ 2448820 w 3918675"/>
                  <a:gd name="connsiteY32" fmla="*/ 5029200 h 5082988"/>
                  <a:gd name="connsiteX33" fmla="*/ 2403996 w 3918675"/>
                  <a:gd name="connsiteY33" fmla="*/ 4912659 h 5082988"/>
                  <a:gd name="connsiteX34" fmla="*/ 2296420 w 3918675"/>
                  <a:gd name="connsiteY34" fmla="*/ 4921623 h 5082988"/>
                  <a:gd name="connsiteX35" fmla="*/ 2179878 w 3918675"/>
                  <a:gd name="connsiteY35" fmla="*/ 4849906 h 5082988"/>
                  <a:gd name="connsiteX36" fmla="*/ 2179878 w 3918675"/>
                  <a:gd name="connsiteY36" fmla="*/ 5029200 h 5082988"/>
                  <a:gd name="connsiteX37" fmla="*/ 2072302 w 3918675"/>
                  <a:gd name="connsiteY37" fmla="*/ 5082988 h 5082988"/>
                  <a:gd name="connsiteX38" fmla="*/ 2036443 w 3918675"/>
                  <a:gd name="connsiteY38" fmla="*/ 5029200 h 5082988"/>
                  <a:gd name="connsiteX39" fmla="*/ 1991620 w 3918675"/>
                  <a:gd name="connsiteY39" fmla="*/ 5020235 h 5082988"/>
                  <a:gd name="connsiteX40" fmla="*/ 1982655 w 3918675"/>
                  <a:gd name="connsiteY40" fmla="*/ 4912659 h 5082988"/>
                  <a:gd name="connsiteX41" fmla="*/ 1910937 w 3918675"/>
                  <a:gd name="connsiteY41" fmla="*/ 4930588 h 5082988"/>
                  <a:gd name="connsiteX42" fmla="*/ 1866114 w 3918675"/>
                  <a:gd name="connsiteY42" fmla="*/ 4885765 h 5082988"/>
                  <a:gd name="connsiteX43" fmla="*/ 1794396 w 3918675"/>
                  <a:gd name="connsiteY43" fmla="*/ 4903694 h 5082988"/>
                  <a:gd name="connsiteX44" fmla="*/ 1390984 w 3918675"/>
                  <a:gd name="connsiteY44" fmla="*/ 4778188 h 5082988"/>
                  <a:gd name="connsiteX45" fmla="*/ 1265478 w 3918675"/>
                  <a:gd name="connsiteY45" fmla="*/ 4751294 h 5082988"/>
                  <a:gd name="connsiteX46" fmla="*/ 1265478 w 3918675"/>
                  <a:gd name="connsiteY46" fmla="*/ 4652682 h 5082988"/>
                  <a:gd name="connsiteX47" fmla="*/ 1113078 w 3918675"/>
                  <a:gd name="connsiteY47" fmla="*/ 4670612 h 5082988"/>
                  <a:gd name="connsiteX48" fmla="*/ 1139973 w 3918675"/>
                  <a:gd name="connsiteY48" fmla="*/ 4760259 h 5082988"/>
                  <a:gd name="connsiteX49" fmla="*/ 1157902 w 3918675"/>
                  <a:gd name="connsiteY49" fmla="*/ 4760259 h 5082988"/>
                  <a:gd name="connsiteX50" fmla="*/ 1157902 w 3918675"/>
                  <a:gd name="connsiteY50" fmla="*/ 4831976 h 5082988"/>
                  <a:gd name="connsiteX51" fmla="*/ 1041361 w 3918675"/>
                  <a:gd name="connsiteY51" fmla="*/ 4805082 h 5082988"/>
                  <a:gd name="connsiteX52" fmla="*/ 888961 w 3918675"/>
                  <a:gd name="connsiteY52" fmla="*/ 4840941 h 5082988"/>
                  <a:gd name="connsiteX53" fmla="*/ 790349 w 3918675"/>
                  <a:gd name="connsiteY53" fmla="*/ 4796117 h 5082988"/>
                  <a:gd name="connsiteX54" fmla="*/ 709667 w 3918675"/>
                  <a:gd name="connsiteY54" fmla="*/ 4823012 h 5082988"/>
                  <a:gd name="connsiteX55" fmla="*/ 646914 w 3918675"/>
                  <a:gd name="connsiteY55" fmla="*/ 4733365 h 5082988"/>
                  <a:gd name="connsiteX56" fmla="*/ 700702 w 3918675"/>
                  <a:gd name="connsiteY56" fmla="*/ 4491317 h 5082988"/>
                  <a:gd name="connsiteX57" fmla="*/ 808278 w 3918675"/>
                  <a:gd name="connsiteY57" fmla="*/ 4087906 h 5082988"/>
                  <a:gd name="connsiteX58" fmla="*/ 1104114 w 3918675"/>
                  <a:gd name="connsiteY58" fmla="*/ 3738282 h 5082988"/>
                  <a:gd name="connsiteX59" fmla="*/ 727596 w 3918675"/>
                  <a:gd name="connsiteY59" fmla="*/ 3612776 h 5082988"/>
                  <a:gd name="connsiteX60" fmla="*/ 673808 w 3918675"/>
                  <a:gd name="connsiteY60" fmla="*/ 3523129 h 5082988"/>
                  <a:gd name="connsiteX61" fmla="*/ 602090 w 3918675"/>
                  <a:gd name="connsiteY61" fmla="*/ 3594847 h 5082988"/>
                  <a:gd name="connsiteX62" fmla="*/ 449690 w 3918675"/>
                  <a:gd name="connsiteY62" fmla="*/ 3523129 h 5082988"/>
                  <a:gd name="connsiteX63" fmla="*/ 404867 w 3918675"/>
                  <a:gd name="connsiteY63" fmla="*/ 3496235 h 5082988"/>
                  <a:gd name="connsiteX64" fmla="*/ 369008 w 3918675"/>
                  <a:gd name="connsiteY64" fmla="*/ 3541059 h 5082988"/>
                  <a:gd name="connsiteX65" fmla="*/ 144890 w 3918675"/>
                  <a:gd name="connsiteY65" fmla="*/ 3209365 h 5082988"/>
                  <a:gd name="connsiteX66" fmla="*/ 234537 w 3918675"/>
                  <a:gd name="connsiteY66" fmla="*/ 3021106 h 5082988"/>
                  <a:gd name="connsiteX67" fmla="*/ 73173 w 3918675"/>
                  <a:gd name="connsiteY67" fmla="*/ 2904565 h 5082988"/>
                  <a:gd name="connsiteX68" fmla="*/ 171784 w 3918675"/>
                  <a:gd name="connsiteY68" fmla="*/ 2590800 h 5082988"/>
                  <a:gd name="connsiteX69" fmla="*/ 270396 w 3918675"/>
                  <a:gd name="connsiteY69" fmla="*/ 2528047 h 5082988"/>
                  <a:gd name="connsiteX70" fmla="*/ 216608 w 3918675"/>
                  <a:gd name="connsiteY70" fmla="*/ 2402541 h 5082988"/>
                  <a:gd name="connsiteX71" fmla="*/ 126961 w 3918675"/>
                  <a:gd name="connsiteY71" fmla="*/ 2402541 h 5082988"/>
                  <a:gd name="connsiteX72" fmla="*/ 198678 w 3918675"/>
                  <a:gd name="connsiteY72" fmla="*/ 2303929 h 5082988"/>
                  <a:gd name="connsiteX73" fmla="*/ 100067 w 3918675"/>
                  <a:gd name="connsiteY73" fmla="*/ 2277035 h 5082988"/>
                  <a:gd name="connsiteX74" fmla="*/ 73173 w 3918675"/>
                  <a:gd name="connsiteY74" fmla="*/ 2151529 h 5082988"/>
                  <a:gd name="connsiteX75" fmla="*/ 109031 w 3918675"/>
                  <a:gd name="connsiteY75" fmla="*/ 2106706 h 5082988"/>
                  <a:gd name="connsiteX76" fmla="*/ 109031 w 3918675"/>
                  <a:gd name="connsiteY76" fmla="*/ 2026023 h 5082988"/>
                  <a:gd name="connsiteX77" fmla="*/ 1455 w 3918675"/>
                  <a:gd name="connsiteY77" fmla="*/ 1954306 h 5082988"/>
                  <a:gd name="connsiteX78" fmla="*/ 198678 w 3918675"/>
                  <a:gd name="connsiteY78" fmla="*/ 1891553 h 5082988"/>
                  <a:gd name="connsiteX79" fmla="*/ 144890 w 3918675"/>
                  <a:gd name="connsiteY79" fmla="*/ 1855694 h 5082988"/>
                  <a:gd name="connsiteX80" fmla="*/ 216608 w 3918675"/>
                  <a:gd name="connsiteY80" fmla="*/ 1685365 h 5082988"/>
                  <a:gd name="connsiteX81" fmla="*/ 117996 w 3918675"/>
                  <a:gd name="connsiteY81" fmla="*/ 1362635 h 5082988"/>
                  <a:gd name="connsiteX82" fmla="*/ 207643 w 3918675"/>
                  <a:gd name="connsiteY82" fmla="*/ 1299882 h 5082988"/>
                  <a:gd name="connsiteX83" fmla="*/ 315220 w 3918675"/>
                  <a:gd name="connsiteY83" fmla="*/ 1389529 h 5082988"/>
                  <a:gd name="connsiteX84" fmla="*/ 467620 w 3918675"/>
                  <a:gd name="connsiteY84" fmla="*/ 1326776 h 5082988"/>
                  <a:gd name="connsiteX85" fmla="*/ 548302 w 3918675"/>
                  <a:gd name="connsiteY85" fmla="*/ 1362635 h 5082988"/>
                  <a:gd name="connsiteX86" fmla="*/ 566231 w 3918675"/>
                  <a:gd name="connsiteY86" fmla="*/ 1281953 h 5082988"/>
                  <a:gd name="connsiteX87" fmla="*/ 485549 w 3918675"/>
                  <a:gd name="connsiteY87" fmla="*/ 1237129 h 5082988"/>
                  <a:gd name="connsiteX88" fmla="*/ 620020 w 3918675"/>
                  <a:gd name="connsiteY88" fmla="*/ 1102659 h 5082988"/>
                  <a:gd name="connsiteX89" fmla="*/ 691737 w 3918675"/>
                  <a:gd name="connsiteY89" fmla="*/ 905435 h 5082988"/>
                  <a:gd name="connsiteX90" fmla="*/ 557267 w 3918675"/>
                  <a:gd name="connsiteY90" fmla="*/ 887506 h 5082988"/>
                  <a:gd name="connsiteX91" fmla="*/ 530373 w 3918675"/>
                  <a:gd name="connsiteY91" fmla="*/ 744070 h 5082988"/>
                  <a:gd name="connsiteX92" fmla="*/ 727596 w 3918675"/>
                  <a:gd name="connsiteY92" fmla="*/ 744070 h 5082988"/>
                  <a:gd name="connsiteX93" fmla="*/ 700702 w 3918675"/>
                  <a:gd name="connsiteY93" fmla="*/ 618565 h 5082988"/>
                  <a:gd name="connsiteX94" fmla="*/ 799314 w 3918675"/>
                  <a:gd name="connsiteY94" fmla="*/ 546847 h 5082988"/>
                  <a:gd name="connsiteX95" fmla="*/ 799314 w 3918675"/>
                  <a:gd name="connsiteY95" fmla="*/ 331694 h 5082988"/>
                  <a:gd name="connsiteX96" fmla="*/ 853102 w 3918675"/>
                  <a:gd name="connsiteY96" fmla="*/ 242047 h 5082988"/>
                  <a:gd name="connsiteX97" fmla="*/ 745526 w 3918675"/>
                  <a:gd name="connsiteY97" fmla="*/ 206188 h 5082988"/>
                  <a:gd name="connsiteX98" fmla="*/ 754490 w 3918675"/>
                  <a:gd name="connsiteY98" fmla="*/ 71717 h 5082988"/>
                  <a:gd name="connsiteX99" fmla="*/ 835173 w 3918675"/>
                  <a:gd name="connsiteY99" fmla="*/ 0 h 5082988"/>
                  <a:gd name="connsiteX0" fmla="*/ 3479761 w 3918675"/>
                  <a:gd name="connsiteY0" fmla="*/ 2581835 h 5082988"/>
                  <a:gd name="connsiteX1" fmla="*/ 3372184 w 3918675"/>
                  <a:gd name="connsiteY1" fmla="*/ 2653553 h 5082988"/>
                  <a:gd name="connsiteX2" fmla="*/ 3273573 w 3918675"/>
                  <a:gd name="connsiteY2" fmla="*/ 2644588 h 5082988"/>
                  <a:gd name="connsiteX3" fmla="*/ 3219784 w 3918675"/>
                  <a:gd name="connsiteY3" fmla="*/ 2832847 h 5082988"/>
                  <a:gd name="connsiteX4" fmla="*/ 3112208 w 3918675"/>
                  <a:gd name="connsiteY4" fmla="*/ 2707341 h 5082988"/>
                  <a:gd name="connsiteX5" fmla="*/ 3085314 w 3918675"/>
                  <a:gd name="connsiteY5" fmla="*/ 2743200 h 5082988"/>
                  <a:gd name="connsiteX6" fmla="*/ 3148067 w 3918675"/>
                  <a:gd name="connsiteY6" fmla="*/ 2886635 h 5082988"/>
                  <a:gd name="connsiteX7" fmla="*/ 3327361 w 3918675"/>
                  <a:gd name="connsiteY7" fmla="*/ 3030070 h 5082988"/>
                  <a:gd name="connsiteX8" fmla="*/ 3264608 w 3918675"/>
                  <a:gd name="connsiteY8" fmla="*/ 3164541 h 5082988"/>
                  <a:gd name="connsiteX9" fmla="*/ 3345290 w 3918675"/>
                  <a:gd name="connsiteY9" fmla="*/ 3334870 h 5082988"/>
                  <a:gd name="connsiteX10" fmla="*/ 3443902 w 3918675"/>
                  <a:gd name="connsiteY10" fmla="*/ 3505200 h 5082988"/>
                  <a:gd name="connsiteX11" fmla="*/ 3533549 w 3918675"/>
                  <a:gd name="connsiteY11" fmla="*/ 3496235 h 5082988"/>
                  <a:gd name="connsiteX12" fmla="*/ 3910067 w 3918675"/>
                  <a:gd name="connsiteY12" fmla="*/ 4186517 h 5082988"/>
                  <a:gd name="connsiteX13" fmla="*/ 3793526 w 3918675"/>
                  <a:gd name="connsiteY13" fmla="*/ 4105835 h 5082988"/>
                  <a:gd name="connsiteX14" fmla="*/ 3748702 w 3918675"/>
                  <a:gd name="connsiteY14" fmla="*/ 4303059 h 5082988"/>
                  <a:gd name="connsiteX15" fmla="*/ 3425973 w 3918675"/>
                  <a:gd name="connsiteY15" fmla="*/ 4455459 h 5082988"/>
                  <a:gd name="connsiteX16" fmla="*/ 3515620 w 3918675"/>
                  <a:gd name="connsiteY16" fmla="*/ 4607859 h 5082988"/>
                  <a:gd name="connsiteX17" fmla="*/ 3560443 w 3918675"/>
                  <a:gd name="connsiteY17" fmla="*/ 4688541 h 5082988"/>
                  <a:gd name="connsiteX18" fmla="*/ 3506655 w 3918675"/>
                  <a:gd name="connsiteY18" fmla="*/ 4787153 h 5082988"/>
                  <a:gd name="connsiteX19" fmla="*/ 3614231 w 3918675"/>
                  <a:gd name="connsiteY19" fmla="*/ 4805082 h 5082988"/>
                  <a:gd name="connsiteX20" fmla="*/ 3578373 w 3918675"/>
                  <a:gd name="connsiteY20" fmla="*/ 4975412 h 5082988"/>
                  <a:gd name="connsiteX21" fmla="*/ 3425973 w 3918675"/>
                  <a:gd name="connsiteY21" fmla="*/ 4921623 h 5082988"/>
                  <a:gd name="connsiteX22" fmla="*/ 3425973 w 3918675"/>
                  <a:gd name="connsiteY22" fmla="*/ 4796117 h 5082988"/>
                  <a:gd name="connsiteX23" fmla="*/ 3291502 w 3918675"/>
                  <a:gd name="connsiteY23" fmla="*/ 4849906 h 5082988"/>
                  <a:gd name="connsiteX24" fmla="*/ 3210820 w 3918675"/>
                  <a:gd name="connsiteY24" fmla="*/ 4787153 h 5082988"/>
                  <a:gd name="connsiteX25" fmla="*/ 3121173 w 3918675"/>
                  <a:gd name="connsiteY25" fmla="*/ 4751294 h 5082988"/>
                  <a:gd name="connsiteX26" fmla="*/ 3121173 w 3918675"/>
                  <a:gd name="connsiteY26" fmla="*/ 4894729 h 5082988"/>
                  <a:gd name="connsiteX27" fmla="*/ 2789478 w 3918675"/>
                  <a:gd name="connsiteY27" fmla="*/ 4867835 h 5082988"/>
                  <a:gd name="connsiteX28" fmla="*/ 2762584 w 3918675"/>
                  <a:gd name="connsiteY28" fmla="*/ 4957482 h 5082988"/>
                  <a:gd name="connsiteX29" fmla="*/ 2708796 w 3918675"/>
                  <a:gd name="connsiteY29" fmla="*/ 4957482 h 5082988"/>
                  <a:gd name="connsiteX30" fmla="*/ 2699831 w 3918675"/>
                  <a:gd name="connsiteY30" fmla="*/ 5020235 h 5082988"/>
                  <a:gd name="connsiteX31" fmla="*/ 2448820 w 3918675"/>
                  <a:gd name="connsiteY31" fmla="*/ 5029200 h 5082988"/>
                  <a:gd name="connsiteX32" fmla="*/ 2403996 w 3918675"/>
                  <a:gd name="connsiteY32" fmla="*/ 4912659 h 5082988"/>
                  <a:gd name="connsiteX33" fmla="*/ 2296420 w 3918675"/>
                  <a:gd name="connsiteY33" fmla="*/ 4921623 h 5082988"/>
                  <a:gd name="connsiteX34" fmla="*/ 2179878 w 3918675"/>
                  <a:gd name="connsiteY34" fmla="*/ 4849906 h 5082988"/>
                  <a:gd name="connsiteX35" fmla="*/ 2179878 w 3918675"/>
                  <a:gd name="connsiteY35" fmla="*/ 5029200 h 5082988"/>
                  <a:gd name="connsiteX36" fmla="*/ 2072302 w 3918675"/>
                  <a:gd name="connsiteY36" fmla="*/ 5082988 h 5082988"/>
                  <a:gd name="connsiteX37" fmla="*/ 2036443 w 3918675"/>
                  <a:gd name="connsiteY37" fmla="*/ 5029200 h 5082988"/>
                  <a:gd name="connsiteX38" fmla="*/ 1991620 w 3918675"/>
                  <a:gd name="connsiteY38" fmla="*/ 5020235 h 5082988"/>
                  <a:gd name="connsiteX39" fmla="*/ 1982655 w 3918675"/>
                  <a:gd name="connsiteY39" fmla="*/ 4912659 h 5082988"/>
                  <a:gd name="connsiteX40" fmla="*/ 1910937 w 3918675"/>
                  <a:gd name="connsiteY40" fmla="*/ 4930588 h 5082988"/>
                  <a:gd name="connsiteX41" fmla="*/ 1866114 w 3918675"/>
                  <a:gd name="connsiteY41" fmla="*/ 4885765 h 5082988"/>
                  <a:gd name="connsiteX42" fmla="*/ 1794396 w 3918675"/>
                  <a:gd name="connsiteY42" fmla="*/ 4903694 h 5082988"/>
                  <a:gd name="connsiteX43" fmla="*/ 1390984 w 3918675"/>
                  <a:gd name="connsiteY43" fmla="*/ 4778188 h 5082988"/>
                  <a:gd name="connsiteX44" fmla="*/ 1265478 w 3918675"/>
                  <a:gd name="connsiteY44" fmla="*/ 4751294 h 5082988"/>
                  <a:gd name="connsiteX45" fmla="*/ 1265478 w 3918675"/>
                  <a:gd name="connsiteY45" fmla="*/ 4652682 h 5082988"/>
                  <a:gd name="connsiteX46" fmla="*/ 1113078 w 3918675"/>
                  <a:gd name="connsiteY46" fmla="*/ 4670612 h 5082988"/>
                  <a:gd name="connsiteX47" fmla="*/ 1139973 w 3918675"/>
                  <a:gd name="connsiteY47" fmla="*/ 4760259 h 5082988"/>
                  <a:gd name="connsiteX48" fmla="*/ 1157902 w 3918675"/>
                  <a:gd name="connsiteY48" fmla="*/ 4760259 h 5082988"/>
                  <a:gd name="connsiteX49" fmla="*/ 1157902 w 3918675"/>
                  <a:gd name="connsiteY49" fmla="*/ 4831976 h 5082988"/>
                  <a:gd name="connsiteX50" fmla="*/ 1041361 w 3918675"/>
                  <a:gd name="connsiteY50" fmla="*/ 4805082 h 5082988"/>
                  <a:gd name="connsiteX51" fmla="*/ 888961 w 3918675"/>
                  <a:gd name="connsiteY51" fmla="*/ 4840941 h 5082988"/>
                  <a:gd name="connsiteX52" fmla="*/ 790349 w 3918675"/>
                  <a:gd name="connsiteY52" fmla="*/ 4796117 h 5082988"/>
                  <a:gd name="connsiteX53" fmla="*/ 709667 w 3918675"/>
                  <a:gd name="connsiteY53" fmla="*/ 4823012 h 5082988"/>
                  <a:gd name="connsiteX54" fmla="*/ 646914 w 3918675"/>
                  <a:gd name="connsiteY54" fmla="*/ 4733365 h 5082988"/>
                  <a:gd name="connsiteX55" fmla="*/ 700702 w 3918675"/>
                  <a:gd name="connsiteY55" fmla="*/ 4491317 h 5082988"/>
                  <a:gd name="connsiteX56" fmla="*/ 808278 w 3918675"/>
                  <a:gd name="connsiteY56" fmla="*/ 4087906 h 5082988"/>
                  <a:gd name="connsiteX57" fmla="*/ 1104114 w 3918675"/>
                  <a:gd name="connsiteY57" fmla="*/ 3738282 h 5082988"/>
                  <a:gd name="connsiteX58" fmla="*/ 727596 w 3918675"/>
                  <a:gd name="connsiteY58" fmla="*/ 3612776 h 5082988"/>
                  <a:gd name="connsiteX59" fmla="*/ 673808 w 3918675"/>
                  <a:gd name="connsiteY59" fmla="*/ 3523129 h 5082988"/>
                  <a:gd name="connsiteX60" fmla="*/ 602090 w 3918675"/>
                  <a:gd name="connsiteY60" fmla="*/ 3594847 h 5082988"/>
                  <a:gd name="connsiteX61" fmla="*/ 449690 w 3918675"/>
                  <a:gd name="connsiteY61" fmla="*/ 3523129 h 5082988"/>
                  <a:gd name="connsiteX62" fmla="*/ 404867 w 3918675"/>
                  <a:gd name="connsiteY62" fmla="*/ 3496235 h 5082988"/>
                  <a:gd name="connsiteX63" fmla="*/ 369008 w 3918675"/>
                  <a:gd name="connsiteY63" fmla="*/ 3541059 h 5082988"/>
                  <a:gd name="connsiteX64" fmla="*/ 144890 w 3918675"/>
                  <a:gd name="connsiteY64" fmla="*/ 3209365 h 5082988"/>
                  <a:gd name="connsiteX65" fmla="*/ 234537 w 3918675"/>
                  <a:gd name="connsiteY65" fmla="*/ 3021106 h 5082988"/>
                  <a:gd name="connsiteX66" fmla="*/ 73173 w 3918675"/>
                  <a:gd name="connsiteY66" fmla="*/ 2904565 h 5082988"/>
                  <a:gd name="connsiteX67" fmla="*/ 171784 w 3918675"/>
                  <a:gd name="connsiteY67" fmla="*/ 2590800 h 5082988"/>
                  <a:gd name="connsiteX68" fmla="*/ 270396 w 3918675"/>
                  <a:gd name="connsiteY68" fmla="*/ 2528047 h 5082988"/>
                  <a:gd name="connsiteX69" fmla="*/ 216608 w 3918675"/>
                  <a:gd name="connsiteY69" fmla="*/ 2402541 h 5082988"/>
                  <a:gd name="connsiteX70" fmla="*/ 126961 w 3918675"/>
                  <a:gd name="connsiteY70" fmla="*/ 2402541 h 5082988"/>
                  <a:gd name="connsiteX71" fmla="*/ 198678 w 3918675"/>
                  <a:gd name="connsiteY71" fmla="*/ 2303929 h 5082988"/>
                  <a:gd name="connsiteX72" fmla="*/ 100067 w 3918675"/>
                  <a:gd name="connsiteY72" fmla="*/ 2277035 h 5082988"/>
                  <a:gd name="connsiteX73" fmla="*/ 73173 w 3918675"/>
                  <a:gd name="connsiteY73" fmla="*/ 2151529 h 5082988"/>
                  <a:gd name="connsiteX74" fmla="*/ 109031 w 3918675"/>
                  <a:gd name="connsiteY74" fmla="*/ 2106706 h 5082988"/>
                  <a:gd name="connsiteX75" fmla="*/ 109031 w 3918675"/>
                  <a:gd name="connsiteY75" fmla="*/ 2026023 h 5082988"/>
                  <a:gd name="connsiteX76" fmla="*/ 1455 w 3918675"/>
                  <a:gd name="connsiteY76" fmla="*/ 1954306 h 5082988"/>
                  <a:gd name="connsiteX77" fmla="*/ 198678 w 3918675"/>
                  <a:gd name="connsiteY77" fmla="*/ 1891553 h 5082988"/>
                  <a:gd name="connsiteX78" fmla="*/ 144890 w 3918675"/>
                  <a:gd name="connsiteY78" fmla="*/ 1855694 h 5082988"/>
                  <a:gd name="connsiteX79" fmla="*/ 216608 w 3918675"/>
                  <a:gd name="connsiteY79" fmla="*/ 1685365 h 5082988"/>
                  <a:gd name="connsiteX80" fmla="*/ 117996 w 3918675"/>
                  <a:gd name="connsiteY80" fmla="*/ 1362635 h 5082988"/>
                  <a:gd name="connsiteX81" fmla="*/ 207643 w 3918675"/>
                  <a:gd name="connsiteY81" fmla="*/ 1299882 h 5082988"/>
                  <a:gd name="connsiteX82" fmla="*/ 315220 w 3918675"/>
                  <a:gd name="connsiteY82" fmla="*/ 1389529 h 5082988"/>
                  <a:gd name="connsiteX83" fmla="*/ 467620 w 3918675"/>
                  <a:gd name="connsiteY83" fmla="*/ 1326776 h 5082988"/>
                  <a:gd name="connsiteX84" fmla="*/ 548302 w 3918675"/>
                  <a:gd name="connsiteY84" fmla="*/ 1362635 h 5082988"/>
                  <a:gd name="connsiteX85" fmla="*/ 566231 w 3918675"/>
                  <a:gd name="connsiteY85" fmla="*/ 1281953 h 5082988"/>
                  <a:gd name="connsiteX86" fmla="*/ 485549 w 3918675"/>
                  <a:gd name="connsiteY86" fmla="*/ 1237129 h 5082988"/>
                  <a:gd name="connsiteX87" fmla="*/ 620020 w 3918675"/>
                  <a:gd name="connsiteY87" fmla="*/ 1102659 h 5082988"/>
                  <a:gd name="connsiteX88" fmla="*/ 691737 w 3918675"/>
                  <a:gd name="connsiteY88" fmla="*/ 905435 h 5082988"/>
                  <a:gd name="connsiteX89" fmla="*/ 557267 w 3918675"/>
                  <a:gd name="connsiteY89" fmla="*/ 887506 h 5082988"/>
                  <a:gd name="connsiteX90" fmla="*/ 530373 w 3918675"/>
                  <a:gd name="connsiteY90" fmla="*/ 744070 h 5082988"/>
                  <a:gd name="connsiteX91" fmla="*/ 727596 w 3918675"/>
                  <a:gd name="connsiteY91" fmla="*/ 744070 h 5082988"/>
                  <a:gd name="connsiteX92" fmla="*/ 700702 w 3918675"/>
                  <a:gd name="connsiteY92" fmla="*/ 618565 h 5082988"/>
                  <a:gd name="connsiteX93" fmla="*/ 799314 w 3918675"/>
                  <a:gd name="connsiteY93" fmla="*/ 546847 h 5082988"/>
                  <a:gd name="connsiteX94" fmla="*/ 799314 w 3918675"/>
                  <a:gd name="connsiteY94" fmla="*/ 331694 h 5082988"/>
                  <a:gd name="connsiteX95" fmla="*/ 853102 w 3918675"/>
                  <a:gd name="connsiteY95" fmla="*/ 242047 h 5082988"/>
                  <a:gd name="connsiteX96" fmla="*/ 745526 w 3918675"/>
                  <a:gd name="connsiteY96" fmla="*/ 206188 h 5082988"/>
                  <a:gd name="connsiteX97" fmla="*/ 754490 w 3918675"/>
                  <a:gd name="connsiteY97" fmla="*/ 71717 h 5082988"/>
                  <a:gd name="connsiteX98" fmla="*/ 835173 w 3918675"/>
                  <a:gd name="connsiteY98" fmla="*/ 0 h 5082988"/>
                  <a:gd name="connsiteX0" fmla="*/ 3372184 w 3918675"/>
                  <a:gd name="connsiteY0" fmla="*/ 2653553 h 5082988"/>
                  <a:gd name="connsiteX1" fmla="*/ 3273573 w 3918675"/>
                  <a:gd name="connsiteY1" fmla="*/ 2644588 h 5082988"/>
                  <a:gd name="connsiteX2" fmla="*/ 3219784 w 3918675"/>
                  <a:gd name="connsiteY2" fmla="*/ 2832847 h 5082988"/>
                  <a:gd name="connsiteX3" fmla="*/ 3112208 w 3918675"/>
                  <a:gd name="connsiteY3" fmla="*/ 2707341 h 5082988"/>
                  <a:gd name="connsiteX4" fmla="*/ 3085314 w 3918675"/>
                  <a:gd name="connsiteY4" fmla="*/ 2743200 h 5082988"/>
                  <a:gd name="connsiteX5" fmla="*/ 3148067 w 3918675"/>
                  <a:gd name="connsiteY5" fmla="*/ 2886635 h 5082988"/>
                  <a:gd name="connsiteX6" fmla="*/ 3327361 w 3918675"/>
                  <a:gd name="connsiteY6" fmla="*/ 3030070 h 5082988"/>
                  <a:gd name="connsiteX7" fmla="*/ 3264608 w 3918675"/>
                  <a:gd name="connsiteY7" fmla="*/ 3164541 h 5082988"/>
                  <a:gd name="connsiteX8" fmla="*/ 3345290 w 3918675"/>
                  <a:gd name="connsiteY8" fmla="*/ 3334870 h 5082988"/>
                  <a:gd name="connsiteX9" fmla="*/ 3443902 w 3918675"/>
                  <a:gd name="connsiteY9" fmla="*/ 3505200 h 5082988"/>
                  <a:gd name="connsiteX10" fmla="*/ 3533549 w 3918675"/>
                  <a:gd name="connsiteY10" fmla="*/ 3496235 h 5082988"/>
                  <a:gd name="connsiteX11" fmla="*/ 3910067 w 3918675"/>
                  <a:gd name="connsiteY11" fmla="*/ 4186517 h 5082988"/>
                  <a:gd name="connsiteX12" fmla="*/ 3793526 w 3918675"/>
                  <a:gd name="connsiteY12" fmla="*/ 4105835 h 5082988"/>
                  <a:gd name="connsiteX13" fmla="*/ 3748702 w 3918675"/>
                  <a:gd name="connsiteY13" fmla="*/ 4303059 h 5082988"/>
                  <a:gd name="connsiteX14" fmla="*/ 3425973 w 3918675"/>
                  <a:gd name="connsiteY14" fmla="*/ 4455459 h 5082988"/>
                  <a:gd name="connsiteX15" fmla="*/ 3515620 w 3918675"/>
                  <a:gd name="connsiteY15" fmla="*/ 4607859 h 5082988"/>
                  <a:gd name="connsiteX16" fmla="*/ 3560443 w 3918675"/>
                  <a:gd name="connsiteY16" fmla="*/ 4688541 h 5082988"/>
                  <a:gd name="connsiteX17" fmla="*/ 3506655 w 3918675"/>
                  <a:gd name="connsiteY17" fmla="*/ 4787153 h 5082988"/>
                  <a:gd name="connsiteX18" fmla="*/ 3614231 w 3918675"/>
                  <a:gd name="connsiteY18" fmla="*/ 4805082 h 5082988"/>
                  <a:gd name="connsiteX19" fmla="*/ 3578373 w 3918675"/>
                  <a:gd name="connsiteY19" fmla="*/ 4975412 h 5082988"/>
                  <a:gd name="connsiteX20" fmla="*/ 3425973 w 3918675"/>
                  <a:gd name="connsiteY20" fmla="*/ 4921623 h 5082988"/>
                  <a:gd name="connsiteX21" fmla="*/ 3425973 w 3918675"/>
                  <a:gd name="connsiteY21" fmla="*/ 4796117 h 5082988"/>
                  <a:gd name="connsiteX22" fmla="*/ 3291502 w 3918675"/>
                  <a:gd name="connsiteY22" fmla="*/ 4849906 h 5082988"/>
                  <a:gd name="connsiteX23" fmla="*/ 3210820 w 3918675"/>
                  <a:gd name="connsiteY23" fmla="*/ 4787153 h 5082988"/>
                  <a:gd name="connsiteX24" fmla="*/ 3121173 w 3918675"/>
                  <a:gd name="connsiteY24" fmla="*/ 4751294 h 5082988"/>
                  <a:gd name="connsiteX25" fmla="*/ 3121173 w 3918675"/>
                  <a:gd name="connsiteY25" fmla="*/ 4894729 h 5082988"/>
                  <a:gd name="connsiteX26" fmla="*/ 2789478 w 3918675"/>
                  <a:gd name="connsiteY26" fmla="*/ 4867835 h 5082988"/>
                  <a:gd name="connsiteX27" fmla="*/ 2762584 w 3918675"/>
                  <a:gd name="connsiteY27" fmla="*/ 4957482 h 5082988"/>
                  <a:gd name="connsiteX28" fmla="*/ 2708796 w 3918675"/>
                  <a:gd name="connsiteY28" fmla="*/ 4957482 h 5082988"/>
                  <a:gd name="connsiteX29" fmla="*/ 2699831 w 3918675"/>
                  <a:gd name="connsiteY29" fmla="*/ 5020235 h 5082988"/>
                  <a:gd name="connsiteX30" fmla="*/ 2448820 w 3918675"/>
                  <a:gd name="connsiteY30" fmla="*/ 5029200 h 5082988"/>
                  <a:gd name="connsiteX31" fmla="*/ 2403996 w 3918675"/>
                  <a:gd name="connsiteY31" fmla="*/ 4912659 h 5082988"/>
                  <a:gd name="connsiteX32" fmla="*/ 2296420 w 3918675"/>
                  <a:gd name="connsiteY32" fmla="*/ 4921623 h 5082988"/>
                  <a:gd name="connsiteX33" fmla="*/ 2179878 w 3918675"/>
                  <a:gd name="connsiteY33" fmla="*/ 4849906 h 5082988"/>
                  <a:gd name="connsiteX34" fmla="*/ 2179878 w 3918675"/>
                  <a:gd name="connsiteY34" fmla="*/ 5029200 h 5082988"/>
                  <a:gd name="connsiteX35" fmla="*/ 2072302 w 3918675"/>
                  <a:gd name="connsiteY35" fmla="*/ 5082988 h 5082988"/>
                  <a:gd name="connsiteX36" fmla="*/ 2036443 w 3918675"/>
                  <a:gd name="connsiteY36" fmla="*/ 5029200 h 5082988"/>
                  <a:gd name="connsiteX37" fmla="*/ 1991620 w 3918675"/>
                  <a:gd name="connsiteY37" fmla="*/ 5020235 h 5082988"/>
                  <a:gd name="connsiteX38" fmla="*/ 1982655 w 3918675"/>
                  <a:gd name="connsiteY38" fmla="*/ 4912659 h 5082988"/>
                  <a:gd name="connsiteX39" fmla="*/ 1910937 w 3918675"/>
                  <a:gd name="connsiteY39" fmla="*/ 4930588 h 5082988"/>
                  <a:gd name="connsiteX40" fmla="*/ 1866114 w 3918675"/>
                  <a:gd name="connsiteY40" fmla="*/ 4885765 h 5082988"/>
                  <a:gd name="connsiteX41" fmla="*/ 1794396 w 3918675"/>
                  <a:gd name="connsiteY41" fmla="*/ 4903694 h 5082988"/>
                  <a:gd name="connsiteX42" fmla="*/ 1390984 w 3918675"/>
                  <a:gd name="connsiteY42" fmla="*/ 4778188 h 5082988"/>
                  <a:gd name="connsiteX43" fmla="*/ 1265478 w 3918675"/>
                  <a:gd name="connsiteY43" fmla="*/ 4751294 h 5082988"/>
                  <a:gd name="connsiteX44" fmla="*/ 1265478 w 3918675"/>
                  <a:gd name="connsiteY44" fmla="*/ 4652682 h 5082988"/>
                  <a:gd name="connsiteX45" fmla="*/ 1113078 w 3918675"/>
                  <a:gd name="connsiteY45" fmla="*/ 4670612 h 5082988"/>
                  <a:gd name="connsiteX46" fmla="*/ 1139973 w 3918675"/>
                  <a:gd name="connsiteY46" fmla="*/ 4760259 h 5082988"/>
                  <a:gd name="connsiteX47" fmla="*/ 1157902 w 3918675"/>
                  <a:gd name="connsiteY47" fmla="*/ 4760259 h 5082988"/>
                  <a:gd name="connsiteX48" fmla="*/ 1157902 w 3918675"/>
                  <a:gd name="connsiteY48" fmla="*/ 4831976 h 5082988"/>
                  <a:gd name="connsiteX49" fmla="*/ 1041361 w 3918675"/>
                  <a:gd name="connsiteY49" fmla="*/ 4805082 h 5082988"/>
                  <a:gd name="connsiteX50" fmla="*/ 888961 w 3918675"/>
                  <a:gd name="connsiteY50" fmla="*/ 4840941 h 5082988"/>
                  <a:gd name="connsiteX51" fmla="*/ 790349 w 3918675"/>
                  <a:gd name="connsiteY51" fmla="*/ 4796117 h 5082988"/>
                  <a:gd name="connsiteX52" fmla="*/ 709667 w 3918675"/>
                  <a:gd name="connsiteY52" fmla="*/ 4823012 h 5082988"/>
                  <a:gd name="connsiteX53" fmla="*/ 646914 w 3918675"/>
                  <a:gd name="connsiteY53" fmla="*/ 4733365 h 5082988"/>
                  <a:gd name="connsiteX54" fmla="*/ 700702 w 3918675"/>
                  <a:gd name="connsiteY54" fmla="*/ 4491317 h 5082988"/>
                  <a:gd name="connsiteX55" fmla="*/ 808278 w 3918675"/>
                  <a:gd name="connsiteY55" fmla="*/ 4087906 h 5082988"/>
                  <a:gd name="connsiteX56" fmla="*/ 1104114 w 3918675"/>
                  <a:gd name="connsiteY56" fmla="*/ 3738282 h 5082988"/>
                  <a:gd name="connsiteX57" fmla="*/ 727596 w 3918675"/>
                  <a:gd name="connsiteY57" fmla="*/ 3612776 h 5082988"/>
                  <a:gd name="connsiteX58" fmla="*/ 673808 w 3918675"/>
                  <a:gd name="connsiteY58" fmla="*/ 3523129 h 5082988"/>
                  <a:gd name="connsiteX59" fmla="*/ 602090 w 3918675"/>
                  <a:gd name="connsiteY59" fmla="*/ 3594847 h 5082988"/>
                  <a:gd name="connsiteX60" fmla="*/ 449690 w 3918675"/>
                  <a:gd name="connsiteY60" fmla="*/ 3523129 h 5082988"/>
                  <a:gd name="connsiteX61" fmla="*/ 404867 w 3918675"/>
                  <a:gd name="connsiteY61" fmla="*/ 3496235 h 5082988"/>
                  <a:gd name="connsiteX62" fmla="*/ 369008 w 3918675"/>
                  <a:gd name="connsiteY62" fmla="*/ 3541059 h 5082988"/>
                  <a:gd name="connsiteX63" fmla="*/ 144890 w 3918675"/>
                  <a:gd name="connsiteY63" fmla="*/ 3209365 h 5082988"/>
                  <a:gd name="connsiteX64" fmla="*/ 234537 w 3918675"/>
                  <a:gd name="connsiteY64" fmla="*/ 3021106 h 5082988"/>
                  <a:gd name="connsiteX65" fmla="*/ 73173 w 3918675"/>
                  <a:gd name="connsiteY65" fmla="*/ 2904565 h 5082988"/>
                  <a:gd name="connsiteX66" fmla="*/ 171784 w 3918675"/>
                  <a:gd name="connsiteY66" fmla="*/ 2590800 h 5082988"/>
                  <a:gd name="connsiteX67" fmla="*/ 270396 w 3918675"/>
                  <a:gd name="connsiteY67" fmla="*/ 2528047 h 5082988"/>
                  <a:gd name="connsiteX68" fmla="*/ 216608 w 3918675"/>
                  <a:gd name="connsiteY68" fmla="*/ 2402541 h 5082988"/>
                  <a:gd name="connsiteX69" fmla="*/ 126961 w 3918675"/>
                  <a:gd name="connsiteY69" fmla="*/ 2402541 h 5082988"/>
                  <a:gd name="connsiteX70" fmla="*/ 198678 w 3918675"/>
                  <a:gd name="connsiteY70" fmla="*/ 2303929 h 5082988"/>
                  <a:gd name="connsiteX71" fmla="*/ 100067 w 3918675"/>
                  <a:gd name="connsiteY71" fmla="*/ 2277035 h 5082988"/>
                  <a:gd name="connsiteX72" fmla="*/ 73173 w 3918675"/>
                  <a:gd name="connsiteY72" fmla="*/ 2151529 h 5082988"/>
                  <a:gd name="connsiteX73" fmla="*/ 109031 w 3918675"/>
                  <a:gd name="connsiteY73" fmla="*/ 2106706 h 5082988"/>
                  <a:gd name="connsiteX74" fmla="*/ 109031 w 3918675"/>
                  <a:gd name="connsiteY74" fmla="*/ 2026023 h 5082988"/>
                  <a:gd name="connsiteX75" fmla="*/ 1455 w 3918675"/>
                  <a:gd name="connsiteY75" fmla="*/ 1954306 h 5082988"/>
                  <a:gd name="connsiteX76" fmla="*/ 198678 w 3918675"/>
                  <a:gd name="connsiteY76" fmla="*/ 1891553 h 5082988"/>
                  <a:gd name="connsiteX77" fmla="*/ 144890 w 3918675"/>
                  <a:gd name="connsiteY77" fmla="*/ 1855694 h 5082988"/>
                  <a:gd name="connsiteX78" fmla="*/ 216608 w 3918675"/>
                  <a:gd name="connsiteY78" fmla="*/ 1685365 h 5082988"/>
                  <a:gd name="connsiteX79" fmla="*/ 117996 w 3918675"/>
                  <a:gd name="connsiteY79" fmla="*/ 1362635 h 5082988"/>
                  <a:gd name="connsiteX80" fmla="*/ 207643 w 3918675"/>
                  <a:gd name="connsiteY80" fmla="*/ 1299882 h 5082988"/>
                  <a:gd name="connsiteX81" fmla="*/ 315220 w 3918675"/>
                  <a:gd name="connsiteY81" fmla="*/ 1389529 h 5082988"/>
                  <a:gd name="connsiteX82" fmla="*/ 467620 w 3918675"/>
                  <a:gd name="connsiteY82" fmla="*/ 1326776 h 5082988"/>
                  <a:gd name="connsiteX83" fmla="*/ 548302 w 3918675"/>
                  <a:gd name="connsiteY83" fmla="*/ 1362635 h 5082988"/>
                  <a:gd name="connsiteX84" fmla="*/ 566231 w 3918675"/>
                  <a:gd name="connsiteY84" fmla="*/ 1281953 h 5082988"/>
                  <a:gd name="connsiteX85" fmla="*/ 485549 w 3918675"/>
                  <a:gd name="connsiteY85" fmla="*/ 1237129 h 5082988"/>
                  <a:gd name="connsiteX86" fmla="*/ 620020 w 3918675"/>
                  <a:gd name="connsiteY86" fmla="*/ 1102659 h 5082988"/>
                  <a:gd name="connsiteX87" fmla="*/ 691737 w 3918675"/>
                  <a:gd name="connsiteY87" fmla="*/ 905435 h 5082988"/>
                  <a:gd name="connsiteX88" fmla="*/ 557267 w 3918675"/>
                  <a:gd name="connsiteY88" fmla="*/ 887506 h 5082988"/>
                  <a:gd name="connsiteX89" fmla="*/ 530373 w 3918675"/>
                  <a:gd name="connsiteY89" fmla="*/ 744070 h 5082988"/>
                  <a:gd name="connsiteX90" fmla="*/ 727596 w 3918675"/>
                  <a:gd name="connsiteY90" fmla="*/ 744070 h 5082988"/>
                  <a:gd name="connsiteX91" fmla="*/ 700702 w 3918675"/>
                  <a:gd name="connsiteY91" fmla="*/ 618565 h 5082988"/>
                  <a:gd name="connsiteX92" fmla="*/ 799314 w 3918675"/>
                  <a:gd name="connsiteY92" fmla="*/ 546847 h 5082988"/>
                  <a:gd name="connsiteX93" fmla="*/ 799314 w 3918675"/>
                  <a:gd name="connsiteY93" fmla="*/ 331694 h 5082988"/>
                  <a:gd name="connsiteX94" fmla="*/ 853102 w 3918675"/>
                  <a:gd name="connsiteY94" fmla="*/ 242047 h 5082988"/>
                  <a:gd name="connsiteX95" fmla="*/ 745526 w 3918675"/>
                  <a:gd name="connsiteY95" fmla="*/ 206188 h 5082988"/>
                  <a:gd name="connsiteX96" fmla="*/ 754490 w 3918675"/>
                  <a:gd name="connsiteY96" fmla="*/ 71717 h 5082988"/>
                  <a:gd name="connsiteX97" fmla="*/ 835173 w 3918675"/>
                  <a:gd name="connsiteY97" fmla="*/ 0 h 5082988"/>
                  <a:gd name="connsiteX0" fmla="*/ 3273573 w 3918675"/>
                  <a:gd name="connsiteY0" fmla="*/ 2644588 h 5082988"/>
                  <a:gd name="connsiteX1" fmla="*/ 3219784 w 3918675"/>
                  <a:gd name="connsiteY1" fmla="*/ 2832847 h 5082988"/>
                  <a:gd name="connsiteX2" fmla="*/ 3112208 w 3918675"/>
                  <a:gd name="connsiteY2" fmla="*/ 2707341 h 5082988"/>
                  <a:gd name="connsiteX3" fmla="*/ 3085314 w 3918675"/>
                  <a:gd name="connsiteY3" fmla="*/ 2743200 h 5082988"/>
                  <a:gd name="connsiteX4" fmla="*/ 3148067 w 3918675"/>
                  <a:gd name="connsiteY4" fmla="*/ 2886635 h 5082988"/>
                  <a:gd name="connsiteX5" fmla="*/ 3327361 w 3918675"/>
                  <a:gd name="connsiteY5" fmla="*/ 3030070 h 5082988"/>
                  <a:gd name="connsiteX6" fmla="*/ 3264608 w 3918675"/>
                  <a:gd name="connsiteY6" fmla="*/ 3164541 h 5082988"/>
                  <a:gd name="connsiteX7" fmla="*/ 3345290 w 3918675"/>
                  <a:gd name="connsiteY7" fmla="*/ 3334870 h 5082988"/>
                  <a:gd name="connsiteX8" fmla="*/ 3443902 w 3918675"/>
                  <a:gd name="connsiteY8" fmla="*/ 3505200 h 5082988"/>
                  <a:gd name="connsiteX9" fmla="*/ 3533549 w 3918675"/>
                  <a:gd name="connsiteY9" fmla="*/ 3496235 h 5082988"/>
                  <a:gd name="connsiteX10" fmla="*/ 3910067 w 3918675"/>
                  <a:gd name="connsiteY10" fmla="*/ 4186517 h 5082988"/>
                  <a:gd name="connsiteX11" fmla="*/ 3793526 w 3918675"/>
                  <a:gd name="connsiteY11" fmla="*/ 4105835 h 5082988"/>
                  <a:gd name="connsiteX12" fmla="*/ 3748702 w 3918675"/>
                  <a:gd name="connsiteY12" fmla="*/ 4303059 h 5082988"/>
                  <a:gd name="connsiteX13" fmla="*/ 3425973 w 3918675"/>
                  <a:gd name="connsiteY13" fmla="*/ 4455459 h 5082988"/>
                  <a:gd name="connsiteX14" fmla="*/ 3515620 w 3918675"/>
                  <a:gd name="connsiteY14" fmla="*/ 4607859 h 5082988"/>
                  <a:gd name="connsiteX15" fmla="*/ 3560443 w 3918675"/>
                  <a:gd name="connsiteY15" fmla="*/ 4688541 h 5082988"/>
                  <a:gd name="connsiteX16" fmla="*/ 3506655 w 3918675"/>
                  <a:gd name="connsiteY16" fmla="*/ 4787153 h 5082988"/>
                  <a:gd name="connsiteX17" fmla="*/ 3614231 w 3918675"/>
                  <a:gd name="connsiteY17" fmla="*/ 4805082 h 5082988"/>
                  <a:gd name="connsiteX18" fmla="*/ 3578373 w 3918675"/>
                  <a:gd name="connsiteY18" fmla="*/ 4975412 h 5082988"/>
                  <a:gd name="connsiteX19" fmla="*/ 3425973 w 3918675"/>
                  <a:gd name="connsiteY19" fmla="*/ 4921623 h 5082988"/>
                  <a:gd name="connsiteX20" fmla="*/ 3425973 w 3918675"/>
                  <a:gd name="connsiteY20" fmla="*/ 4796117 h 5082988"/>
                  <a:gd name="connsiteX21" fmla="*/ 3291502 w 3918675"/>
                  <a:gd name="connsiteY21" fmla="*/ 4849906 h 5082988"/>
                  <a:gd name="connsiteX22" fmla="*/ 3210820 w 3918675"/>
                  <a:gd name="connsiteY22" fmla="*/ 4787153 h 5082988"/>
                  <a:gd name="connsiteX23" fmla="*/ 3121173 w 3918675"/>
                  <a:gd name="connsiteY23" fmla="*/ 4751294 h 5082988"/>
                  <a:gd name="connsiteX24" fmla="*/ 3121173 w 3918675"/>
                  <a:gd name="connsiteY24" fmla="*/ 4894729 h 5082988"/>
                  <a:gd name="connsiteX25" fmla="*/ 2789478 w 3918675"/>
                  <a:gd name="connsiteY25" fmla="*/ 4867835 h 5082988"/>
                  <a:gd name="connsiteX26" fmla="*/ 2762584 w 3918675"/>
                  <a:gd name="connsiteY26" fmla="*/ 4957482 h 5082988"/>
                  <a:gd name="connsiteX27" fmla="*/ 2708796 w 3918675"/>
                  <a:gd name="connsiteY27" fmla="*/ 4957482 h 5082988"/>
                  <a:gd name="connsiteX28" fmla="*/ 2699831 w 3918675"/>
                  <a:gd name="connsiteY28" fmla="*/ 5020235 h 5082988"/>
                  <a:gd name="connsiteX29" fmla="*/ 2448820 w 3918675"/>
                  <a:gd name="connsiteY29" fmla="*/ 5029200 h 5082988"/>
                  <a:gd name="connsiteX30" fmla="*/ 2403996 w 3918675"/>
                  <a:gd name="connsiteY30" fmla="*/ 4912659 h 5082988"/>
                  <a:gd name="connsiteX31" fmla="*/ 2296420 w 3918675"/>
                  <a:gd name="connsiteY31" fmla="*/ 4921623 h 5082988"/>
                  <a:gd name="connsiteX32" fmla="*/ 2179878 w 3918675"/>
                  <a:gd name="connsiteY32" fmla="*/ 4849906 h 5082988"/>
                  <a:gd name="connsiteX33" fmla="*/ 2179878 w 3918675"/>
                  <a:gd name="connsiteY33" fmla="*/ 5029200 h 5082988"/>
                  <a:gd name="connsiteX34" fmla="*/ 2072302 w 3918675"/>
                  <a:gd name="connsiteY34" fmla="*/ 5082988 h 5082988"/>
                  <a:gd name="connsiteX35" fmla="*/ 2036443 w 3918675"/>
                  <a:gd name="connsiteY35" fmla="*/ 5029200 h 5082988"/>
                  <a:gd name="connsiteX36" fmla="*/ 1991620 w 3918675"/>
                  <a:gd name="connsiteY36" fmla="*/ 5020235 h 5082988"/>
                  <a:gd name="connsiteX37" fmla="*/ 1982655 w 3918675"/>
                  <a:gd name="connsiteY37" fmla="*/ 4912659 h 5082988"/>
                  <a:gd name="connsiteX38" fmla="*/ 1910937 w 3918675"/>
                  <a:gd name="connsiteY38" fmla="*/ 4930588 h 5082988"/>
                  <a:gd name="connsiteX39" fmla="*/ 1866114 w 3918675"/>
                  <a:gd name="connsiteY39" fmla="*/ 4885765 h 5082988"/>
                  <a:gd name="connsiteX40" fmla="*/ 1794396 w 3918675"/>
                  <a:gd name="connsiteY40" fmla="*/ 4903694 h 5082988"/>
                  <a:gd name="connsiteX41" fmla="*/ 1390984 w 3918675"/>
                  <a:gd name="connsiteY41" fmla="*/ 4778188 h 5082988"/>
                  <a:gd name="connsiteX42" fmla="*/ 1265478 w 3918675"/>
                  <a:gd name="connsiteY42" fmla="*/ 4751294 h 5082988"/>
                  <a:gd name="connsiteX43" fmla="*/ 1265478 w 3918675"/>
                  <a:gd name="connsiteY43" fmla="*/ 4652682 h 5082988"/>
                  <a:gd name="connsiteX44" fmla="*/ 1113078 w 3918675"/>
                  <a:gd name="connsiteY44" fmla="*/ 4670612 h 5082988"/>
                  <a:gd name="connsiteX45" fmla="*/ 1139973 w 3918675"/>
                  <a:gd name="connsiteY45" fmla="*/ 4760259 h 5082988"/>
                  <a:gd name="connsiteX46" fmla="*/ 1157902 w 3918675"/>
                  <a:gd name="connsiteY46" fmla="*/ 4760259 h 5082988"/>
                  <a:gd name="connsiteX47" fmla="*/ 1157902 w 3918675"/>
                  <a:gd name="connsiteY47" fmla="*/ 4831976 h 5082988"/>
                  <a:gd name="connsiteX48" fmla="*/ 1041361 w 3918675"/>
                  <a:gd name="connsiteY48" fmla="*/ 4805082 h 5082988"/>
                  <a:gd name="connsiteX49" fmla="*/ 888961 w 3918675"/>
                  <a:gd name="connsiteY49" fmla="*/ 4840941 h 5082988"/>
                  <a:gd name="connsiteX50" fmla="*/ 790349 w 3918675"/>
                  <a:gd name="connsiteY50" fmla="*/ 4796117 h 5082988"/>
                  <a:gd name="connsiteX51" fmla="*/ 709667 w 3918675"/>
                  <a:gd name="connsiteY51" fmla="*/ 4823012 h 5082988"/>
                  <a:gd name="connsiteX52" fmla="*/ 646914 w 3918675"/>
                  <a:gd name="connsiteY52" fmla="*/ 4733365 h 5082988"/>
                  <a:gd name="connsiteX53" fmla="*/ 700702 w 3918675"/>
                  <a:gd name="connsiteY53" fmla="*/ 4491317 h 5082988"/>
                  <a:gd name="connsiteX54" fmla="*/ 808278 w 3918675"/>
                  <a:gd name="connsiteY54" fmla="*/ 4087906 h 5082988"/>
                  <a:gd name="connsiteX55" fmla="*/ 1104114 w 3918675"/>
                  <a:gd name="connsiteY55" fmla="*/ 3738282 h 5082988"/>
                  <a:gd name="connsiteX56" fmla="*/ 727596 w 3918675"/>
                  <a:gd name="connsiteY56" fmla="*/ 3612776 h 5082988"/>
                  <a:gd name="connsiteX57" fmla="*/ 673808 w 3918675"/>
                  <a:gd name="connsiteY57" fmla="*/ 3523129 h 5082988"/>
                  <a:gd name="connsiteX58" fmla="*/ 602090 w 3918675"/>
                  <a:gd name="connsiteY58" fmla="*/ 3594847 h 5082988"/>
                  <a:gd name="connsiteX59" fmla="*/ 449690 w 3918675"/>
                  <a:gd name="connsiteY59" fmla="*/ 3523129 h 5082988"/>
                  <a:gd name="connsiteX60" fmla="*/ 404867 w 3918675"/>
                  <a:gd name="connsiteY60" fmla="*/ 3496235 h 5082988"/>
                  <a:gd name="connsiteX61" fmla="*/ 369008 w 3918675"/>
                  <a:gd name="connsiteY61" fmla="*/ 3541059 h 5082988"/>
                  <a:gd name="connsiteX62" fmla="*/ 144890 w 3918675"/>
                  <a:gd name="connsiteY62" fmla="*/ 3209365 h 5082988"/>
                  <a:gd name="connsiteX63" fmla="*/ 234537 w 3918675"/>
                  <a:gd name="connsiteY63" fmla="*/ 3021106 h 5082988"/>
                  <a:gd name="connsiteX64" fmla="*/ 73173 w 3918675"/>
                  <a:gd name="connsiteY64" fmla="*/ 2904565 h 5082988"/>
                  <a:gd name="connsiteX65" fmla="*/ 171784 w 3918675"/>
                  <a:gd name="connsiteY65" fmla="*/ 2590800 h 5082988"/>
                  <a:gd name="connsiteX66" fmla="*/ 270396 w 3918675"/>
                  <a:gd name="connsiteY66" fmla="*/ 2528047 h 5082988"/>
                  <a:gd name="connsiteX67" fmla="*/ 216608 w 3918675"/>
                  <a:gd name="connsiteY67" fmla="*/ 2402541 h 5082988"/>
                  <a:gd name="connsiteX68" fmla="*/ 126961 w 3918675"/>
                  <a:gd name="connsiteY68" fmla="*/ 2402541 h 5082988"/>
                  <a:gd name="connsiteX69" fmla="*/ 198678 w 3918675"/>
                  <a:gd name="connsiteY69" fmla="*/ 2303929 h 5082988"/>
                  <a:gd name="connsiteX70" fmla="*/ 100067 w 3918675"/>
                  <a:gd name="connsiteY70" fmla="*/ 2277035 h 5082988"/>
                  <a:gd name="connsiteX71" fmla="*/ 73173 w 3918675"/>
                  <a:gd name="connsiteY71" fmla="*/ 2151529 h 5082988"/>
                  <a:gd name="connsiteX72" fmla="*/ 109031 w 3918675"/>
                  <a:gd name="connsiteY72" fmla="*/ 2106706 h 5082988"/>
                  <a:gd name="connsiteX73" fmla="*/ 109031 w 3918675"/>
                  <a:gd name="connsiteY73" fmla="*/ 2026023 h 5082988"/>
                  <a:gd name="connsiteX74" fmla="*/ 1455 w 3918675"/>
                  <a:gd name="connsiteY74" fmla="*/ 1954306 h 5082988"/>
                  <a:gd name="connsiteX75" fmla="*/ 198678 w 3918675"/>
                  <a:gd name="connsiteY75" fmla="*/ 1891553 h 5082988"/>
                  <a:gd name="connsiteX76" fmla="*/ 144890 w 3918675"/>
                  <a:gd name="connsiteY76" fmla="*/ 1855694 h 5082988"/>
                  <a:gd name="connsiteX77" fmla="*/ 216608 w 3918675"/>
                  <a:gd name="connsiteY77" fmla="*/ 1685365 h 5082988"/>
                  <a:gd name="connsiteX78" fmla="*/ 117996 w 3918675"/>
                  <a:gd name="connsiteY78" fmla="*/ 1362635 h 5082988"/>
                  <a:gd name="connsiteX79" fmla="*/ 207643 w 3918675"/>
                  <a:gd name="connsiteY79" fmla="*/ 1299882 h 5082988"/>
                  <a:gd name="connsiteX80" fmla="*/ 315220 w 3918675"/>
                  <a:gd name="connsiteY80" fmla="*/ 1389529 h 5082988"/>
                  <a:gd name="connsiteX81" fmla="*/ 467620 w 3918675"/>
                  <a:gd name="connsiteY81" fmla="*/ 1326776 h 5082988"/>
                  <a:gd name="connsiteX82" fmla="*/ 548302 w 3918675"/>
                  <a:gd name="connsiteY82" fmla="*/ 1362635 h 5082988"/>
                  <a:gd name="connsiteX83" fmla="*/ 566231 w 3918675"/>
                  <a:gd name="connsiteY83" fmla="*/ 1281953 h 5082988"/>
                  <a:gd name="connsiteX84" fmla="*/ 485549 w 3918675"/>
                  <a:gd name="connsiteY84" fmla="*/ 1237129 h 5082988"/>
                  <a:gd name="connsiteX85" fmla="*/ 620020 w 3918675"/>
                  <a:gd name="connsiteY85" fmla="*/ 1102659 h 5082988"/>
                  <a:gd name="connsiteX86" fmla="*/ 691737 w 3918675"/>
                  <a:gd name="connsiteY86" fmla="*/ 905435 h 5082988"/>
                  <a:gd name="connsiteX87" fmla="*/ 557267 w 3918675"/>
                  <a:gd name="connsiteY87" fmla="*/ 887506 h 5082988"/>
                  <a:gd name="connsiteX88" fmla="*/ 530373 w 3918675"/>
                  <a:gd name="connsiteY88" fmla="*/ 744070 h 5082988"/>
                  <a:gd name="connsiteX89" fmla="*/ 727596 w 3918675"/>
                  <a:gd name="connsiteY89" fmla="*/ 744070 h 5082988"/>
                  <a:gd name="connsiteX90" fmla="*/ 700702 w 3918675"/>
                  <a:gd name="connsiteY90" fmla="*/ 618565 h 5082988"/>
                  <a:gd name="connsiteX91" fmla="*/ 799314 w 3918675"/>
                  <a:gd name="connsiteY91" fmla="*/ 546847 h 5082988"/>
                  <a:gd name="connsiteX92" fmla="*/ 799314 w 3918675"/>
                  <a:gd name="connsiteY92" fmla="*/ 331694 h 5082988"/>
                  <a:gd name="connsiteX93" fmla="*/ 853102 w 3918675"/>
                  <a:gd name="connsiteY93" fmla="*/ 242047 h 5082988"/>
                  <a:gd name="connsiteX94" fmla="*/ 745526 w 3918675"/>
                  <a:gd name="connsiteY94" fmla="*/ 206188 h 5082988"/>
                  <a:gd name="connsiteX95" fmla="*/ 754490 w 3918675"/>
                  <a:gd name="connsiteY95" fmla="*/ 71717 h 5082988"/>
                  <a:gd name="connsiteX96" fmla="*/ 835173 w 3918675"/>
                  <a:gd name="connsiteY96" fmla="*/ 0 h 5082988"/>
                  <a:gd name="connsiteX0" fmla="*/ 3219784 w 3918675"/>
                  <a:gd name="connsiteY0" fmla="*/ 2832847 h 5082988"/>
                  <a:gd name="connsiteX1" fmla="*/ 3112208 w 3918675"/>
                  <a:gd name="connsiteY1" fmla="*/ 2707341 h 5082988"/>
                  <a:gd name="connsiteX2" fmla="*/ 3085314 w 3918675"/>
                  <a:gd name="connsiteY2" fmla="*/ 2743200 h 5082988"/>
                  <a:gd name="connsiteX3" fmla="*/ 3148067 w 3918675"/>
                  <a:gd name="connsiteY3" fmla="*/ 2886635 h 5082988"/>
                  <a:gd name="connsiteX4" fmla="*/ 3327361 w 3918675"/>
                  <a:gd name="connsiteY4" fmla="*/ 3030070 h 5082988"/>
                  <a:gd name="connsiteX5" fmla="*/ 3264608 w 3918675"/>
                  <a:gd name="connsiteY5" fmla="*/ 3164541 h 5082988"/>
                  <a:gd name="connsiteX6" fmla="*/ 3345290 w 3918675"/>
                  <a:gd name="connsiteY6" fmla="*/ 3334870 h 5082988"/>
                  <a:gd name="connsiteX7" fmla="*/ 3443902 w 3918675"/>
                  <a:gd name="connsiteY7" fmla="*/ 3505200 h 5082988"/>
                  <a:gd name="connsiteX8" fmla="*/ 3533549 w 3918675"/>
                  <a:gd name="connsiteY8" fmla="*/ 3496235 h 5082988"/>
                  <a:gd name="connsiteX9" fmla="*/ 3910067 w 3918675"/>
                  <a:gd name="connsiteY9" fmla="*/ 4186517 h 5082988"/>
                  <a:gd name="connsiteX10" fmla="*/ 3793526 w 3918675"/>
                  <a:gd name="connsiteY10" fmla="*/ 4105835 h 5082988"/>
                  <a:gd name="connsiteX11" fmla="*/ 3748702 w 3918675"/>
                  <a:gd name="connsiteY11" fmla="*/ 4303059 h 5082988"/>
                  <a:gd name="connsiteX12" fmla="*/ 3425973 w 3918675"/>
                  <a:gd name="connsiteY12" fmla="*/ 4455459 h 5082988"/>
                  <a:gd name="connsiteX13" fmla="*/ 3515620 w 3918675"/>
                  <a:gd name="connsiteY13" fmla="*/ 4607859 h 5082988"/>
                  <a:gd name="connsiteX14" fmla="*/ 3560443 w 3918675"/>
                  <a:gd name="connsiteY14" fmla="*/ 4688541 h 5082988"/>
                  <a:gd name="connsiteX15" fmla="*/ 3506655 w 3918675"/>
                  <a:gd name="connsiteY15" fmla="*/ 4787153 h 5082988"/>
                  <a:gd name="connsiteX16" fmla="*/ 3614231 w 3918675"/>
                  <a:gd name="connsiteY16" fmla="*/ 4805082 h 5082988"/>
                  <a:gd name="connsiteX17" fmla="*/ 3578373 w 3918675"/>
                  <a:gd name="connsiteY17" fmla="*/ 4975412 h 5082988"/>
                  <a:gd name="connsiteX18" fmla="*/ 3425973 w 3918675"/>
                  <a:gd name="connsiteY18" fmla="*/ 4921623 h 5082988"/>
                  <a:gd name="connsiteX19" fmla="*/ 3425973 w 3918675"/>
                  <a:gd name="connsiteY19" fmla="*/ 4796117 h 5082988"/>
                  <a:gd name="connsiteX20" fmla="*/ 3291502 w 3918675"/>
                  <a:gd name="connsiteY20" fmla="*/ 4849906 h 5082988"/>
                  <a:gd name="connsiteX21" fmla="*/ 3210820 w 3918675"/>
                  <a:gd name="connsiteY21" fmla="*/ 4787153 h 5082988"/>
                  <a:gd name="connsiteX22" fmla="*/ 3121173 w 3918675"/>
                  <a:gd name="connsiteY22" fmla="*/ 4751294 h 5082988"/>
                  <a:gd name="connsiteX23" fmla="*/ 3121173 w 3918675"/>
                  <a:gd name="connsiteY23" fmla="*/ 4894729 h 5082988"/>
                  <a:gd name="connsiteX24" fmla="*/ 2789478 w 3918675"/>
                  <a:gd name="connsiteY24" fmla="*/ 4867835 h 5082988"/>
                  <a:gd name="connsiteX25" fmla="*/ 2762584 w 3918675"/>
                  <a:gd name="connsiteY25" fmla="*/ 4957482 h 5082988"/>
                  <a:gd name="connsiteX26" fmla="*/ 2708796 w 3918675"/>
                  <a:gd name="connsiteY26" fmla="*/ 4957482 h 5082988"/>
                  <a:gd name="connsiteX27" fmla="*/ 2699831 w 3918675"/>
                  <a:gd name="connsiteY27" fmla="*/ 5020235 h 5082988"/>
                  <a:gd name="connsiteX28" fmla="*/ 2448820 w 3918675"/>
                  <a:gd name="connsiteY28" fmla="*/ 5029200 h 5082988"/>
                  <a:gd name="connsiteX29" fmla="*/ 2403996 w 3918675"/>
                  <a:gd name="connsiteY29" fmla="*/ 4912659 h 5082988"/>
                  <a:gd name="connsiteX30" fmla="*/ 2296420 w 3918675"/>
                  <a:gd name="connsiteY30" fmla="*/ 4921623 h 5082988"/>
                  <a:gd name="connsiteX31" fmla="*/ 2179878 w 3918675"/>
                  <a:gd name="connsiteY31" fmla="*/ 4849906 h 5082988"/>
                  <a:gd name="connsiteX32" fmla="*/ 2179878 w 3918675"/>
                  <a:gd name="connsiteY32" fmla="*/ 5029200 h 5082988"/>
                  <a:gd name="connsiteX33" fmla="*/ 2072302 w 3918675"/>
                  <a:gd name="connsiteY33" fmla="*/ 5082988 h 5082988"/>
                  <a:gd name="connsiteX34" fmla="*/ 2036443 w 3918675"/>
                  <a:gd name="connsiteY34" fmla="*/ 5029200 h 5082988"/>
                  <a:gd name="connsiteX35" fmla="*/ 1991620 w 3918675"/>
                  <a:gd name="connsiteY35" fmla="*/ 5020235 h 5082988"/>
                  <a:gd name="connsiteX36" fmla="*/ 1982655 w 3918675"/>
                  <a:gd name="connsiteY36" fmla="*/ 4912659 h 5082988"/>
                  <a:gd name="connsiteX37" fmla="*/ 1910937 w 3918675"/>
                  <a:gd name="connsiteY37" fmla="*/ 4930588 h 5082988"/>
                  <a:gd name="connsiteX38" fmla="*/ 1866114 w 3918675"/>
                  <a:gd name="connsiteY38" fmla="*/ 4885765 h 5082988"/>
                  <a:gd name="connsiteX39" fmla="*/ 1794396 w 3918675"/>
                  <a:gd name="connsiteY39" fmla="*/ 4903694 h 5082988"/>
                  <a:gd name="connsiteX40" fmla="*/ 1390984 w 3918675"/>
                  <a:gd name="connsiteY40" fmla="*/ 4778188 h 5082988"/>
                  <a:gd name="connsiteX41" fmla="*/ 1265478 w 3918675"/>
                  <a:gd name="connsiteY41" fmla="*/ 4751294 h 5082988"/>
                  <a:gd name="connsiteX42" fmla="*/ 1265478 w 3918675"/>
                  <a:gd name="connsiteY42" fmla="*/ 4652682 h 5082988"/>
                  <a:gd name="connsiteX43" fmla="*/ 1113078 w 3918675"/>
                  <a:gd name="connsiteY43" fmla="*/ 4670612 h 5082988"/>
                  <a:gd name="connsiteX44" fmla="*/ 1139973 w 3918675"/>
                  <a:gd name="connsiteY44" fmla="*/ 4760259 h 5082988"/>
                  <a:gd name="connsiteX45" fmla="*/ 1157902 w 3918675"/>
                  <a:gd name="connsiteY45" fmla="*/ 4760259 h 5082988"/>
                  <a:gd name="connsiteX46" fmla="*/ 1157902 w 3918675"/>
                  <a:gd name="connsiteY46" fmla="*/ 4831976 h 5082988"/>
                  <a:gd name="connsiteX47" fmla="*/ 1041361 w 3918675"/>
                  <a:gd name="connsiteY47" fmla="*/ 4805082 h 5082988"/>
                  <a:gd name="connsiteX48" fmla="*/ 888961 w 3918675"/>
                  <a:gd name="connsiteY48" fmla="*/ 4840941 h 5082988"/>
                  <a:gd name="connsiteX49" fmla="*/ 790349 w 3918675"/>
                  <a:gd name="connsiteY49" fmla="*/ 4796117 h 5082988"/>
                  <a:gd name="connsiteX50" fmla="*/ 709667 w 3918675"/>
                  <a:gd name="connsiteY50" fmla="*/ 4823012 h 5082988"/>
                  <a:gd name="connsiteX51" fmla="*/ 646914 w 3918675"/>
                  <a:gd name="connsiteY51" fmla="*/ 4733365 h 5082988"/>
                  <a:gd name="connsiteX52" fmla="*/ 700702 w 3918675"/>
                  <a:gd name="connsiteY52" fmla="*/ 4491317 h 5082988"/>
                  <a:gd name="connsiteX53" fmla="*/ 808278 w 3918675"/>
                  <a:gd name="connsiteY53" fmla="*/ 4087906 h 5082988"/>
                  <a:gd name="connsiteX54" fmla="*/ 1104114 w 3918675"/>
                  <a:gd name="connsiteY54" fmla="*/ 3738282 h 5082988"/>
                  <a:gd name="connsiteX55" fmla="*/ 727596 w 3918675"/>
                  <a:gd name="connsiteY55" fmla="*/ 3612776 h 5082988"/>
                  <a:gd name="connsiteX56" fmla="*/ 673808 w 3918675"/>
                  <a:gd name="connsiteY56" fmla="*/ 3523129 h 5082988"/>
                  <a:gd name="connsiteX57" fmla="*/ 602090 w 3918675"/>
                  <a:gd name="connsiteY57" fmla="*/ 3594847 h 5082988"/>
                  <a:gd name="connsiteX58" fmla="*/ 449690 w 3918675"/>
                  <a:gd name="connsiteY58" fmla="*/ 3523129 h 5082988"/>
                  <a:gd name="connsiteX59" fmla="*/ 404867 w 3918675"/>
                  <a:gd name="connsiteY59" fmla="*/ 3496235 h 5082988"/>
                  <a:gd name="connsiteX60" fmla="*/ 369008 w 3918675"/>
                  <a:gd name="connsiteY60" fmla="*/ 3541059 h 5082988"/>
                  <a:gd name="connsiteX61" fmla="*/ 144890 w 3918675"/>
                  <a:gd name="connsiteY61" fmla="*/ 3209365 h 5082988"/>
                  <a:gd name="connsiteX62" fmla="*/ 234537 w 3918675"/>
                  <a:gd name="connsiteY62" fmla="*/ 3021106 h 5082988"/>
                  <a:gd name="connsiteX63" fmla="*/ 73173 w 3918675"/>
                  <a:gd name="connsiteY63" fmla="*/ 2904565 h 5082988"/>
                  <a:gd name="connsiteX64" fmla="*/ 171784 w 3918675"/>
                  <a:gd name="connsiteY64" fmla="*/ 2590800 h 5082988"/>
                  <a:gd name="connsiteX65" fmla="*/ 270396 w 3918675"/>
                  <a:gd name="connsiteY65" fmla="*/ 2528047 h 5082988"/>
                  <a:gd name="connsiteX66" fmla="*/ 216608 w 3918675"/>
                  <a:gd name="connsiteY66" fmla="*/ 2402541 h 5082988"/>
                  <a:gd name="connsiteX67" fmla="*/ 126961 w 3918675"/>
                  <a:gd name="connsiteY67" fmla="*/ 2402541 h 5082988"/>
                  <a:gd name="connsiteX68" fmla="*/ 198678 w 3918675"/>
                  <a:gd name="connsiteY68" fmla="*/ 2303929 h 5082988"/>
                  <a:gd name="connsiteX69" fmla="*/ 100067 w 3918675"/>
                  <a:gd name="connsiteY69" fmla="*/ 2277035 h 5082988"/>
                  <a:gd name="connsiteX70" fmla="*/ 73173 w 3918675"/>
                  <a:gd name="connsiteY70" fmla="*/ 2151529 h 5082988"/>
                  <a:gd name="connsiteX71" fmla="*/ 109031 w 3918675"/>
                  <a:gd name="connsiteY71" fmla="*/ 2106706 h 5082988"/>
                  <a:gd name="connsiteX72" fmla="*/ 109031 w 3918675"/>
                  <a:gd name="connsiteY72" fmla="*/ 2026023 h 5082988"/>
                  <a:gd name="connsiteX73" fmla="*/ 1455 w 3918675"/>
                  <a:gd name="connsiteY73" fmla="*/ 1954306 h 5082988"/>
                  <a:gd name="connsiteX74" fmla="*/ 198678 w 3918675"/>
                  <a:gd name="connsiteY74" fmla="*/ 1891553 h 5082988"/>
                  <a:gd name="connsiteX75" fmla="*/ 144890 w 3918675"/>
                  <a:gd name="connsiteY75" fmla="*/ 1855694 h 5082988"/>
                  <a:gd name="connsiteX76" fmla="*/ 216608 w 3918675"/>
                  <a:gd name="connsiteY76" fmla="*/ 1685365 h 5082988"/>
                  <a:gd name="connsiteX77" fmla="*/ 117996 w 3918675"/>
                  <a:gd name="connsiteY77" fmla="*/ 1362635 h 5082988"/>
                  <a:gd name="connsiteX78" fmla="*/ 207643 w 3918675"/>
                  <a:gd name="connsiteY78" fmla="*/ 1299882 h 5082988"/>
                  <a:gd name="connsiteX79" fmla="*/ 315220 w 3918675"/>
                  <a:gd name="connsiteY79" fmla="*/ 1389529 h 5082988"/>
                  <a:gd name="connsiteX80" fmla="*/ 467620 w 3918675"/>
                  <a:gd name="connsiteY80" fmla="*/ 1326776 h 5082988"/>
                  <a:gd name="connsiteX81" fmla="*/ 548302 w 3918675"/>
                  <a:gd name="connsiteY81" fmla="*/ 1362635 h 5082988"/>
                  <a:gd name="connsiteX82" fmla="*/ 566231 w 3918675"/>
                  <a:gd name="connsiteY82" fmla="*/ 1281953 h 5082988"/>
                  <a:gd name="connsiteX83" fmla="*/ 485549 w 3918675"/>
                  <a:gd name="connsiteY83" fmla="*/ 1237129 h 5082988"/>
                  <a:gd name="connsiteX84" fmla="*/ 620020 w 3918675"/>
                  <a:gd name="connsiteY84" fmla="*/ 1102659 h 5082988"/>
                  <a:gd name="connsiteX85" fmla="*/ 691737 w 3918675"/>
                  <a:gd name="connsiteY85" fmla="*/ 905435 h 5082988"/>
                  <a:gd name="connsiteX86" fmla="*/ 557267 w 3918675"/>
                  <a:gd name="connsiteY86" fmla="*/ 887506 h 5082988"/>
                  <a:gd name="connsiteX87" fmla="*/ 530373 w 3918675"/>
                  <a:gd name="connsiteY87" fmla="*/ 744070 h 5082988"/>
                  <a:gd name="connsiteX88" fmla="*/ 727596 w 3918675"/>
                  <a:gd name="connsiteY88" fmla="*/ 744070 h 5082988"/>
                  <a:gd name="connsiteX89" fmla="*/ 700702 w 3918675"/>
                  <a:gd name="connsiteY89" fmla="*/ 618565 h 5082988"/>
                  <a:gd name="connsiteX90" fmla="*/ 799314 w 3918675"/>
                  <a:gd name="connsiteY90" fmla="*/ 546847 h 5082988"/>
                  <a:gd name="connsiteX91" fmla="*/ 799314 w 3918675"/>
                  <a:gd name="connsiteY91" fmla="*/ 331694 h 5082988"/>
                  <a:gd name="connsiteX92" fmla="*/ 853102 w 3918675"/>
                  <a:gd name="connsiteY92" fmla="*/ 242047 h 5082988"/>
                  <a:gd name="connsiteX93" fmla="*/ 745526 w 3918675"/>
                  <a:gd name="connsiteY93" fmla="*/ 206188 h 5082988"/>
                  <a:gd name="connsiteX94" fmla="*/ 754490 w 3918675"/>
                  <a:gd name="connsiteY94" fmla="*/ 71717 h 5082988"/>
                  <a:gd name="connsiteX95" fmla="*/ 835173 w 3918675"/>
                  <a:gd name="connsiteY95" fmla="*/ 0 h 5082988"/>
                  <a:gd name="connsiteX0" fmla="*/ 3112208 w 3918675"/>
                  <a:gd name="connsiteY0" fmla="*/ 2707341 h 5082988"/>
                  <a:gd name="connsiteX1" fmla="*/ 3085314 w 3918675"/>
                  <a:gd name="connsiteY1" fmla="*/ 2743200 h 5082988"/>
                  <a:gd name="connsiteX2" fmla="*/ 3148067 w 3918675"/>
                  <a:gd name="connsiteY2" fmla="*/ 2886635 h 5082988"/>
                  <a:gd name="connsiteX3" fmla="*/ 3327361 w 3918675"/>
                  <a:gd name="connsiteY3" fmla="*/ 3030070 h 5082988"/>
                  <a:gd name="connsiteX4" fmla="*/ 3264608 w 3918675"/>
                  <a:gd name="connsiteY4" fmla="*/ 3164541 h 5082988"/>
                  <a:gd name="connsiteX5" fmla="*/ 3345290 w 3918675"/>
                  <a:gd name="connsiteY5" fmla="*/ 3334870 h 5082988"/>
                  <a:gd name="connsiteX6" fmla="*/ 3443902 w 3918675"/>
                  <a:gd name="connsiteY6" fmla="*/ 3505200 h 5082988"/>
                  <a:gd name="connsiteX7" fmla="*/ 3533549 w 3918675"/>
                  <a:gd name="connsiteY7" fmla="*/ 3496235 h 5082988"/>
                  <a:gd name="connsiteX8" fmla="*/ 3910067 w 3918675"/>
                  <a:gd name="connsiteY8" fmla="*/ 4186517 h 5082988"/>
                  <a:gd name="connsiteX9" fmla="*/ 3793526 w 3918675"/>
                  <a:gd name="connsiteY9" fmla="*/ 4105835 h 5082988"/>
                  <a:gd name="connsiteX10" fmla="*/ 3748702 w 3918675"/>
                  <a:gd name="connsiteY10" fmla="*/ 4303059 h 5082988"/>
                  <a:gd name="connsiteX11" fmla="*/ 3425973 w 3918675"/>
                  <a:gd name="connsiteY11" fmla="*/ 4455459 h 5082988"/>
                  <a:gd name="connsiteX12" fmla="*/ 3515620 w 3918675"/>
                  <a:gd name="connsiteY12" fmla="*/ 4607859 h 5082988"/>
                  <a:gd name="connsiteX13" fmla="*/ 3560443 w 3918675"/>
                  <a:gd name="connsiteY13" fmla="*/ 4688541 h 5082988"/>
                  <a:gd name="connsiteX14" fmla="*/ 3506655 w 3918675"/>
                  <a:gd name="connsiteY14" fmla="*/ 4787153 h 5082988"/>
                  <a:gd name="connsiteX15" fmla="*/ 3614231 w 3918675"/>
                  <a:gd name="connsiteY15" fmla="*/ 4805082 h 5082988"/>
                  <a:gd name="connsiteX16" fmla="*/ 3578373 w 3918675"/>
                  <a:gd name="connsiteY16" fmla="*/ 4975412 h 5082988"/>
                  <a:gd name="connsiteX17" fmla="*/ 3425973 w 3918675"/>
                  <a:gd name="connsiteY17" fmla="*/ 4921623 h 5082988"/>
                  <a:gd name="connsiteX18" fmla="*/ 3425973 w 3918675"/>
                  <a:gd name="connsiteY18" fmla="*/ 4796117 h 5082988"/>
                  <a:gd name="connsiteX19" fmla="*/ 3291502 w 3918675"/>
                  <a:gd name="connsiteY19" fmla="*/ 4849906 h 5082988"/>
                  <a:gd name="connsiteX20" fmla="*/ 3210820 w 3918675"/>
                  <a:gd name="connsiteY20" fmla="*/ 4787153 h 5082988"/>
                  <a:gd name="connsiteX21" fmla="*/ 3121173 w 3918675"/>
                  <a:gd name="connsiteY21" fmla="*/ 4751294 h 5082988"/>
                  <a:gd name="connsiteX22" fmla="*/ 3121173 w 3918675"/>
                  <a:gd name="connsiteY22" fmla="*/ 4894729 h 5082988"/>
                  <a:gd name="connsiteX23" fmla="*/ 2789478 w 3918675"/>
                  <a:gd name="connsiteY23" fmla="*/ 4867835 h 5082988"/>
                  <a:gd name="connsiteX24" fmla="*/ 2762584 w 3918675"/>
                  <a:gd name="connsiteY24" fmla="*/ 4957482 h 5082988"/>
                  <a:gd name="connsiteX25" fmla="*/ 2708796 w 3918675"/>
                  <a:gd name="connsiteY25" fmla="*/ 4957482 h 5082988"/>
                  <a:gd name="connsiteX26" fmla="*/ 2699831 w 3918675"/>
                  <a:gd name="connsiteY26" fmla="*/ 5020235 h 5082988"/>
                  <a:gd name="connsiteX27" fmla="*/ 2448820 w 3918675"/>
                  <a:gd name="connsiteY27" fmla="*/ 5029200 h 5082988"/>
                  <a:gd name="connsiteX28" fmla="*/ 2403996 w 3918675"/>
                  <a:gd name="connsiteY28" fmla="*/ 4912659 h 5082988"/>
                  <a:gd name="connsiteX29" fmla="*/ 2296420 w 3918675"/>
                  <a:gd name="connsiteY29" fmla="*/ 4921623 h 5082988"/>
                  <a:gd name="connsiteX30" fmla="*/ 2179878 w 3918675"/>
                  <a:gd name="connsiteY30" fmla="*/ 4849906 h 5082988"/>
                  <a:gd name="connsiteX31" fmla="*/ 2179878 w 3918675"/>
                  <a:gd name="connsiteY31" fmla="*/ 5029200 h 5082988"/>
                  <a:gd name="connsiteX32" fmla="*/ 2072302 w 3918675"/>
                  <a:gd name="connsiteY32" fmla="*/ 5082988 h 5082988"/>
                  <a:gd name="connsiteX33" fmla="*/ 2036443 w 3918675"/>
                  <a:gd name="connsiteY33" fmla="*/ 5029200 h 5082988"/>
                  <a:gd name="connsiteX34" fmla="*/ 1991620 w 3918675"/>
                  <a:gd name="connsiteY34" fmla="*/ 5020235 h 5082988"/>
                  <a:gd name="connsiteX35" fmla="*/ 1982655 w 3918675"/>
                  <a:gd name="connsiteY35" fmla="*/ 4912659 h 5082988"/>
                  <a:gd name="connsiteX36" fmla="*/ 1910937 w 3918675"/>
                  <a:gd name="connsiteY36" fmla="*/ 4930588 h 5082988"/>
                  <a:gd name="connsiteX37" fmla="*/ 1866114 w 3918675"/>
                  <a:gd name="connsiteY37" fmla="*/ 4885765 h 5082988"/>
                  <a:gd name="connsiteX38" fmla="*/ 1794396 w 3918675"/>
                  <a:gd name="connsiteY38" fmla="*/ 4903694 h 5082988"/>
                  <a:gd name="connsiteX39" fmla="*/ 1390984 w 3918675"/>
                  <a:gd name="connsiteY39" fmla="*/ 4778188 h 5082988"/>
                  <a:gd name="connsiteX40" fmla="*/ 1265478 w 3918675"/>
                  <a:gd name="connsiteY40" fmla="*/ 4751294 h 5082988"/>
                  <a:gd name="connsiteX41" fmla="*/ 1265478 w 3918675"/>
                  <a:gd name="connsiteY41" fmla="*/ 4652682 h 5082988"/>
                  <a:gd name="connsiteX42" fmla="*/ 1113078 w 3918675"/>
                  <a:gd name="connsiteY42" fmla="*/ 4670612 h 5082988"/>
                  <a:gd name="connsiteX43" fmla="*/ 1139973 w 3918675"/>
                  <a:gd name="connsiteY43" fmla="*/ 4760259 h 5082988"/>
                  <a:gd name="connsiteX44" fmla="*/ 1157902 w 3918675"/>
                  <a:gd name="connsiteY44" fmla="*/ 4760259 h 5082988"/>
                  <a:gd name="connsiteX45" fmla="*/ 1157902 w 3918675"/>
                  <a:gd name="connsiteY45" fmla="*/ 4831976 h 5082988"/>
                  <a:gd name="connsiteX46" fmla="*/ 1041361 w 3918675"/>
                  <a:gd name="connsiteY46" fmla="*/ 4805082 h 5082988"/>
                  <a:gd name="connsiteX47" fmla="*/ 888961 w 3918675"/>
                  <a:gd name="connsiteY47" fmla="*/ 4840941 h 5082988"/>
                  <a:gd name="connsiteX48" fmla="*/ 790349 w 3918675"/>
                  <a:gd name="connsiteY48" fmla="*/ 4796117 h 5082988"/>
                  <a:gd name="connsiteX49" fmla="*/ 709667 w 3918675"/>
                  <a:gd name="connsiteY49" fmla="*/ 4823012 h 5082988"/>
                  <a:gd name="connsiteX50" fmla="*/ 646914 w 3918675"/>
                  <a:gd name="connsiteY50" fmla="*/ 4733365 h 5082988"/>
                  <a:gd name="connsiteX51" fmla="*/ 700702 w 3918675"/>
                  <a:gd name="connsiteY51" fmla="*/ 4491317 h 5082988"/>
                  <a:gd name="connsiteX52" fmla="*/ 808278 w 3918675"/>
                  <a:gd name="connsiteY52" fmla="*/ 4087906 h 5082988"/>
                  <a:gd name="connsiteX53" fmla="*/ 1104114 w 3918675"/>
                  <a:gd name="connsiteY53" fmla="*/ 3738282 h 5082988"/>
                  <a:gd name="connsiteX54" fmla="*/ 727596 w 3918675"/>
                  <a:gd name="connsiteY54" fmla="*/ 3612776 h 5082988"/>
                  <a:gd name="connsiteX55" fmla="*/ 673808 w 3918675"/>
                  <a:gd name="connsiteY55" fmla="*/ 3523129 h 5082988"/>
                  <a:gd name="connsiteX56" fmla="*/ 602090 w 3918675"/>
                  <a:gd name="connsiteY56" fmla="*/ 3594847 h 5082988"/>
                  <a:gd name="connsiteX57" fmla="*/ 449690 w 3918675"/>
                  <a:gd name="connsiteY57" fmla="*/ 3523129 h 5082988"/>
                  <a:gd name="connsiteX58" fmla="*/ 404867 w 3918675"/>
                  <a:gd name="connsiteY58" fmla="*/ 3496235 h 5082988"/>
                  <a:gd name="connsiteX59" fmla="*/ 369008 w 3918675"/>
                  <a:gd name="connsiteY59" fmla="*/ 3541059 h 5082988"/>
                  <a:gd name="connsiteX60" fmla="*/ 144890 w 3918675"/>
                  <a:gd name="connsiteY60" fmla="*/ 3209365 h 5082988"/>
                  <a:gd name="connsiteX61" fmla="*/ 234537 w 3918675"/>
                  <a:gd name="connsiteY61" fmla="*/ 3021106 h 5082988"/>
                  <a:gd name="connsiteX62" fmla="*/ 73173 w 3918675"/>
                  <a:gd name="connsiteY62" fmla="*/ 2904565 h 5082988"/>
                  <a:gd name="connsiteX63" fmla="*/ 171784 w 3918675"/>
                  <a:gd name="connsiteY63" fmla="*/ 2590800 h 5082988"/>
                  <a:gd name="connsiteX64" fmla="*/ 270396 w 3918675"/>
                  <a:gd name="connsiteY64" fmla="*/ 2528047 h 5082988"/>
                  <a:gd name="connsiteX65" fmla="*/ 216608 w 3918675"/>
                  <a:gd name="connsiteY65" fmla="*/ 2402541 h 5082988"/>
                  <a:gd name="connsiteX66" fmla="*/ 126961 w 3918675"/>
                  <a:gd name="connsiteY66" fmla="*/ 2402541 h 5082988"/>
                  <a:gd name="connsiteX67" fmla="*/ 198678 w 3918675"/>
                  <a:gd name="connsiteY67" fmla="*/ 2303929 h 5082988"/>
                  <a:gd name="connsiteX68" fmla="*/ 100067 w 3918675"/>
                  <a:gd name="connsiteY68" fmla="*/ 2277035 h 5082988"/>
                  <a:gd name="connsiteX69" fmla="*/ 73173 w 3918675"/>
                  <a:gd name="connsiteY69" fmla="*/ 2151529 h 5082988"/>
                  <a:gd name="connsiteX70" fmla="*/ 109031 w 3918675"/>
                  <a:gd name="connsiteY70" fmla="*/ 2106706 h 5082988"/>
                  <a:gd name="connsiteX71" fmla="*/ 109031 w 3918675"/>
                  <a:gd name="connsiteY71" fmla="*/ 2026023 h 5082988"/>
                  <a:gd name="connsiteX72" fmla="*/ 1455 w 3918675"/>
                  <a:gd name="connsiteY72" fmla="*/ 1954306 h 5082988"/>
                  <a:gd name="connsiteX73" fmla="*/ 198678 w 3918675"/>
                  <a:gd name="connsiteY73" fmla="*/ 1891553 h 5082988"/>
                  <a:gd name="connsiteX74" fmla="*/ 144890 w 3918675"/>
                  <a:gd name="connsiteY74" fmla="*/ 1855694 h 5082988"/>
                  <a:gd name="connsiteX75" fmla="*/ 216608 w 3918675"/>
                  <a:gd name="connsiteY75" fmla="*/ 1685365 h 5082988"/>
                  <a:gd name="connsiteX76" fmla="*/ 117996 w 3918675"/>
                  <a:gd name="connsiteY76" fmla="*/ 1362635 h 5082988"/>
                  <a:gd name="connsiteX77" fmla="*/ 207643 w 3918675"/>
                  <a:gd name="connsiteY77" fmla="*/ 1299882 h 5082988"/>
                  <a:gd name="connsiteX78" fmla="*/ 315220 w 3918675"/>
                  <a:gd name="connsiteY78" fmla="*/ 1389529 h 5082988"/>
                  <a:gd name="connsiteX79" fmla="*/ 467620 w 3918675"/>
                  <a:gd name="connsiteY79" fmla="*/ 1326776 h 5082988"/>
                  <a:gd name="connsiteX80" fmla="*/ 548302 w 3918675"/>
                  <a:gd name="connsiteY80" fmla="*/ 1362635 h 5082988"/>
                  <a:gd name="connsiteX81" fmla="*/ 566231 w 3918675"/>
                  <a:gd name="connsiteY81" fmla="*/ 1281953 h 5082988"/>
                  <a:gd name="connsiteX82" fmla="*/ 485549 w 3918675"/>
                  <a:gd name="connsiteY82" fmla="*/ 1237129 h 5082988"/>
                  <a:gd name="connsiteX83" fmla="*/ 620020 w 3918675"/>
                  <a:gd name="connsiteY83" fmla="*/ 1102659 h 5082988"/>
                  <a:gd name="connsiteX84" fmla="*/ 691737 w 3918675"/>
                  <a:gd name="connsiteY84" fmla="*/ 905435 h 5082988"/>
                  <a:gd name="connsiteX85" fmla="*/ 557267 w 3918675"/>
                  <a:gd name="connsiteY85" fmla="*/ 887506 h 5082988"/>
                  <a:gd name="connsiteX86" fmla="*/ 530373 w 3918675"/>
                  <a:gd name="connsiteY86" fmla="*/ 744070 h 5082988"/>
                  <a:gd name="connsiteX87" fmla="*/ 727596 w 3918675"/>
                  <a:gd name="connsiteY87" fmla="*/ 744070 h 5082988"/>
                  <a:gd name="connsiteX88" fmla="*/ 700702 w 3918675"/>
                  <a:gd name="connsiteY88" fmla="*/ 618565 h 5082988"/>
                  <a:gd name="connsiteX89" fmla="*/ 799314 w 3918675"/>
                  <a:gd name="connsiteY89" fmla="*/ 546847 h 5082988"/>
                  <a:gd name="connsiteX90" fmla="*/ 799314 w 3918675"/>
                  <a:gd name="connsiteY90" fmla="*/ 331694 h 5082988"/>
                  <a:gd name="connsiteX91" fmla="*/ 853102 w 3918675"/>
                  <a:gd name="connsiteY91" fmla="*/ 242047 h 5082988"/>
                  <a:gd name="connsiteX92" fmla="*/ 745526 w 3918675"/>
                  <a:gd name="connsiteY92" fmla="*/ 206188 h 5082988"/>
                  <a:gd name="connsiteX93" fmla="*/ 754490 w 3918675"/>
                  <a:gd name="connsiteY93" fmla="*/ 71717 h 5082988"/>
                  <a:gd name="connsiteX94" fmla="*/ 835173 w 3918675"/>
                  <a:gd name="connsiteY94" fmla="*/ 0 h 5082988"/>
                  <a:gd name="connsiteX0" fmla="*/ 3085314 w 3918675"/>
                  <a:gd name="connsiteY0" fmla="*/ 2743200 h 5082988"/>
                  <a:gd name="connsiteX1" fmla="*/ 3148067 w 3918675"/>
                  <a:gd name="connsiteY1" fmla="*/ 2886635 h 5082988"/>
                  <a:gd name="connsiteX2" fmla="*/ 3327361 w 3918675"/>
                  <a:gd name="connsiteY2" fmla="*/ 3030070 h 5082988"/>
                  <a:gd name="connsiteX3" fmla="*/ 3264608 w 3918675"/>
                  <a:gd name="connsiteY3" fmla="*/ 3164541 h 5082988"/>
                  <a:gd name="connsiteX4" fmla="*/ 3345290 w 3918675"/>
                  <a:gd name="connsiteY4" fmla="*/ 3334870 h 5082988"/>
                  <a:gd name="connsiteX5" fmla="*/ 3443902 w 3918675"/>
                  <a:gd name="connsiteY5" fmla="*/ 3505200 h 5082988"/>
                  <a:gd name="connsiteX6" fmla="*/ 3533549 w 3918675"/>
                  <a:gd name="connsiteY6" fmla="*/ 3496235 h 5082988"/>
                  <a:gd name="connsiteX7" fmla="*/ 3910067 w 3918675"/>
                  <a:gd name="connsiteY7" fmla="*/ 4186517 h 5082988"/>
                  <a:gd name="connsiteX8" fmla="*/ 3793526 w 3918675"/>
                  <a:gd name="connsiteY8" fmla="*/ 4105835 h 5082988"/>
                  <a:gd name="connsiteX9" fmla="*/ 3748702 w 3918675"/>
                  <a:gd name="connsiteY9" fmla="*/ 4303059 h 5082988"/>
                  <a:gd name="connsiteX10" fmla="*/ 3425973 w 3918675"/>
                  <a:gd name="connsiteY10" fmla="*/ 4455459 h 5082988"/>
                  <a:gd name="connsiteX11" fmla="*/ 3515620 w 3918675"/>
                  <a:gd name="connsiteY11" fmla="*/ 4607859 h 5082988"/>
                  <a:gd name="connsiteX12" fmla="*/ 3560443 w 3918675"/>
                  <a:gd name="connsiteY12" fmla="*/ 4688541 h 5082988"/>
                  <a:gd name="connsiteX13" fmla="*/ 3506655 w 3918675"/>
                  <a:gd name="connsiteY13" fmla="*/ 4787153 h 5082988"/>
                  <a:gd name="connsiteX14" fmla="*/ 3614231 w 3918675"/>
                  <a:gd name="connsiteY14" fmla="*/ 4805082 h 5082988"/>
                  <a:gd name="connsiteX15" fmla="*/ 3578373 w 3918675"/>
                  <a:gd name="connsiteY15" fmla="*/ 4975412 h 5082988"/>
                  <a:gd name="connsiteX16" fmla="*/ 3425973 w 3918675"/>
                  <a:gd name="connsiteY16" fmla="*/ 4921623 h 5082988"/>
                  <a:gd name="connsiteX17" fmla="*/ 3425973 w 3918675"/>
                  <a:gd name="connsiteY17" fmla="*/ 4796117 h 5082988"/>
                  <a:gd name="connsiteX18" fmla="*/ 3291502 w 3918675"/>
                  <a:gd name="connsiteY18" fmla="*/ 4849906 h 5082988"/>
                  <a:gd name="connsiteX19" fmla="*/ 3210820 w 3918675"/>
                  <a:gd name="connsiteY19" fmla="*/ 4787153 h 5082988"/>
                  <a:gd name="connsiteX20" fmla="*/ 3121173 w 3918675"/>
                  <a:gd name="connsiteY20" fmla="*/ 4751294 h 5082988"/>
                  <a:gd name="connsiteX21" fmla="*/ 3121173 w 3918675"/>
                  <a:gd name="connsiteY21" fmla="*/ 4894729 h 5082988"/>
                  <a:gd name="connsiteX22" fmla="*/ 2789478 w 3918675"/>
                  <a:gd name="connsiteY22" fmla="*/ 4867835 h 5082988"/>
                  <a:gd name="connsiteX23" fmla="*/ 2762584 w 3918675"/>
                  <a:gd name="connsiteY23" fmla="*/ 4957482 h 5082988"/>
                  <a:gd name="connsiteX24" fmla="*/ 2708796 w 3918675"/>
                  <a:gd name="connsiteY24" fmla="*/ 4957482 h 5082988"/>
                  <a:gd name="connsiteX25" fmla="*/ 2699831 w 3918675"/>
                  <a:gd name="connsiteY25" fmla="*/ 5020235 h 5082988"/>
                  <a:gd name="connsiteX26" fmla="*/ 2448820 w 3918675"/>
                  <a:gd name="connsiteY26" fmla="*/ 5029200 h 5082988"/>
                  <a:gd name="connsiteX27" fmla="*/ 2403996 w 3918675"/>
                  <a:gd name="connsiteY27" fmla="*/ 4912659 h 5082988"/>
                  <a:gd name="connsiteX28" fmla="*/ 2296420 w 3918675"/>
                  <a:gd name="connsiteY28" fmla="*/ 4921623 h 5082988"/>
                  <a:gd name="connsiteX29" fmla="*/ 2179878 w 3918675"/>
                  <a:gd name="connsiteY29" fmla="*/ 4849906 h 5082988"/>
                  <a:gd name="connsiteX30" fmla="*/ 2179878 w 3918675"/>
                  <a:gd name="connsiteY30" fmla="*/ 5029200 h 5082988"/>
                  <a:gd name="connsiteX31" fmla="*/ 2072302 w 3918675"/>
                  <a:gd name="connsiteY31" fmla="*/ 5082988 h 5082988"/>
                  <a:gd name="connsiteX32" fmla="*/ 2036443 w 3918675"/>
                  <a:gd name="connsiteY32" fmla="*/ 5029200 h 5082988"/>
                  <a:gd name="connsiteX33" fmla="*/ 1991620 w 3918675"/>
                  <a:gd name="connsiteY33" fmla="*/ 5020235 h 5082988"/>
                  <a:gd name="connsiteX34" fmla="*/ 1982655 w 3918675"/>
                  <a:gd name="connsiteY34" fmla="*/ 4912659 h 5082988"/>
                  <a:gd name="connsiteX35" fmla="*/ 1910937 w 3918675"/>
                  <a:gd name="connsiteY35" fmla="*/ 4930588 h 5082988"/>
                  <a:gd name="connsiteX36" fmla="*/ 1866114 w 3918675"/>
                  <a:gd name="connsiteY36" fmla="*/ 4885765 h 5082988"/>
                  <a:gd name="connsiteX37" fmla="*/ 1794396 w 3918675"/>
                  <a:gd name="connsiteY37" fmla="*/ 4903694 h 5082988"/>
                  <a:gd name="connsiteX38" fmla="*/ 1390984 w 3918675"/>
                  <a:gd name="connsiteY38" fmla="*/ 4778188 h 5082988"/>
                  <a:gd name="connsiteX39" fmla="*/ 1265478 w 3918675"/>
                  <a:gd name="connsiteY39" fmla="*/ 4751294 h 5082988"/>
                  <a:gd name="connsiteX40" fmla="*/ 1265478 w 3918675"/>
                  <a:gd name="connsiteY40" fmla="*/ 4652682 h 5082988"/>
                  <a:gd name="connsiteX41" fmla="*/ 1113078 w 3918675"/>
                  <a:gd name="connsiteY41" fmla="*/ 4670612 h 5082988"/>
                  <a:gd name="connsiteX42" fmla="*/ 1139973 w 3918675"/>
                  <a:gd name="connsiteY42" fmla="*/ 4760259 h 5082988"/>
                  <a:gd name="connsiteX43" fmla="*/ 1157902 w 3918675"/>
                  <a:gd name="connsiteY43" fmla="*/ 4760259 h 5082988"/>
                  <a:gd name="connsiteX44" fmla="*/ 1157902 w 3918675"/>
                  <a:gd name="connsiteY44" fmla="*/ 4831976 h 5082988"/>
                  <a:gd name="connsiteX45" fmla="*/ 1041361 w 3918675"/>
                  <a:gd name="connsiteY45" fmla="*/ 4805082 h 5082988"/>
                  <a:gd name="connsiteX46" fmla="*/ 888961 w 3918675"/>
                  <a:gd name="connsiteY46" fmla="*/ 4840941 h 5082988"/>
                  <a:gd name="connsiteX47" fmla="*/ 790349 w 3918675"/>
                  <a:gd name="connsiteY47" fmla="*/ 4796117 h 5082988"/>
                  <a:gd name="connsiteX48" fmla="*/ 709667 w 3918675"/>
                  <a:gd name="connsiteY48" fmla="*/ 4823012 h 5082988"/>
                  <a:gd name="connsiteX49" fmla="*/ 646914 w 3918675"/>
                  <a:gd name="connsiteY49" fmla="*/ 4733365 h 5082988"/>
                  <a:gd name="connsiteX50" fmla="*/ 700702 w 3918675"/>
                  <a:gd name="connsiteY50" fmla="*/ 4491317 h 5082988"/>
                  <a:gd name="connsiteX51" fmla="*/ 808278 w 3918675"/>
                  <a:gd name="connsiteY51" fmla="*/ 4087906 h 5082988"/>
                  <a:gd name="connsiteX52" fmla="*/ 1104114 w 3918675"/>
                  <a:gd name="connsiteY52" fmla="*/ 3738282 h 5082988"/>
                  <a:gd name="connsiteX53" fmla="*/ 727596 w 3918675"/>
                  <a:gd name="connsiteY53" fmla="*/ 3612776 h 5082988"/>
                  <a:gd name="connsiteX54" fmla="*/ 673808 w 3918675"/>
                  <a:gd name="connsiteY54" fmla="*/ 3523129 h 5082988"/>
                  <a:gd name="connsiteX55" fmla="*/ 602090 w 3918675"/>
                  <a:gd name="connsiteY55" fmla="*/ 3594847 h 5082988"/>
                  <a:gd name="connsiteX56" fmla="*/ 449690 w 3918675"/>
                  <a:gd name="connsiteY56" fmla="*/ 3523129 h 5082988"/>
                  <a:gd name="connsiteX57" fmla="*/ 404867 w 3918675"/>
                  <a:gd name="connsiteY57" fmla="*/ 3496235 h 5082988"/>
                  <a:gd name="connsiteX58" fmla="*/ 369008 w 3918675"/>
                  <a:gd name="connsiteY58" fmla="*/ 3541059 h 5082988"/>
                  <a:gd name="connsiteX59" fmla="*/ 144890 w 3918675"/>
                  <a:gd name="connsiteY59" fmla="*/ 3209365 h 5082988"/>
                  <a:gd name="connsiteX60" fmla="*/ 234537 w 3918675"/>
                  <a:gd name="connsiteY60" fmla="*/ 3021106 h 5082988"/>
                  <a:gd name="connsiteX61" fmla="*/ 73173 w 3918675"/>
                  <a:gd name="connsiteY61" fmla="*/ 2904565 h 5082988"/>
                  <a:gd name="connsiteX62" fmla="*/ 171784 w 3918675"/>
                  <a:gd name="connsiteY62" fmla="*/ 2590800 h 5082988"/>
                  <a:gd name="connsiteX63" fmla="*/ 270396 w 3918675"/>
                  <a:gd name="connsiteY63" fmla="*/ 2528047 h 5082988"/>
                  <a:gd name="connsiteX64" fmla="*/ 216608 w 3918675"/>
                  <a:gd name="connsiteY64" fmla="*/ 2402541 h 5082988"/>
                  <a:gd name="connsiteX65" fmla="*/ 126961 w 3918675"/>
                  <a:gd name="connsiteY65" fmla="*/ 2402541 h 5082988"/>
                  <a:gd name="connsiteX66" fmla="*/ 198678 w 3918675"/>
                  <a:gd name="connsiteY66" fmla="*/ 2303929 h 5082988"/>
                  <a:gd name="connsiteX67" fmla="*/ 100067 w 3918675"/>
                  <a:gd name="connsiteY67" fmla="*/ 2277035 h 5082988"/>
                  <a:gd name="connsiteX68" fmla="*/ 73173 w 3918675"/>
                  <a:gd name="connsiteY68" fmla="*/ 2151529 h 5082988"/>
                  <a:gd name="connsiteX69" fmla="*/ 109031 w 3918675"/>
                  <a:gd name="connsiteY69" fmla="*/ 2106706 h 5082988"/>
                  <a:gd name="connsiteX70" fmla="*/ 109031 w 3918675"/>
                  <a:gd name="connsiteY70" fmla="*/ 2026023 h 5082988"/>
                  <a:gd name="connsiteX71" fmla="*/ 1455 w 3918675"/>
                  <a:gd name="connsiteY71" fmla="*/ 1954306 h 5082988"/>
                  <a:gd name="connsiteX72" fmla="*/ 198678 w 3918675"/>
                  <a:gd name="connsiteY72" fmla="*/ 1891553 h 5082988"/>
                  <a:gd name="connsiteX73" fmla="*/ 144890 w 3918675"/>
                  <a:gd name="connsiteY73" fmla="*/ 1855694 h 5082988"/>
                  <a:gd name="connsiteX74" fmla="*/ 216608 w 3918675"/>
                  <a:gd name="connsiteY74" fmla="*/ 1685365 h 5082988"/>
                  <a:gd name="connsiteX75" fmla="*/ 117996 w 3918675"/>
                  <a:gd name="connsiteY75" fmla="*/ 1362635 h 5082988"/>
                  <a:gd name="connsiteX76" fmla="*/ 207643 w 3918675"/>
                  <a:gd name="connsiteY76" fmla="*/ 1299882 h 5082988"/>
                  <a:gd name="connsiteX77" fmla="*/ 315220 w 3918675"/>
                  <a:gd name="connsiteY77" fmla="*/ 1389529 h 5082988"/>
                  <a:gd name="connsiteX78" fmla="*/ 467620 w 3918675"/>
                  <a:gd name="connsiteY78" fmla="*/ 1326776 h 5082988"/>
                  <a:gd name="connsiteX79" fmla="*/ 548302 w 3918675"/>
                  <a:gd name="connsiteY79" fmla="*/ 1362635 h 5082988"/>
                  <a:gd name="connsiteX80" fmla="*/ 566231 w 3918675"/>
                  <a:gd name="connsiteY80" fmla="*/ 1281953 h 5082988"/>
                  <a:gd name="connsiteX81" fmla="*/ 485549 w 3918675"/>
                  <a:gd name="connsiteY81" fmla="*/ 1237129 h 5082988"/>
                  <a:gd name="connsiteX82" fmla="*/ 620020 w 3918675"/>
                  <a:gd name="connsiteY82" fmla="*/ 1102659 h 5082988"/>
                  <a:gd name="connsiteX83" fmla="*/ 691737 w 3918675"/>
                  <a:gd name="connsiteY83" fmla="*/ 905435 h 5082988"/>
                  <a:gd name="connsiteX84" fmla="*/ 557267 w 3918675"/>
                  <a:gd name="connsiteY84" fmla="*/ 887506 h 5082988"/>
                  <a:gd name="connsiteX85" fmla="*/ 530373 w 3918675"/>
                  <a:gd name="connsiteY85" fmla="*/ 744070 h 5082988"/>
                  <a:gd name="connsiteX86" fmla="*/ 727596 w 3918675"/>
                  <a:gd name="connsiteY86" fmla="*/ 744070 h 5082988"/>
                  <a:gd name="connsiteX87" fmla="*/ 700702 w 3918675"/>
                  <a:gd name="connsiteY87" fmla="*/ 618565 h 5082988"/>
                  <a:gd name="connsiteX88" fmla="*/ 799314 w 3918675"/>
                  <a:gd name="connsiteY88" fmla="*/ 546847 h 5082988"/>
                  <a:gd name="connsiteX89" fmla="*/ 799314 w 3918675"/>
                  <a:gd name="connsiteY89" fmla="*/ 331694 h 5082988"/>
                  <a:gd name="connsiteX90" fmla="*/ 853102 w 3918675"/>
                  <a:gd name="connsiteY90" fmla="*/ 242047 h 5082988"/>
                  <a:gd name="connsiteX91" fmla="*/ 745526 w 3918675"/>
                  <a:gd name="connsiteY91" fmla="*/ 206188 h 5082988"/>
                  <a:gd name="connsiteX92" fmla="*/ 754490 w 3918675"/>
                  <a:gd name="connsiteY92" fmla="*/ 71717 h 5082988"/>
                  <a:gd name="connsiteX93" fmla="*/ 835173 w 3918675"/>
                  <a:gd name="connsiteY93" fmla="*/ 0 h 5082988"/>
                  <a:gd name="connsiteX0" fmla="*/ 3148067 w 3918675"/>
                  <a:gd name="connsiteY0" fmla="*/ 2886635 h 5082988"/>
                  <a:gd name="connsiteX1" fmla="*/ 3327361 w 3918675"/>
                  <a:gd name="connsiteY1" fmla="*/ 3030070 h 5082988"/>
                  <a:gd name="connsiteX2" fmla="*/ 3264608 w 3918675"/>
                  <a:gd name="connsiteY2" fmla="*/ 3164541 h 5082988"/>
                  <a:gd name="connsiteX3" fmla="*/ 3345290 w 3918675"/>
                  <a:gd name="connsiteY3" fmla="*/ 3334870 h 5082988"/>
                  <a:gd name="connsiteX4" fmla="*/ 3443902 w 3918675"/>
                  <a:gd name="connsiteY4" fmla="*/ 3505200 h 5082988"/>
                  <a:gd name="connsiteX5" fmla="*/ 3533549 w 3918675"/>
                  <a:gd name="connsiteY5" fmla="*/ 3496235 h 5082988"/>
                  <a:gd name="connsiteX6" fmla="*/ 3910067 w 3918675"/>
                  <a:gd name="connsiteY6" fmla="*/ 4186517 h 5082988"/>
                  <a:gd name="connsiteX7" fmla="*/ 3793526 w 3918675"/>
                  <a:gd name="connsiteY7" fmla="*/ 4105835 h 5082988"/>
                  <a:gd name="connsiteX8" fmla="*/ 3748702 w 3918675"/>
                  <a:gd name="connsiteY8" fmla="*/ 4303059 h 5082988"/>
                  <a:gd name="connsiteX9" fmla="*/ 3425973 w 3918675"/>
                  <a:gd name="connsiteY9" fmla="*/ 4455459 h 5082988"/>
                  <a:gd name="connsiteX10" fmla="*/ 3515620 w 3918675"/>
                  <a:gd name="connsiteY10" fmla="*/ 4607859 h 5082988"/>
                  <a:gd name="connsiteX11" fmla="*/ 3560443 w 3918675"/>
                  <a:gd name="connsiteY11" fmla="*/ 4688541 h 5082988"/>
                  <a:gd name="connsiteX12" fmla="*/ 3506655 w 3918675"/>
                  <a:gd name="connsiteY12" fmla="*/ 4787153 h 5082988"/>
                  <a:gd name="connsiteX13" fmla="*/ 3614231 w 3918675"/>
                  <a:gd name="connsiteY13" fmla="*/ 4805082 h 5082988"/>
                  <a:gd name="connsiteX14" fmla="*/ 3578373 w 3918675"/>
                  <a:gd name="connsiteY14" fmla="*/ 4975412 h 5082988"/>
                  <a:gd name="connsiteX15" fmla="*/ 3425973 w 3918675"/>
                  <a:gd name="connsiteY15" fmla="*/ 4921623 h 5082988"/>
                  <a:gd name="connsiteX16" fmla="*/ 3425973 w 3918675"/>
                  <a:gd name="connsiteY16" fmla="*/ 4796117 h 5082988"/>
                  <a:gd name="connsiteX17" fmla="*/ 3291502 w 3918675"/>
                  <a:gd name="connsiteY17" fmla="*/ 4849906 h 5082988"/>
                  <a:gd name="connsiteX18" fmla="*/ 3210820 w 3918675"/>
                  <a:gd name="connsiteY18" fmla="*/ 4787153 h 5082988"/>
                  <a:gd name="connsiteX19" fmla="*/ 3121173 w 3918675"/>
                  <a:gd name="connsiteY19" fmla="*/ 4751294 h 5082988"/>
                  <a:gd name="connsiteX20" fmla="*/ 3121173 w 3918675"/>
                  <a:gd name="connsiteY20" fmla="*/ 4894729 h 5082988"/>
                  <a:gd name="connsiteX21" fmla="*/ 2789478 w 3918675"/>
                  <a:gd name="connsiteY21" fmla="*/ 4867835 h 5082988"/>
                  <a:gd name="connsiteX22" fmla="*/ 2762584 w 3918675"/>
                  <a:gd name="connsiteY22" fmla="*/ 4957482 h 5082988"/>
                  <a:gd name="connsiteX23" fmla="*/ 2708796 w 3918675"/>
                  <a:gd name="connsiteY23" fmla="*/ 4957482 h 5082988"/>
                  <a:gd name="connsiteX24" fmla="*/ 2699831 w 3918675"/>
                  <a:gd name="connsiteY24" fmla="*/ 5020235 h 5082988"/>
                  <a:gd name="connsiteX25" fmla="*/ 2448820 w 3918675"/>
                  <a:gd name="connsiteY25" fmla="*/ 5029200 h 5082988"/>
                  <a:gd name="connsiteX26" fmla="*/ 2403996 w 3918675"/>
                  <a:gd name="connsiteY26" fmla="*/ 4912659 h 5082988"/>
                  <a:gd name="connsiteX27" fmla="*/ 2296420 w 3918675"/>
                  <a:gd name="connsiteY27" fmla="*/ 4921623 h 5082988"/>
                  <a:gd name="connsiteX28" fmla="*/ 2179878 w 3918675"/>
                  <a:gd name="connsiteY28" fmla="*/ 4849906 h 5082988"/>
                  <a:gd name="connsiteX29" fmla="*/ 2179878 w 3918675"/>
                  <a:gd name="connsiteY29" fmla="*/ 5029200 h 5082988"/>
                  <a:gd name="connsiteX30" fmla="*/ 2072302 w 3918675"/>
                  <a:gd name="connsiteY30" fmla="*/ 5082988 h 5082988"/>
                  <a:gd name="connsiteX31" fmla="*/ 2036443 w 3918675"/>
                  <a:gd name="connsiteY31" fmla="*/ 5029200 h 5082988"/>
                  <a:gd name="connsiteX32" fmla="*/ 1991620 w 3918675"/>
                  <a:gd name="connsiteY32" fmla="*/ 5020235 h 5082988"/>
                  <a:gd name="connsiteX33" fmla="*/ 1982655 w 3918675"/>
                  <a:gd name="connsiteY33" fmla="*/ 4912659 h 5082988"/>
                  <a:gd name="connsiteX34" fmla="*/ 1910937 w 3918675"/>
                  <a:gd name="connsiteY34" fmla="*/ 4930588 h 5082988"/>
                  <a:gd name="connsiteX35" fmla="*/ 1866114 w 3918675"/>
                  <a:gd name="connsiteY35" fmla="*/ 4885765 h 5082988"/>
                  <a:gd name="connsiteX36" fmla="*/ 1794396 w 3918675"/>
                  <a:gd name="connsiteY36" fmla="*/ 4903694 h 5082988"/>
                  <a:gd name="connsiteX37" fmla="*/ 1390984 w 3918675"/>
                  <a:gd name="connsiteY37" fmla="*/ 4778188 h 5082988"/>
                  <a:gd name="connsiteX38" fmla="*/ 1265478 w 3918675"/>
                  <a:gd name="connsiteY38" fmla="*/ 4751294 h 5082988"/>
                  <a:gd name="connsiteX39" fmla="*/ 1265478 w 3918675"/>
                  <a:gd name="connsiteY39" fmla="*/ 4652682 h 5082988"/>
                  <a:gd name="connsiteX40" fmla="*/ 1113078 w 3918675"/>
                  <a:gd name="connsiteY40" fmla="*/ 4670612 h 5082988"/>
                  <a:gd name="connsiteX41" fmla="*/ 1139973 w 3918675"/>
                  <a:gd name="connsiteY41" fmla="*/ 4760259 h 5082988"/>
                  <a:gd name="connsiteX42" fmla="*/ 1157902 w 3918675"/>
                  <a:gd name="connsiteY42" fmla="*/ 4760259 h 5082988"/>
                  <a:gd name="connsiteX43" fmla="*/ 1157902 w 3918675"/>
                  <a:gd name="connsiteY43" fmla="*/ 4831976 h 5082988"/>
                  <a:gd name="connsiteX44" fmla="*/ 1041361 w 3918675"/>
                  <a:gd name="connsiteY44" fmla="*/ 4805082 h 5082988"/>
                  <a:gd name="connsiteX45" fmla="*/ 888961 w 3918675"/>
                  <a:gd name="connsiteY45" fmla="*/ 4840941 h 5082988"/>
                  <a:gd name="connsiteX46" fmla="*/ 790349 w 3918675"/>
                  <a:gd name="connsiteY46" fmla="*/ 4796117 h 5082988"/>
                  <a:gd name="connsiteX47" fmla="*/ 709667 w 3918675"/>
                  <a:gd name="connsiteY47" fmla="*/ 4823012 h 5082988"/>
                  <a:gd name="connsiteX48" fmla="*/ 646914 w 3918675"/>
                  <a:gd name="connsiteY48" fmla="*/ 4733365 h 5082988"/>
                  <a:gd name="connsiteX49" fmla="*/ 700702 w 3918675"/>
                  <a:gd name="connsiteY49" fmla="*/ 4491317 h 5082988"/>
                  <a:gd name="connsiteX50" fmla="*/ 808278 w 3918675"/>
                  <a:gd name="connsiteY50" fmla="*/ 4087906 h 5082988"/>
                  <a:gd name="connsiteX51" fmla="*/ 1104114 w 3918675"/>
                  <a:gd name="connsiteY51" fmla="*/ 3738282 h 5082988"/>
                  <a:gd name="connsiteX52" fmla="*/ 727596 w 3918675"/>
                  <a:gd name="connsiteY52" fmla="*/ 3612776 h 5082988"/>
                  <a:gd name="connsiteX53" fmla="*/ 673808 w 3918675"/>
                  <a:gd name="connsiteY53" fmla="*/ 3523129 h 5082988"/>
                  <a:gd name="connsiteX54" fmla="*/ 602090 w 3918675"/>
                  <a:gd name="connsiteY54" fmla="*/ 3594847 h 5082988"/>
                  <a:gd name="connsiteX55" fmla="*/ 449690 w 3918675"/>
                  <a:gd name="connsiteY55" fmla="*/ 3523129 h 5082988"/>
                  <a:gd name="connsiteX56" fmla="*/ 404867 w 3918675"/>
                  <a:gd name="connsiteY56" fmla="*/ 3496235 h 5082988"/>
                  <a:gd name="connsiteX57" fmla="*/ 369008 w 3918675"/>
                  <a:gd name="connsiteY57" fmla="*/ 3541059 h 5082988"/>
                  <a:gd name="connsiteX58" fmla="*/ 144890 w 3918675"/>
                  <a:gd name="connsiteY58" fmla="*/ 3209365 h 5082988"/>
                  <a:gd name="connsiteX59" fmla="*/ 234537 w 3918675"/>
                  <a:gd name="connsiteY59" fmla="*/ 3021106 h 5082988"/>
                  <a:gd name="connsiteX60" fmla="*/ 73173 w 3918675"/>
                  <a:gd name="connsiteY60" fmla="*/ 2904565 h 5082988"/>
                  <a:gd name="connsiteX61" fmla="*/ 171784 w 3918675"/>
                  <a:gd name="connsiteY61" fmla="*/ 2590800 h 5082988"/>
                  <a:gd name="connsiteX62" fmla="*/ 270396 w 3918675"/>
                  <a:gd name="connsiteY62" fmla="*/ 2528047 h 5082988"/>
                  <a:gd name="connsiteX63" fmla="*/ 216608 w 3918675"/>
                  <a:gd name="connsiteY63" fmla="*/ 2402541 h 5082988"/>
                  <a:gd name="connsiteX64" fmla="*/ 126961 w 3918675"/>
                  <a:gd name="connsiteY64" fmla="*/ 2402541 h 5082988"/>
                  <a:gd name="connsiteX65" fmla="*/ 198678 w 3918675"/>
                  <a:gd name="connsiteY65" fmla="*/ 2303929 h 5082988"/>
                  <a:gd name="connsiteX66" fmla="*/ 100067 w 3918675"/>
                  <a:gd name="connsiteY66" fmla="*/ 2277035 h 5082988"/>
                  <a:gd name="connsiteX67" fmla="*/ 73173 w 3918675"/>
                  <a:gd name="connsiteY67" fmla="*/ 2151529 h 5082988"/>
                  <a:gd name="connsiteX68" fmla="*/ 109031 w 3918675"/>
                  <a:gd name="connsiteY68" fmla="*/ 2106706 h 5082988"/>
                  <a:gd name="connsiteX69" fmla="*/ 109031 w 3918675"/>
                  <a:gd name="connsiteY69" fmla="*/ 2026023 h 5082988"/>
                  <a:gd name="connsiteX70" fmla="*/ 1455 w 3918675"/>
                  <a:gd name="connsiteY70" fmla="*/ 1954306 h 5082988"/>
                  <a:gd name="connsiteX71" fmla="*/ 198678 w 3918675"/>
                  <a:gd name="connsiteY71" fmla="*/ 1891553 h 5082988"/>
                  <a:gd name="connsiteX72" fmla="*/ 144890 w 3918675"/>
                  <a:gd name="connsiteY72" fmla="*/ 1855694 h 5082988"/>
                  <a:gd name="connsiteX73" fmla="*/ 216608 w 3918675"/>
                  <a:gd name="connsiteY73" fmla="*/ 1685365 h 5082988"/>
                  <a:gd name="connsiteX74" fmla="*/ 117996 w 3918675"/>
                  <a:gd name="connsiteY74" fmla="*/ 1362635 h 5082988"/>
                  <a:gd name="connsiteX75" fmla="*/ 207643 w 3918675"/>
                  <a:gd name="connsiteY75" fmla="*/ 1299882 h 5082988"/>
                  <a:gd name="connsiteX76" fmla="*/ 315220 w 3918675"/>
                  <a:gd name="connsiteY76" fmla="*/ 1389529 h 5082988"/>
                  <a:gd name="connsiteX77" fmla="*/ 467620 w 3918675"/>
                  <a:gd name="connsiteY77" fmla="*/ 1326776 h 5082988"/>
                  <a:gd name="connsiteX78" fmla="*/ 548302 w 3918675"/>
                  <a:gd name="connsiteY78" fmla="*/ 1362635 h 5082988"/>
                  <a:gd name="connsiteX79" fmla="*/ 566231 w 3918675"/>
                  <a:gd name="connsiteY79" fmla="*/ 1281953 h 5082988"/>
                  <a:gd name="connsiteX80" fmla="*/ 485549 w 3918675"/>
                  <a:gd name="connsiteY80" fmla="*/ 1237129 h 5082988"/>
                  <a:gd name="connsiteX81" fmla="*/ 620020 w 3918675"/>
                  <a:gd name="connsiteY81" fmla="*/ 1102659 h 5082988"/>
                  <a:gd name="connsiteX82" fmla="*/ 691737 w 3918675"/>
                  <a:gd name="connsiteY82" fmla="*/ 905435 h 5082988"/>
                  <a:gd name="connsiteX83" fmla="*/ 557267 w 3918675"/>
                  <a:gd name="connsiteY83" fmla="*/ 887506 h 5082988"/>
                  <a:gd name="connsiteX84" fmla="*/ 530373 w 3918675"/>
                  <a:gd name="connsiteY84" fmla="*/ 744070 h 5082988"/>
                  <a:gd name="connsiteX85" fmla="*/ 727596 w 3918675"/>
                  <a:gd name="connsiteY85" fmla="*/ 744070 h 5082988"/>
                  <a:gd name="connsiteX86" fmla="*/ 700702 w 3918675"/>
                  <a:gd name="connsiteY86" fmla="*/ 618565 h 5082988"/>
                  <a:gd name="connsiteX87" fmla="*/ 799314 w 3918675"/>
                  <a:gd name="connsiteY87" fmla="*/ 546847 h 5082988"/>
                  <a:gd name="connsiteX88" fmla="*/ 799314 w 3918675"/>
                  <a:gd name="connsiteY88" fmla="*/ 331694 h 5082988"/>
                  <a:gd name="connsiteX89" fmla="*/ 853102 w 3918675"/>
                  <a:gd name="connsiteY89" fmla="*/ 242047 h 5082988"/>
                  <a:gd name="connsiteX90" fmla="*/ 745526 w 3918675"/>
                  <a:gd name="connsiteY90" fmla="*/ 206188 h 5082988"/>
                  <a:gd name="connsiteX91" fmla="*/ 754490 w 3918675"/>
                  <a:gd name="connsiteY91" fmla="*/ 71717 h 5082988"/>
                  <a:gd name="connsiteX92" fmla="*/ 835173 w 3918675"/>
                  <a:gd name="connsiteY92" fmla="*/ 0 h 5082988"/>
                  <a:gd name="connsiteX0" fmla="*/ 3327361 w 3918675"/>
                  <a:gd name="connsiteY0" fmla="*/ 3030070 h 5082988"/>
                  <a:gd name="connsiteX1" fmla="*/ 3264608 w 3918675"/>
                  <a:gd name="connsiteY1" fmla="*/ 3164541 h 5082988"/>
                  <a:gd name="connsiteX2" fmla="*/ 3345290 w 3918675"/>
                  <a:gd name="connsiteY2" fmla="*/ 3334870 h 5082988"/>
                  <a:gd name="connsiteX3" fmla="*/ 3443902 w 3918675"/>
                  <a:gd name="connsiteY3" fmla="*/ 3505200 h 5082988"/>
                  <a:gd name="connsiteX4" fmla="*/ 3533549 w 3918675"/>
                  <a:gd name="connsiteY4" fmla="*/ 3496235 h 5082988"/>
                  <a:gd name="connsiteX5" fmla="*/ 3910067 w 3918675"/>
                  <a:gd name="connsiteY5" fmla="*/ 4186517 h 5082988"/>
                  <a:gd name="connsiteX6" fmla="*/ 3793526 w 3918675"/>
                  <a:gd name="connsiteY6" fmla="*/ 4105835 h 5082988"/>
                  <a:gd name="connsiteX7" fmla="*/ 3748702 w 3918675"/>
                  <a:gd name="connsiteY7" fmla="*/ 4303059 h 5082988"/>
                  <a:gd name="connsiteX8" fmla="*/ 3425973 w 3918675"/>
                  <a:gd name="connsiteY8" fmla="*/ 4455459 h 5082988"/>
                  <a:gd name="connsiteX9" fmla="*/ 3515620 w 3918675"/>
                  <a:gd name="connsiteY9" fmla="*/ 4607859 h 5082988"/>
                  <a:gd name="connsiteX10" fmla="*/ 3560443 w 3918675"/>
                  <a:gd name="connsiteY10" fmla="*/ 4688541 h 5082988"/>
                  <a:gd name="connsiteX11" fmla="*/ 3506655 w 3918675"/>
                  <a:gd name="connsiteY11" fmla="*/ 4787153 h 5082988"/>
                  <a:gd name="connsiteX12" fmla="*/ 3614231 w 3918675"/>
                  <a:gd name="connsiteY12" fmla="*/ 4805082 h 5082988"/>
                  <a:gd name="connsiteX13" fmla="*/ 3578373 w 3918675"/>
                  <a:gd name="connsiteY13" fmla="*/ 4975412 h 5082988"/>
                  <a:gd name="connsiteX14" fmla="*/ 3425973 w 3918675"/>
                  <a:gd name="connsiteY14" fmla="*/ 4921623 h 5082988"/>
                  <a:gd name="connsiteX15" fmla="*/ 3425973 w 3918675"/>
                  <a:gd name="connsiteY15" fmla="*/ 4796117 h 5082988"/>
                  <a:gd name="connsiteX16" fmla="*/ 3291502 w 3918675"/>
                  <a:gd name="connsiteY16" fmla="*/ 4849906 h 5082988"/>
                  <a:gd name="connsiteX17" fmla="*/ 3210820 w 3918675"/>
                  <a:gd name="connsiteY17" fmla="*/ 4787153 h 5082988"/>
                  <a:gd name="connsiteX18" fmla="*/ 3121173 w 3918675"/>
                  <a:gd name="connsiteY18" fmla="*/ 4751294 h 5082988"/>
                  <a:gd name="connsiteX19" fmla="*/ 3121173 w 3918675"/>
                  <a:gd name="connsiteY19" fmla="*/ 4894729 h 5082988"/>
                  <a:gd name="connsiteX20" fmla="*/ 2789478 w 3918675"/>
                  <a:gd name="connsiteY20" fmla="*/ 4867835 h 5082988"/>
                  <a:gd name="connsiteX21" fmla="*/ 2762584 w 3918675"/>
                  <a:gd name="connsiteY21" fmla="*/ 4957482 h 5082988"/>
                  <a:gd name="connsiteX22" fmla="*/ 2708796 w 3918675"/>
                  <a:gd name="connsiteY22" fmla="*/ 4957482 h 5082988"/>
                  <a:gd name="connsiteX23" fmla="*/ 2699831 w 3918675"/>
                  <a:gd name="connsiteY23" fmla="*/ 5020235 h 5082988"/>
                  <a:gd name="connsiteX24" fmla="*/ 2448820 w 3918675"/>
                  <a:gd name="connsiteY24" fmla="*/ 5029200 h 5082988"/>
                  <a:gd name="connsiteX25" fmla="*/ 2403996 w 3918675"/>
                  <a:gd name="connsiteY25" fmla="*/ 4912659 h 5082988"/>
                  <a:gd name="connsiteX26" fmla="*/ 2296420 w 3918675"/>
                  <a:gd name="connsiteY26" fmla="*/ 4921623 h 5082988"/>
                  <a:gd name="connsiteX27" fmla="*/ 2179878 w 3918675"/>
                  <a:gd name="connsiteY27" fmla="*/ 4849906 h 5082988"/>
                  <a:gd name="connsiteX28" fmla="*/ 2179878 w 3918675"/>
                  <a:gd name="connsiteY28" fmla="*/ 5029200 h 5082988"/>
                  <a:gd name="connsiteX29" fmla="*/ 2072302 w 3918675"/>
                  <a:gd name="connsiteY29" fmla="*/ 5082988 h 5082988"/>
                  <a:gd name="connsiteX30" fmla="*/ 2036443 w 3918675"/>
                  <a:gd name="connsiteY30" fmla="*/ 5029200 h 5082988"/>
                  <a:gd name="connsiteX31" fmla="*/ 1991620 w 3918675"/>
                  <a:gd name="connsiteY31" fmla="*/ 5020235 h 5082988"/>
                  <a:gd name="connsiteX32" fmla="*/ 1982655 w 3918675"/>
                  <a:gd name="connsiteY32" fmla="*/ 4912659 h 5082988"/>
                  <a:gd name="connsiteX33" fmla="*/ 1910937 w 3918675"/>
                  <a:gd name="connsiteY33" fmla="*/ 4930588 h 5082988"/>
                  <a:gd name="connsiteX34" fmla="*/ 1866114 w 3918675"/>
                  <a:gd name="connsiteY34" fmla="*/ 4885765 h 5082988"/>
                  <a:gd name="connsiteX35" fmla="*/ 1794396 w 3918675"/>
                  <a:gd name="connsiteY35" fmla="*/ 4903694 h 5082988"/>
                  <a:gd name="connsiteX36" fmla="*/ 1390984 w 3918675"/>
                  <a:gd name="connsiteY36" fmla="*/ 4778188 h 5082988"/>
                  <a:gd name="connsiteX37" fmla="*/ 1265478 w 3918675"/>
                  <a:gd name="connsiteY37" fmla="*/ 4751294 h 5082988"/>
                  <a:gd name="connsiteX38" fmla="*/ 1265478 w 3918675"/>
                  <a:gd name="connsiteY38" fmla="*/ 4652682 h 5082988"/>
                  <a:gd name="connsiteX39" fmla="*/ 1113078 w 3918675"/>
                  <a:gd name="connsiteY39" fmla="*/ 4670612 h 5082988"/>
                  <a:gd name="connsiteX40" fmla="*/ 1139973 w 3918675"/>
                  <a:gd name="connsiteY40" fmla="*/ 4760259 h 5082988"/>
                  <a:gd name="connsiteX41" fmla="*/ 1157902 w 3918675"/>
                  <a:gd name="connsiteY41" fmla="*/ 4760259 h 5082988"/>
                  <a:gd name="connsiteX42" fmla="*/ 1157902 w 3918675"/>
                  <a:gd name="connsiteY42" fmla="*/ 4831976 h 5082988"/>
                  <a:gd name="connsiteX43" fmla="*/ 1041361 w 3918675"/>
                  <a:gd name="connsiteY43" fmla="*/ 4805082 h 5082988"/>
                  <a:gd name="connsiteX44" fmla="*/ 888961 w 3918675"/>
                  <a:gd name="connsiteY44" fmla="*/ 4840941 h 5082988"/>
                  <a:gd name="connsiteX45" fmla="*/ 790349 w 3918675"/>
                  <a:gd name="connsiteY45" fmla="*/ 4796117 h 5082988"/>
                  <a:gd name="connsiteX46" fmla="*/ 709667 w 3918675"/>
                  <a:gd name="connsiteY46" fmla="*/ 4823012 h 5082988"/>
                  <a:gd name="connsiteX47" fmla="*/ 646914 w 3918675"/>
                  <a:gd name="connsiteY47" fmla="*/ 4733365 h 5082988"/>
                  <a:gd name="connsiteX48" fmla="*/ 700702 w 3918675"/>
                  <a:gd name="connsiteY48" fmla="*/ 4491317 h 5082988"/>
                  <a:gd name="connsiteX49" fmla="*/ 808278 w 3918675"/>
                  <a:gd name="connsiteY49" fmla="*/ 4087906 h 5082988"/>
                  <a:gd name="connsiteX50" fmla="*/ 1104114 w 3918675"/>
                  <a:gd name="connsiteY50" fmla="*/ 3738282 h 5082988"/>
                  <a:gd name="connsiteX51" fmla="*/ 727596 w 3918675"/>
                  <a:gd name="connsiteY51" fmla="*/ 3612776 h 5082988"/>
                  <a:gd name="connsiteX52" fmla="*/ 673808 w 3918675"/>
                  <a:gd name="connsiteY52" fmla="*/ 3523129 h 5082988"/>
                  <a:gd name="connsiteX53" fmla="*/ 602090 w 3918675"/>
                  <a:gd name="connsiteY53" fmla="*/ 3594847 h 5082988"/>
                  <a:gd name="connsiteX54" fmla="*/ 449690 w 3918675"/>
                  <a:gd name="connsiteY54" fmla="*/ 3523129 h 5082988"/>
                  <a:gd name="connsiteX55" fmla="*/ 404867 w 3918675"/>
                  <a:gd name="connsiteY55" fmla="*/ 3496235 h 5082988"/>
                  <a:gd name="connsiteX56" fmla="*/ 369008 w 3918675"/>
                  <a:gd name="connsiteY56" fmla="*/ 3541059 h 5082988"/>
                  <a:gd name="connsiteX57" fmla="*/ 144890 w 3918675"/>
                  <a:gd name="connsiteY57" fmla="*/ 3209365 h 5082988"/>
                  <a:gd name="connsiteX58" fmla="*/ 234537 w 3918675"/>
                  <a:gd name="connsiteY58" fmla="*/ 3021106 h 5082988"/>
                  <a:gd name="connsiteX59" fmla="*/ 73173 w 3918675"/>
                  <a:gd name="connsiteY59" fmla="*/ 2904565 h 5082988"/>
                  <a:gd name="connsiteX60" fmla="*/ 171784 w 3918675"/>
                  <a:gd name="connsiteY60" fmla="*/ 2590800 h 5082988"/>
                  <a:gd name="connsiteX61" fmla="*/ 270396 w 3918675"/>
                  <a:gd name="connsiteY61" fmla="*/ 2528047 h 5082988"/>
                  <a:gd name="connsiteX62" fmla="*/ 216608 w 3918675"/>
                  <a:gd name="connsiteY62" fmla="*/ 2402541 h 5082988"/>
                  <a:gd name="connsiteX63" fmla="*/ 126961 w 3918675"/>
                  <a:gd name="connsiteY63" fmla="*/ 2402541 h 5082988"/>
                  <a:gd name="connsiteX64" fmla="*/ 198678 w 3918675"/>
                  <a:gd name="connsiteY64" fmla="*/ 2303929 h 5082988"/>
                  <a:gd name="connsiteX65" fmla="*/ 100067 w 3918675"/>
                  <a:gd name="connsiteY65" fmla="*/ 2277035 h 5082988"/>
                  <a:gd name="connsiteX66" fmla="*/ 73173 w 3918675"/>
                  <a:gd name="connsiteY66" fmla="*/ 2151529 h 5082988"/>
                  <a:gd name="connsiteX67" fmla="*/ 109031 w 3918675"/>
                  <a:gd name="connsiteY67" fmla="*/ 2106706 h 5082988"/>
                  <a:gd name="connsiteX68" fmla="*/ 109031 w 3918675"/>
                  <a:gd name="connsiteY68" fmla="*/ 2026023 h 5082988"/>
                  <a:gd name="connsiteX69" fmla="*/ 1455 w 3918675"/>
                  <a:gd name="connsiteY69" fmla="*/ 1954306 h 5082988"/>
                  <a:gd name="connsiteX70" fmla="*/ 198678 w 3918675"/>
                  <a:gd name="connsiteY70" fmla="*/ 1891553 h 5082988"/>
                  <a:gd name="connsiteX71" fmla="*/ 144890 w 3918675"/>
                  <a:gd name="connsiteY71" fmla="*/ 1855694 h 5082988"/>
                  <a:gd name="connsiteX72" fmla="*/ 216608 w 3918675"/>
                  <a:gd name="connsiteY72" fmla="*/ 1685365 h 5082988"/>
                  <a:gd name="connsiteX73" fmla="*/ 117996 w 3918675"/>
                  <a:gd name="connsiteY73" fmla="*/ 1362635 h 5082988"/>
                  <a:gd name="connsiteX74" fmla="*/ 207643 w 3918675"/>
                  <a:gd name="connsiteY74" fmla="*/ 1299882 h 5082988"/>
                  <a:gd name="connsiteX75" fmla="*/ 315220 w 3918675"/>
                  <a:gd name="connsiteY75" fmla="*/ 1389529 h 5082988"/>
                  <a:gd name="connsiteX76" fmla="*/ 467620 w 3918675"/>
                  <a:gd name="connsiteY76" fmla="*/ 1326776 h 5082988"/>
                  <a:gd name="connsiteX77" fmla="*/ 548302 w 3918675"/>
                  <a:gd name="connsiteY77" fmla="*/ 1362635 h 5082988"/>
                  <a:gd name="connsiteX78" fmla="*/ 566231 w 3918675"/>
                  <a:gd name="connsiteY78" fmla="*/ 1281953 h 5082988"/>
                  <a:gd name="connsiteX79" fmla="*/ 485549 w 3918675"/>
                  <a:gd name="connsiteY79" fmla="*/ 1237129 h 5082988"/>
                  <a:gd name="connsiteX80" fmla="*/ 620020 w 3918675"/>
                  <a:gd name="connsiteY80" fmla="*/ 1102659 h 5082988"/>
                  <a:gd name="connsiteX81" fmla="*/ 691737 w 3918675"/>
                  <a:gd name="connsiteY81" fmla="*/ 905435 h 5082988"/>
                  <a:gd name="connsiteX82" fmla="*/ 557267 w 3918675"/>
                  <a:gd name="connsiteY82" fmla="*/ 887506 h 5082988"/>
                  <a:gd name="connsiteX83" fmla="*/ 530373 w 3918675"/>
                  <a:gd name="connsiteY83" fmla="*/ 744070 h 5082988"/>
                  <a:gd name="connsiteX84" fmla="*/ 727596 w 3918675"/>
                  <a:gd name="connsiteY84" fmla="*/ 744070 h 5082988"/>
                  <a:gd name="connsiteX85" fmla="*/ 700702 w 3918675"/>
                  <a:gd name="connsiteY85" fmla="*/ 618565 h 5082988"/>
                  <a:gd name="connsiteX86" fmla="*/ 799314 w 3918675"/>
                  <a:gd name="connsiteY86" fmla="*/ 546847 h 5082988"/>
                  <a:gd name="connsiteX87" fmla="*/ 799314 w 3918675"/>
                  <a:gd name="connsiteY87" fmla="*/ 331694 h 5082988"/>
                  <a:gd name="connsiteX88" fmla="*/ 853102 w 3918675"/>
                  <a:gd name="connsiteY88" fmla="*/ 242047 h 5082988"/>
                  <a:gd name="connsiteX89" fmla="*/ 745526 w 3918675"/>
                  <a:gd name="connsiteY89" fmla="*/ 206188 h 5082988"/>
                  <a:gd name="connsiteX90" fmla="*/ 754490 w 3918675"/>
                  <a:gd name="connsiteY90" fmla="*/ 71717 h 5082988"/>
                  <a:gd name="connsiteX91" fmla="*/ 835173 w 3918675"/>
                  <a:gd name="connsiteY91" fmla="*/ 0 h 5082988"/>
                  <a:gd name="connsiteX0" fmla="*/ 3264608 w 3918675"/>
                  <a:gd name="connsiteY0" fmla="*/ 3164541 h 5082988"/>
                  <a:gd name="connsiteX1" fmla="*/ 3345290 w 3918675"/>
                  <a:gd name="connsiteY1" fmla="*/ 3334870 h 5082988"/>
                  <a:gd name="connsiteX2" fmla="*/ 3443902 w 3918675"/>
                  <a:gd name="connsiteY2" fmla="*/ 3505200 h 5082988"/>
                  <a:gd name="connsiteX3" fmla="*/ 3533549 w 3918675"/>
                  <a:gd name="connsiteY3" fmla="*/ 3496235 h 5082988"/>
                  <a:gd name="connsiteX4" fmla="*/ 3910067 w 3918675"/>
                  <a:gd name="connsiteY4" fmla="*/ 4186517 h 5082988"/>
                  <a:gd name="connsiteX5" fmla="*/ 3793526 w 3918675"/>
                  <a:gd name="connsiteY5" fmla="*/ 4105835 h 5082988"/>
                  <a:gd name="connsiteX6" fmla="*/ 3748702 w 3918675"/>
                  <a:gd name="connsiteY6" fmla="*/ 4303059 h 5082988"/>
                  <a:gd name="connsiteX7" fmla="*/ 3425973 w 3918675"/>
                  <a:gd name="connsiteY7" fmla="*/ 4455459 h 5082988"/>
                  <a:gd name="connsiteX8" fmla="*/ 3515620 w 3918675"/>
                  <a:gd name="connsiteY8" fmla="*/ 4607859 h 5082988"/>
                  <a:gd name="connsiteX9" fmla="*/ 3560443 w 3918675"/>
                  <a:gd name="connsiteY9" fmla="*/ 4688541 h 5082988"/>
                  <a:gd name="connsiteX10" fmla="*/ 3506655 w 3918675"/>
                  <a:gd name="connsiteY10" fmla="*/ 4787153 h 5082988"/>
                  <a:gd name="connsiteX11" fmla="*/ 3614231 w 3918675"/>
                  <a:gd name="connsiteY11" fmla="*/ 4805082 h 5082988"/>
                  <a:gd name="connsiteX12" fmla="*/ 3578373 w 3918675"/>
                  <a:gd name="connsiteY12" fmla="*/ 4975412 h 5082988"/>
                  <a:gd name="connsiteX13" fmla="*/ 3425973 w 3918675"/>
                  <a:gd name="connsiteY13" fmla="*/ 4921623 h 5082988"/>
                  <a:gd name="connsiteX14" fmla="*/ 3425973 w 3918675"/>
                  <a:gd name="connsiteY14" fmla="*/ 4796117 h 5082988"/>
                  <a:gd name="connsiteX15" fmla="*/ 3291502 w 3918675"/>
                  <a:gd name="connsiteY15" fmla="*/ 4849906 h 5082988"/>
                  <a:gd name="connsiteX16" fmla="*/ 3210820 w 3918675"/>
                  <a:gd name="connsiteY16" fmla="*/ 4787153 h 5082988"/>
                  <a:gd name="connsiteX17" fmla="*/ 3121173 w 3918675"/>
                  <a:gd name="connsiteY17" fmla="*/ 4751294 h 5082988"/>
                  <a:gd name="connsiteX18" fmla="*/ 3121173 w 3918675"/>
                  <a:gd name="connsiteY18" fmla="*/ 4894729 h 5082988"/>
                  <a:gd name="connsiteX19" fmla="*/ 2789478 w 3918675"/>
                  <a:gd name="connsiteY19" fmla="*/ 4867835 h 5082988"/>
                  <a:gd name="connsiteX20" fmla="*/ 2762584 w 3918675"/>
                  <a:gd name="connsiteY20" fmla="*/ 4957482 h 5082988"/>
                  <a:gd name="connsiteX21" fmla="*/ 2708796 w 3918675"/>
                  <a:gd name="connsiteY21" fmla="*/ 4957482 h 5082988"/>
                  <a:gd name="connsiteX22" fmla="*/ 2699831 w 3918675"/>
                  <a:gd name="connsiteY22" fmla="*/ 5020235 h 5082988"/>
                  <a:gd name="connsiteX23" fmla="*/ 2448820 w 3918675"/>
                  <a:gd name="connsiteY23" fmla="*/ 5029200 h 5082988"/>
                  <a:gd name="connsiteX24" fmla="*/ 2403996 w 3918675"/>
                  <a:gd name="connsiteY24" fmla="*/ 4912659 h 5082988"/>
                  <a:gd name="connsiteX25" fmla="*/ 2296420 w 3918675"/>
                  <a:gd name="connsiteY25" fmla="*/ 4921623 h 5082988"/>
                  <a:gd name="connsiteX26" fmla="*/ 2179878 w 3918675"/>
                  <a:gd name="connsiteY26" fmla="*/ 4849906 h 5082988"/>
                  <a:gd name="connsiteX27" fmla="*/ 2179878 w 3918675"/>
                  <a:gd name="connsiteY27" fmla="*/ 5029200 h 5082988"/>
                  <a:gd name="connsiteX28" fmla="*/ 2072302 w 3918675"/>
                  <a:gd name="connsiteY28" fmla="*/ 5082988 h 5082988"/>
                  <a:gd name="connsiteX29" fmla="*/ 2036443 w 3918675"/>
                  <a:gd name="connsiteY29" fmla="*/ 5029200 h 5082988"/>
                  <a:gd name="connsiteX30" fmla="*/ 1991620 w 3918675"/>
                  <a:gd name="connsiteY30" fmla="*/ 5020235 h 5082988"/>
                  <a:gd name="connsiteX31" fmla="*/ 1982655 w 3918675"/>
                  <a:gd name="connsiteY31" fmla="*/ 4912659 h 5082988"/>
                  <a:gd name="connsiteX32" fmla="*/ 1910937 w 3918675"/>
                  <a:gd name="connsiteY32" fmla="*/ 4930588 h 5082988"/>
                  <a:gd name="connsiteX33" fmla="*/ 1866114 w 3918675"/>
                  <a:gd name="connsiteY33" fmla="*/ 4885765 h 5082988"/>
                  <a:gd name="connsiteX34" fmla="*/ 1794396 w 3918675"/>
                  <a:gd name="connsiteY34" fmla="*/ 4903694 h 5082988"/>
                  <a:gd name="connsiteX35" fmla="*/ 1390984 w 3918675"/>
                  <a:gd name="connsiteY35" fmla="*/ 4778188 h 5082988"/>
                  <a:gd name="connsiteX36" fmla="*/ 1265478 w 3918675"/>
                  <a:gd name="connsiteY36" fmla="*/ 4751294 h 5082988"/>
                  <a:gd name="connsiteX37" fmla="*/ 1265478 w 3918675"/>
                  <a:gd name="connsiteY37" fmla="*/ 4652682 h 5082988"/>
                  <a:gd name="connsiteX38" fmla="*/ 1113078 w 3918675"/>
                  <a:gd name="connsiteY38" fmla="*/ 4670612 h 5082988"/>
                  <a:gd name="connsiteX39" fmla="*/ 1139973 w 3918675"/>
                  <a:gd name="connsiteY39" fmla="*/ 4760259 h 5082988"/>
                  <a:gd name="connsiteX40" fmla="*/ 1157902 w 3918675"/>
                  <a:gd name="connsiteY40" fmla="*/ 4760259 h 5082988"/>
                  <a:gd name="connsiteX41" fmla="*/ 1157902 w 3918675"/>
                  <a:gd name="connsiteY41" fmla="*/ 4831976 h 5082988"/>
                  <a:gd name="connsiteX42" fmla="*/ 1041361 w 3918675"/>
                  <a:gd name="connsiteY42" fmla="*/ 4805082 h 5082988"/>
                  <a:gd name="connsiteX43" fmla="*/ 888961 w 3918675"/>
                  <a:gd name="connsiteY43" fmla="*/ 4840941 h 5082988"/>
                  <a:gd name="connsiteX44" fmla="*/ 790349 w 3918675"/>
                  <a:gd name="connsiteY44" fmla="*/ 4796117 h 5082988"/>
                  <a:gd name="connsiteX45" fmla="*/ 709667 w 3918675"/>
                  <a:gd name="connsiteY45" fmla="*/ 4823012 h 5082988"/>
                  <a:gd name="connsiteX46" fmla="*/ 646914 w 3918675"/>
                  <a:gd name="connsiteY46" fmla="*/ 4733365 h 5082988"/>
                  <a:gd name="connsiteX47" fmla="*/ 700702 w 3918675"/>
                  <a:gd name="connsiteY47" fmla="*/ 4491317 h 5082988"/>
                  <a:gd name="connsiteX48" fmla="*/ 808278 w 3918675"/>
                  <a:gd name="connsiteY48" fmla="*/ 4087906 h 5082988"/>
                  <a:gd name="connsiteX49" fmla="*/ 1104114 w 3918675"/>
                  <a:gd name="connsiteY49" fmla="*/ 3738282 h 5082988"/>
                  <a:gd name="connsiteX50" fmla="*/ 727596 w 3918675"/>
                  <a:gd name="connsiteY50" fmla="*/ 3612776 h 5082988"/>
                  <a:gd name="connsiteX51" fmla="*/ 673808 w 3918675"/>
                  <a:gd name="connsiteY51" fmla="*/ 3523129 h 5082988"/>
                  <a:gd name="connsiteX52" fmla="*/ 602090 w 3918675"/>
                  <a:gd name="connsiteY52" fmla="*/ 3594847 h 5082988"/>
                  <a:gd name="connsiteX53" fmla="*/ 449690 w 3918675"/>
                  <a:gd name="connsiteY53" fmla="*/ 3523129 h 5082988"/>
                  <a:gd name="connsiteX54" fmla="*/ 404867 w 3918675"/>
                  <a:gd name="connsiteY54" fmla="*/ 3496235 h 5082988"/>
                  <a:gd name="connsiteX55" fmla="*/ 369008 w 3918675"/>
                  <a:gd name="connsiteY55" fmla="*/ 3541059 h 5082988"/>
                  <a:gd name="connsiteX56" fmla="*/ 144890 w 3918675"/>
                  <a:gd name="connsiteY56" fmla="*/ 3209365 h 5082988"/>
                  <a:gd name="connsiteX57" fmla="*/ 234537 w 3918675"/>
                  <a:gd name="connsiteY57" fmla="*/ 3021106 h 5082988"/>
                  <a:gd name="connsiteX58" fmla="*/ 73173 w 3918675"/>
                  <a:gd name="connsiteY58" fmla="*/ 2904565 h 5082988"/>
                  <a:gd name="connsiteX59" fmla="*/ 171784 w 3918675"/>
                  <a:gd name="connsiteY59" fmla="*/ 2590800 h 5082988"/>
                  <a:gd name="connsiteX60" fmla="*/ 270396 w 3918675"/>
                  <a:gd name="connsiteY60" fmla="*/ 2528047 h 5082988"/>
                  <a:gd name="connsiteX61" fmla="*/ 216608 w 3918675"/>
                  <a:gd name="connsiteY61" fmla="*/ 2402541 h 5082988"/>
                  <a:gd name="connsiteX62" fmla="*/ 126961 w 3918675"/>
                  <a:gd name="connsiteY62" fmla="*/ 2402541 h 5082988"/>
                  <a:gd name="connsiteX63" fmla="*/ 198678 w 3918675"/>
                  <a:gd name="connsiteY63" fmla="*/ 2303929 h 5082988"/>
                  <a:gd name="connsiteX64" fmla="*/ 100067 w 3918675"/>
                  <a:gd name="connsiteY64" fmla="*/ 2277035 h 5082988"/>
                  <a:gd name="connsiteX65" fmla="*/ 73173 w 3918675"/>
                  <a:gd name="connsiteY65" fmla="*/ 2151529 h 5082988"/>
                  <a:gd name="connsiteX66" fmla="*/ 109031 w 3918675"/>
                  <a:gd name="connsiteY66" fmla="*/ 2106706 h 5082988"/>
                  <a:gd name="connsiteX67" fmla="*/ 109031 w 3918675"/>
                  <a:gd name="connsiteY67" fmla="*/ 2026023 h 5082988"/>
                  <a:gd name="connsiteX68" fmla="*/ 1455 w 3918675"/>
                  <a:gd name="connsiteY68" fmla="*/ 1954306 h 5082988"/>
                  <a:gd name="connsiteX69" fmla="*/ 198678 w 3918675"/>
                  <a:gd name="connsiteY69" fmla="*/ 1891553 h 5082988"/>
                  <a:gd name="connsiteX70" fmla="*/ 144890 w 3918675"/>
                  <a:gd name="connsiteY70" fmla="*/ 1855694 h 5082988"/>
                  <a:gd name="connsiteX71" fmla="*/ 216608 w 3918675"/>
                  <a:gd name="connsiteY71" fmla="*/ 1685365 h 5082988"/>
                  <a:gd name="connsiteX72" fmla="*/ 117996 w 3918675"/>
                  <a:gd name="connsiteY72" fmla="*/ 1362635 h 5082988"/>
                  <a:gd name="connsiteX73" fmla="*/ 207643 w 3918675"/>
                  <a:gd name="connsiteY73" fmla="*/ 1299882 h 5082988"/>
                  <a:gd name="connsiteX74" fmla="*/ 315220 w 3918675"/>
                  <a:gd name="connsiteY74" fmla="*/ 1389529 h 5082988"/>
                  <a:gd name="connsiteX75" fmla="*/ 467620 w 3918675"/>
                  <a:gd name="connsiteY75" fmla="*/ 1326776 h 5082988"/>
                  <a:gd name="connsiteX76" fmla="*/ 548302 w 3918675"/>
                  <a:gd name="connsiteY76" fmla="*/ 1362635 h 5082988"/>
                  <a:gd name="connsiteX77" fmla="*/ 566231 w 3918675"/>
                  <a:gd name="connsiteY77" fmla="*/ 1281953 h 5082988"/>
                  <a:gd name="connsiteX78" fmla="*/ 485549 w 3918675"/>
                  <a:gd name="connsiteY78" fmla="*/ 1237129 h 5082988"/>
                  <a:gd name="connsiteX79" fmla="*/ 620020 w 3918675"/>
                  <a:gd name="connsiteY79" fmla="*/ 1102659 h 5082988"/>
                  <a:gd name="connsiteX80" fmla="*/ 691737 w 3918675"/>
                  <a:gd name="connsiteY80" fmla="*/ 905435 h 5082988"/>
                  <a:gd name="connsiteX81" fmla="*/ 557267 w 3918675"/>
                  <a:gd name="connsiteY81" fmla="*/ 887506 h 5082988"/>
                  <a:gd name="connsiteX82" fmla="*/ 530373 w 3918675"/>
                  <a:gd name="connsiteY82" fmla="*/ 744070 h 5082988"/>
                  <a:gd name="connsiteX83" fmla="*/ 727596 w 3918675"/>
                  <a:gd name="connsiteY83" fmla="*/ 744070 h 5082988"/>
                  <a:gd name="connsiteX84" fmla="*/ 700702 w 3918675"/>
                  <a:gd name="connsiteY84" fmla="*/ 618565 h 5082988"/>
                  <a:gd name="connsiteX85" fmla="*/ 799314 w 3918675"/>
                  <a:gd name="connsiteY85" fmla="*/ 546847 h 5082988"/>
                  <a:gd name="connsiteX86" fmla="*/ 799314 w 3918675"/>
                  <a:gd name="connsiteY86" fmla="*/ 331694 h 5082988"/>
                  <a:gd name="connsiteX87" fmla="*/ 853102 w 3918675"/>
                  <a:gd name="connsiteY87" fmla="*/ 242047 h 5082988"/>
                  <a:gd name="connsiteX88" fmla="*/ 745526 w 3918675"/>
                  <a:gd name="connsiteY88" fmla="*/ 206188 h 5082988"/>
                  <a:gd name="connsiteX89" fmla="*/ 754490 w 3918675"/>
                  <a:gd name="connsiteY89" fmla="*/ 71717 h 5082988"/>
                  <a:gd name="connsiteX90" fmla="*/ 835173 w 3918675"/>
                  <a:gd name="connsiteY90" fmla="*/ 0 h 5082988"/>
                  <a:gd name="connsiteX0" fmla="*/ 3345290 w 3918675"/>
                  <a:gd name="connsiteY0" fmla="*/ 3334870 h 5082988"/>
                  <a:gd name="connsiteX1" fmla="*/ 3443902 w 3918675"/>
                  <a:gd name="connsiteY1" fmla="*/ 3505200 h 5082988"/>
                  <a:gd name="connsiteX2" fmla="*/ 3533549 w 3918675"/>
                  <a:gd name="connsiteY2" fmla="*/ 3496235 h 5082988"/>
                  <a:gd name="connsiteX3" fmla="*/ 3910067 w 3918675"/>
                  <a:gd name="connsiteY3" fmla="*/ 4186517 h 5082988"/>
                  <a:gd name="connsiteX4" fmla="*/ 3793526 w 3918675"/>
                  <a:gd name="connsiteY4" fmla="*/ 4105835 h 5082988"/>
                  <a:gd name="connsiteX5" fmla="*/ 3748702 w 3918675"/>
                  <a:gd name="connsiteY5" fmla="*/ 4303059 h 5082988"/>
                  <a:gd name="connsiteX6" fmla="*/ 3425973 w 3918675"/>
                  <a:gd name="connsiteY6" fmla="*/ 4455459 h 5082988"/>
                  <a:gd name="connsiteX7" fmla="*/ 3515620 w 3918675"/>
                  <a:gd name="connsiteY7" fmla="*/ 4607859 h 5082988"/>
                  <a:gd name="connsiteX8" fmla="*/ 3560443 w 3918675"/>
                  <a:gd name="connsiteY8" fmla="*/ 4688541 h 5082988"/>
                  <a:gd name="connsiteX9" fmla="*/ 3506655 w 3918675"/>
                  <a:gd name="connsiteY9" fmla="*/ 4787153 h 5082988"/>
                  <a:gd name="connsiteX10" fmla="*/ 3614231 w 3918675"/>
                  <a:gd name="connsiteY10" fmla="*/ 4805082 h 5082988"/>
                  <a:gd name="connsiteX11" fmla="*/ 3578373 w 3918675"/>
                  <a:gd name="connsiteY11" fmla="*/ 4975412 h 5082988"/>
                  <a:gd name="connsiteX12" fmla="*/ 3425973 w 3918675"/>
                  <a:gd name="connsiteY12" fmla="*/ 4921623 h 5082988"/>
                  <a:gd name="connsiteX13" fmla="*/ 3425973 w 3918675"/>
                  <a:gd name="connsiteY13" fmla="*/ 4796117 h 5082988"/>
                  <a:gd name="connsiteX14" fmla="*/ 3291502 w 3918675"/>
                  <a:gd name="connsiteY14" fmla="*/ 4849906 h 5082988"/>
                  <a:gd name="connsiteX15" fmla="*/ 3210820 w 3918675"/>
                  <a:gd name="connsiteY15" fmla="*/ 4787153 h 5082988"/>
                  <a:gd name="connsiteX16" fmla="*/ 3121173 w 3918675"/>
                  <a:gd name="connsiteY16" fmla="*/ 4751294 h 5082988"/>
                  <a:gd name="connsiteX17" fmla="*/ 3121173 w 3918675"/>
                  <a:gd name="connsiteY17" fmla="*/ 4894729 h 5082988"/>
                  <a:gd name="connsiteX18" fmla="*/ 2789478 w 3918675"/>
                  <a:gd name="connsiteY18" fmla="*/ 4867835 h 5082988"/>
                  <a:gd name="connsiteX19" fmla="*/ 2762584 w 3918675"/>
                  <a:gd name="connsiteY19" fmla="*/ 4957482 h 5082988"/>
                  <a:gd name="connsiteX20" fmla="*/ 2708796 w 3918675"/>
                  <a:gd name="connsiteY20" fmla="*/ 4957482 h 5082988"/>
                  <a:gd name="connsiteX21" fmla="*/ 2699831 w 3918675"/>
                  <a:gd name="connsiteY21" fmla="*/ 5020235 h 5082988"/>
                  <a:gd name="connsiteX22" fmla="*/ 2448820 w 3918675"/>
                  <a:gd name="connsiteY22" fmla="*/ 5029200 h 5082988"/>
                  <a:gd name="connsiteX23" fmla="*/ 2403996 w 3918675"/>
                  <a:gd name="connsiteY23" fmla="*/ 4912659 h 5082988"/>
                  <a:gd name="connsiteX24" fmla="*/ 2296420 w 3918675"/>
                  <a:gd name="connsiteY24" fmla="*/ 4921623 h 5082988"/>
                  <a:gd name="connsiteX25" fmla="*/ 2179878 w 3918675"/>
                  <a:gd name="connsiteY25" fmla="*/ 4849906 h 5082988"/>
                  <a:gd name="connsiteX26" fmla="*/ 2179878 w 3918675"/>
                  <a:gd name="connsiteY26" fmla="*/ 5029200 h 5082988"/>
                  <a:gd name="connsiteX27" fmla="*/ 2072302 w 3918675"/>
                  <a:gd name="connsiteY27" fmla="*/ 5082988 h 5082988"/>
                  <a:gd name="connsiteX28" fmla="*/ 2036443 w 3918675"/>
                  <a:gd name="connsiteY28" fmla="*/ 5029200 h 5082988"/>
                  <a:gd name="connsiteX29" fmla="*/ 1991620 w 3918675"/>
                  <a:gd name="connsiteY29" fmla="*/ 5020235 h 5082988"/>
                  <a:gd name="connsiteX30" fmla="*/ 1982655 w 3918675"/>
                  <a:gd name="connsiteY30" fmla="*/ 4912659 h 5082988"/>
                  <a:gd name="connsiteX31" fmla="*/ 1910937 w 3918675"/>
                  <a:gd name="connsiteY31" fmla="*/ 4930588 h 5082988"/>
                  <a:gd name="connsiteX32" fmla="*/ 1866114 w 3918675"/>
                  <a:gd name="connsiteY32" fmla="*/ 4885765 h 5082988"/>
                  <a:gd name="connsiteX33" fmla="*/ 1794396 w 3918675"/>
                  <a:gd name="connsiteY33" fmla="*/ 4903694 h 5082988"/>
                  <a:gd name="connsiteX34" fmla="*/ 1390984 w 3918675"/>
                  <a:gd name="connsiteY34" fmla="*/ 4778188 h 5082988"/>
                  <a:gd name="connsiteX35" fmla="*/ 1265478 w 3918675"/>
                  <a:gd name="connsiteY35" fmla="*/ 4751294 h 5082988"/>
                  <a:gd name="connsiteX36" fmla="*/ 1265478 w 3918675"/>
                  <a:gd name="connsiteY36" fmla="*/ 4652682 h 5082988"/>
                  <a:gd name="connsiteX37" fmla="*/ 1113078 w 3918675"/>
                  <a:gd name="connsiteY37" fmla="*/ 4670612 h 5082988"/>
                  <a:gd name="connsiteX38" fmla="*/ 1139973 w 3918675"/>
                  <a:gd name="connsiteY38" fmla="*/ 4760259 h 5082988"/>
                  <a:gd name="connsiteX39" fmla="*/ 1157902 w 3918675"/>
                  <a:gd name="connsiteY39" fmla="*/ 4760259 h 5082988"/>
                  <a:gd name="connsiteX40" fmla="*/ 1157902 w 3918675"/>
                  <a:gd name="connsiteY40" fmla="*/ 4831976 h 5082988"/>
                  <a:gd name="connsiteX41" fmla="*/ 1041361 w 3918675"/>
                  <a:gd name="connsiteY41" fmla="*/ 4805082 h 5082988"/>
                  <a:gd name="connsiteX42" fmla="*/ 888961 w 3918675"/>
                  <a:gd name="connsiteY42" fmla="*/ 4840941 h 5082988"/>
                  <a:gd name="connsiteX43" fmla="*/ 790349 w 3918675"/>
                  <a:gd name="connsiteY43" fmla="*/ 4796117 h 5082988"/>
                  <a:gd name="connsiteX44" fmla="*/ 709667 w 3918675"/>
                  <a:gd name="connsiteY44" fmla="*/ 4823012 h 5082988"/>
                  <a:gd name="connsiteX45" fmla="*/ 646914 w 3918675"/>
                  <a:gd name="connsiteY45" fmla="*/ 4733365 h 5082988"/>
                  <a:gd name="connsiteX46" fmla="*/ 700702 w 3918675"/>
                  <a:gd name="connsiteY46" fmla="*/ 4491317 h 5082988"/>
                  <a:gd name="connsiteX47" fmla="*/ 808278 w 3918675"/>
                  <a:gd name="connsiteY47" fmla="*/ 4087906 h 5082988"/>
                  <a:gd name="connsiteX48" fmla="*/ 1104114 w 3918675"/>
                  <a:gd name="connsiteY48" fmla="*/ 3738282 h 5082988"/>
                  <a:gd name="connsiteX49" fmla="*/ 727596 w 3918675"/>
                  <a:gd name="connsiteY49" fmla="*/ 3612776 h 5082988"/>
                  <a:gd name="connsiteX50" fmla="*/ 673808 w 3918675"/>
                  <a:gd name="connsiteY50" fmla="*/ 3523129 h 5082988"/>
                  <a:gd name="connsiteX51" fmla="*/ 602090 w 3918675"/>
                  <a:gd name="connsiteY51" fmla="*/ 3594847 h 5082988"/>
                  <a:gd name="connsiteX52" fmla="*/ 449690 w 3918675"/>
                  <a:gd name="connsiteY52" fmla="*/ 3523129 h 5082988"/>
                  <a:gd name="connsiteX53" fmla="*/ 404867 w 3918675"/>
                  <a:gd name="connsiteY53" fmla="*/ 3496235 h 5082988"/>
                  <a:gd name="connsiteX54" fmla="*/ 369008 w 3918675"/>
                  <a:gd name="connsiteY54" fmla="*/ 3541059 h 5082988"/>
                  <a:gd name="connsiteX55" fmla="*/ 144890 w 3918675"/>
                  <a:gd name="connsiteY55" fmla="*/ 3209365 h 5082988"/>
                  <a:gd name="connsiteX56" fmla="*/ 234537 w 3918675"/>
                  <a:gd name="connsiteY56" fmla="*/ 3021106 h 5082988"/>
                  <a:gd name="connsiteX57" fmla="*/ 73173 w 3918675"/>
                  <a:gd name="connsiteY57" fmla="*/ 2904565 h 5082988"/>
                  <a:gd name="connsiteX58" fmla="*/ 171784 w 3918675"/>
                  <a:gd name="connsiteY58" fmla="*/ 2590800 h 5082988"/>
                  <a:gd name="connsiteX59" fmla="*/ 270396 w 3918675"/>
                  <a:gd name="connsiteY59" fmla="*/ 2528047 h 5082988"/>
                  <a:gd name="connsiteX60" fmla="*/ 216608 w 3918675"/>
                  <a:gd name="connsiteY60" fmla="*/ 2402541 h 5082988"/>
                  <a:gd name="connsiteX61" fmla="*/ 126961 w 3918675"/>
                  <a:gd name="connsiteY61" fmla="*/ 2402541 h 5082988"/>
                  <a:gd name="connsiteX62" fmla="*/ 198678 w 3918675"/>
                  <a:gd name="connsiteY62" fmla="*/ 2303929 h 5082988"/>
                  <a:gd name="connsiteX63" fmla="*/ 100067 w 3918675"/>
                  <a:gd name="connsiteY63" fmla="*/ 2277035 h 5082988"/>
                  <a:gd name="connsiteX64" fmla="*/ 73173 w 3918675"/>
                  <a:gd name="connsiteY64" fmla="*/ 2151529 h 5082988"/>
                  <a:gd name="connsiteX65" fmla="*/ 109031 w 3918675"/>
                  <a:gd name="connsiteY65" fmla="*/ 2106706 h 5082988"/>
                  <a:gd name="connsiteX66" fmla="*/ 109031 w 3918675"/>
                  <a:gd name="connsiteY66" fmla="*/ 2026023 h 5082988"/>
                  <a:gd name="connsiteX67" fmla="*/ 1455 w 3918675"/>
                  <a:gd name="connsiteY67" fmla="*/ 1954306 h 5082988"/>
                  <a:gd name="connsiteX68" fmla="*/ 198678 w 3918675"/>
                  <a:gd name="connsiteY68" fmla="*/ 1891553 h 5082988"/>
                  <a:gd name="connsiteX69" fmla="*/ 144890 w 3918675"/>
                  <a:gd name="connsiteY69" fmla="*/ 1855694 h 5082988"/>
                  <a:gd name="connsiteX70" fmla="*/ 216608 w 3918675"/>
                  <a:gd name="connsiteY70" fmla="*/ 1685365 h 5082988"/>
                  <a:gd name="connsiteX71" fmla="*/ 117996 w 3918675"/>
                  <a:gd name="connsiteY71" fmla="*/ 1362635 h 5082988"/>
                  <a:gd name="connsiteX72" fmla="*/ 207643 w 3918675"/>
                  <a:gd name="connsiteY72" fmla="*/ 1299882 h 5082988"/>
                  <a:gd name="connsiteX73" fmla="*/ 315220 w 3918675"/>
                  <a:gd name="connsiteY73" fmla="*/ 1389529 h 5082988"/>
                  <a:gd name="connsiteX74" fmla="*/ 467620 w 3918675"/>
                  <a:gd name="connsiteY74" fmla="*/ 1326776 h 5082988"/>
                  <a:gd name="connsiteX75" fmla="*/ 548302 w 3918675"/>
                  <a:gd name="connsiteY75" fmla="*/ 1362635 h 5082988"/>
                  <a:gd name="connsiteX76" fmla="*/ 566231 w 3918675"/>
                  <a:gd name="connsiteY76" fmla="*/ 1281953 h 5082988"/>
                  <a:gd name="connsiteX77" fmla="*/ 485549 w 3918675"/>
                  <a:gd name="connsiteY77" fmla="*/ 1237129 h 5082988"/>
                  <a:gd name="connsiteX78" fmla="*/ 620020 w 3918675"/>
                  <a:gd name="connsiteY78" fmla="*/ 1102659 h 5082988"/>
                  <a:gd name="connsiteX79" fmla="*/ 691737 w 3918675"/>
                  <a:gd name="connsiteY79" fmla="*/ 905435 h 5082988"/>
                  <a:gd name="connsiteX80" fmla="*/ 557267 w 3918675"/>
                  <a:gd name="connsiteY80" fmla="*/ 887506 h 5082988"/>
                  <a:gd name="connsiteX81" fmla="*/ 530373 w 3918675"/>
                  <a:gd name="connsiteY81" fmla="*/ 744070 h 5082988"/>
                  <a:gd name="connsiteX82" fmla="*/ 727596 w 3918675"/>
                  <a:gd name="connsiteY82" fmla="*/ 744070 h 5082988"/>
                  <a:gd name="connsiteX83" fmla="*/ 700702 w 3918675"/>
                  <a:gd name="connsiteY83" fmla="*/ 618565 h 5082988"/>
                  <a:gd name="connsiteX84" fmla="*/ 799314 w 3918675"/>
                  <a:gd name="connsiteY84" fmla="*/ 546847 h 5082988"/>
                  <a:gd name="connsiteX85" fmla="*/ 799314 w 3918675"/>
                  <a:gd name="connsiteY85" fmla="*/ 331694 h 5082988"/>
                  <a:gd name="connsiteX86" fmla="*/ 853102 w 3918675"/>
                  <a:gd name="connsiteY86" fmla="*/ 242047 h 5082988"/>
                  <a:gd name="connsiteX87" fmla="*/ 745526 w 3918675"/>
                  <a:gd name="connsiteY87" fmla="*/ 206188 h 5082988"/>
                  <a:gd name="connsiteX88" fmla="*/ 754490 w 3918675"/>
                  <a:gd name="connsiteY88" fmla="*/ 71717 h 5082988"/>
                  <a:gd name="connsiteX89" fmla="*/ 835173 w 3918675"/>
                  <a:gd name="connsiteY89" fmla="*/ 0 h 5082988"/>
                  <a:gd name="connsiteX0" fmla="*/ 3443902 w 3918675"/>
                  <a:gd name="connsiteY0" fmla="*/ 3505200 h 5082988"/>
                  <a:gd name="connsiteX1" fmla="*/ 3533549 w 3918675"/>
                  <a:gd name="connsiteY1" fmla="*/ 3496235 h 5082988"/>
                  <a:gd name="connsiteX2" fmla="*/ 3910067 w 3918675"/>
                  <a:gd name="connsiteY2" fmla="*/ 4186517 h 5082988"/>
                  <a:gd name="connsiteX3" fmla="*/ 3793526 w 3918675"/>
                  <a:gd name="connsiteY3" fmla="*/ 4105835 h 5082988"/>
                  <a:gd name="connsiteX4" fmla="*/ 3748702 w 3918675"/>
                  <a:gd name="connsiteY4" fmla="*/ 4303059 h 5082988"/>
                  <a:gd name="connsiteX5" fmla="*/ 3425973 w 3918675"/>
                  <a:gd name="connsiteY5" fmla="*/ 4455459 h 5082988"/>
                  <a:gd name="connsiteX6" fmla="*/ 3515620 w 3918675"/>
                  <a:gd name="connsiteY6" fmla="*/ 4607859 h 5082988"/>
                  <a:gd name="connsiteX7" fmla="*/ 3560443 w 3918675"/>
                  <a:gd name="connsiteY7" fmla="*/ 4688541 h 5082988"/>
                  <a:gd name="connsiteX8" fmla="*/ 3506655 w 3918675"/>
                  <a:gd name="connsiteY8" fmla="*/ 4787153 h 5082988"/>
                  <a:gd name="connsiteX9" fmla="*/ 3614231 w 3918675"/>
                  <a:gd name="connsiteY9" fmla="*/ 4805082 h 5082988"/>
                  <a:gd name="connsiteX10" fmla="*/ 3578373 w 3918675"/>
                  <a:gd name="connsiteY10" fmla="*/ 4975412 h 5082988"/>
                  <a:gd name="connsiteX11" fmla="*/ 3425973 w 3918675"/>
                  <a:gd name="connsiteY11" fmla="*/ 4921623 h 5082988"/>
                  <a:gd name="connsiteX12" fmla="*/ 3425973 w 3918675"/>
                  <a:gd name="connsiteY12" fmla="*/ 4796117 h 5082988"/>
                  <a:gd name="connsiteX13" fmla="*/ 3291502 w 3918675"/>
                  <a:gd name="connsiteY13" fmla="*/ 4849906 h 5082988"/>
                  <a:gd name="connsiteX14" fmla="*/ 3210820 w 3918675"/>
                  <a:gd name="connsiteY14" fmla="*/ 4787153 h 5082988"/>
                  <a:gd name="connsiteX15" fmla="*/ 3121173 w 3918675"/>
                  <a:gd name="connsiteY15" fmla="*/ 4751294 h 5082988"/>
                  <a:gd name="connsiteX16" fmla="*/ 3121173 w 3918675"/>
                  <a:gd name="connsiteY16" fmla="*/ 4894729 h 5082988"/>
                  <a:gd name="connsiteX17" fmla="*/ 2789478 w 3918675"/>
                  <a:gd name="connsiteY17" fmla="*/ 4867835 h 5082988"/>
                  <a:gd name="connsiteX18" fmla="*/ 2762584 w 3918675"/>
                  <a:gd name="connsiteY18" fmla="*/ 4957482 h 5082988"/>
                  <a:gd name="connsiteX19" fmla="*/ 2708796 w 3918675"/>
                  <a:gd name="connsiteY19" fmla="*/ 4957482 h 5082988"/>
                  <a:gd name="connsiteX20" fmla="*/ 2699831 w 3918675"/>
                  <a:gd name="connsiteY20" fmla="*/ 5020235 h 5082988"/>
                  <a:gd name="connsiteX21" fmla="*/ 2448820 w 3918675"/>
                  <a:gd name="connsiteY21" fmla="*/ 5029200 h 5082988"/>
                  <a:gd name="connsiteX22" fmla="*/ 2403996 w 3918675"/>
                  <a:gd name="connsiteY22" fmla="*/ 4912659 h 5082988"/>
                  <a:gd name="connsiteX23" fmla="*/ 2296420 w 3918675"/>
                  <a:gd name="connsiteY23" fmla="*/ 4921623 h 5082988"/>
                  <a:gd name="connsiteX24" fmla="*/ 2179878 w 3918675"/>
                  <a:gd name="connsiteY24" fmla="*/ 4849906 h 5082988"/>
                  <a:gd name="connsiteX25" fmla="*/ 2179878 w 3918675"/>
                  <a:gd name="connsiteY25" fmla="*/ 5029200 h 5082988"/>
                  <a:gd name="connsiteX26" fmla="*/ 2072302 w 3918675"/>
                  <a:gd name="connsiteY26" fmla="*/ 5082988 h 5082988"/>
                  <a:gd name="connsiteX27" fmla="*/ 2036443 w 3918675"/>
                  <a:gd name="connsiteY27" fmla="*/ 5029200 h 5082988"/>
                  <a:gd name="connsiteX28" fmla="*/ 1991620 w 3918675"/>
                  <a:gd name="connsiteY28" fmla="*/ 5020235 h 5082988"/>
                  <a:gd name="connsiteX29" fmla="*/ 1982655 w 3918675"/>
                  <a:gd name="connsiteY29" fmla="*/ 4912659 h 5082988"/>
                  <a:gd name="connsiteX30" fmla="*/ 1910937 w 3918675"/>
                  <a:gd name="connsiteY30" fmla="*/ 4930588 h 5082988"/>
                  <a:gd name="connsiteX31" fmla="*/ 1866114 w 3918675"/>
                  <a:gd name="connsiteY31" fmla="*/ 4885765 h 5082988"/>
                  <a:gd name="connsiteX32" fmla="*/ 1794396 w 3918675"/>
                  <a:gd name="connsiteY32" fmla="*/ 4903694 h 5082988"/>
                  <a:gd name="connsiteX33" fmla="*/ 1390984 w 3918675"/>
                  <a:gd name="connsiteY33" fmla="*/ 4778188 h 5082988"/>
                  <a:gd name="connsiteX34" fmla="*/ 1265478 w 3918675"/>
                  <a:gd name="connsiteY34" fmla="*/ 4751294 h 5082988"/>
                  <a:gd name="connsiteX35" fmla="*/ 1265478 w 3918675"/>
                  <a:gd name="connsiteY35" fmla="*/ 4652682 h 5082988"/>
                  <a:gd name="connsiteX36" fmla="*/ 1113078 w 3918675"/>
                  <a:gd name="connsiteY36" fmla="*/ 4670612 h 5082988"/>
                  <a:gd name="connsiteX37" fmla="*/ 1139973 w 3918675"/>
                  <a:gd name="connsiteY37" fmla="*/ 4760259 h 5082988"/>
                  <a:gd name="connsiteX38" fmla="*/ 1157902 w 3918675"/>
                  <a:gd name="connsiteY38" fmla="*/ 4760259 h 5082988"/>
                  <a:gd name="connsiteX39" fmla="*/ 1157902 w 3918675"/>
                  <a:gd name="connsiteY39" fmla="*/ 4831976 h 5082988"/>
                  <a:gd name="connsiteX40" fmla="*/ 1041361 w 3918675"/>
                  <a:gd name="connsiteY40" fmla="*/ 4805082 h 5082988"/>
                  <a:gd name="connsiteX41" fmla="*/ 888961 w 3918675"/>
                  <a:gd name="connsiteY41" fmla="*/ 4840941 h 5082988"/>
                  <a:gd name="connsiteX42" fmla="*/ 790349 w 3918675"/>
                  <a:gd name="connsiteY42" fmla="*/ 4796117 h 5082988"/>
                  <a:gd name="connsiteX43" fmla="*/ 709667 w 3918675"/>
                  <a:gd name="connsiteY43" fmla="*/ 4823012 h 5082988"/>
                  <a:gd name="connsiteX44" fmla="*/ 646914 w 3918675"/>
                  <a:gd name="connsiteY44" fmla="*/ 4733365 h 5082988"/>
                  <a:gd name="connsiteX45" fmla="*/ 700702 w 3918675"/>
                  <a:gd name="connsiteY45" fmla="*/ 4491317 h 5082988"/>
                  <a:gd name="connsiteX46" fmla="*/ 808278 w 3918675"/>
                  <a:gd name="connsiteY46" fmla="*/ 4087906 h 5082988"/>
                  <a:gd name="connsiteX47" fmla="*/ 1104114 w 3918675"/>
                  <a:gd name="connsiteY47" fmla="*/ 3738282 h 5082988"/>
                  <a:gd name="connsiteX48" fmla="*/ 727596 w 3918675"/>
                  <a:gd name="connsiteY48" fmla="*/ 3612776 h 5082988"/>
                  <a:gd name="connsiteX49" fmla="*/ 673808 w 3918675"/>
                  <a:gd name="connsiteY49" fmla="*/ 3523129 h 5082988"/>
                  <a:gd name="connsiteX50" fmla="*/ 602090 w 3918675"/>
                  <a:gd name="connsiteY50" fmla="*/ 3594847 h 5082988"/>
                  <a:gd name="connsiteX51" fmla="*/ 449690 w 3918675"/>
                  <a:gd name="connsiteY51" fmla="*/ 3523129 h 5082988"/>
                  <a:gd name="connsiteX52" fmla="*/ 404867 w 3918675"/>
                  <a:gd name="connsiteY52" fmla="*/ 3496235 h 5082988"/>
                  <a:gd name="connsiteX53" fmla="*/ 369008 w 3918675"/>
                  <a:gd name="connsiteY53" fmla="*/ 3541059 h 5082988"/>
                  <a:gd name="connsiteX54" fmla="*/ 144890 w 3918675"/>
                  <a:gd name="connsiteY54" fmla="*/ 3209365 h 5082988"/>
                  <a:gd name="connsiteX55" fmla="*/ 234537 w 3918675"/>
                  <a:gd name="connsiteY55" fmla="*/ 3021106 h 5082988"/>
                  <a:gd name="connsiteX56" fmla="*/ 73173 w 3918675"/>
                  <a:gd name="connsiteY56" fmla="*/ 2904565 h 5082988"/>
                  <a:gd name="connsiteX57" fmla="*/ 171784 w 3918675"/>
                  <a:gd name="connsiteY57" fmla="*/ 2590800 h 5082988"/>
                  <a:gd name="connsiteX58" fmla="*/ 270396 w 3918675"/>
                  <a:gd name="connsiteY58" fmla="*/ 2528047 h 5082988"/>
                  <a:gd name="connsiteX59" fmla="*/ 216608 w 3918675"/>
                  <a:gd name="connsiteY59" fmla="*/ 2402541 h 5082988"/>
                  <a:gd name="connsiteX60" fmla="*/ 126961 w 3918675"/>
                  <a:gd name="connsiteY60" fmla="*/ 2402541 h 5082988"/>
                  <a:gd name="connsiteX61" fmla="*/ 198678 w 3918675"/>
                  <a:gd name="connsiteY61" fmla="*/ 2303929 h 5082988"/>
                  <a:gd name="connsiteX62" fmla="*/ 100067 w 3918675"/>
                  <a:gd name="connsiteY62" fmla="*/ 2277035 h 5082988"/>
                  <a:gd name="connsiteX63" fmla="*/ 73173 w 3918675"/>
                  <a:gd name="connsiteY63" fmla="*/ 2151529 h 5082988"/>
                  <a:gd name="connsiteX64" fmla="*/ 109031 w 3918675"/>
                  <a:gd name="connsiteY64" fmla="*/ 2106706 h 5082988"/>
                  <a:gd name="connsiteX65" fmla="*/ 109031 w 3918675"/>
                  <a:gd name="connsiteY65" fmla="*/ 2026023 h 5082988"/>
                  <a:gd name="connsiteX66" fmla="*/ 1455 w 3918675"/>
                  <a:gd name="connsiteY66" fmla="*/ 1954306 h 5082988"/>
                  <a:gd name="connsiteX67" fmla="*/ 198678 w 3918675"/>
                  <a:gd name="connsiteY67" fmla="*/ 1891553 h 5082988"/>
                  <a:gd name="connsiteX68" fmla="*/ 144890 w 3918675"/>
                  <a:gd name="connsiteY68" fmla="*/ 1855694 h 5082988"/>
                  <a:gd name="connsiteX69" fmla="*/ 216608 w 3918675"/>
                  <a:gd name="connsiteY69" fmla="*/ 1685365 h 5082988"/>
                  <a:gd name="connsiteX70" fmla="*/ 117996 w 3918675"/>
                  <a:gd name="connsiteY70" fmla="*/ 1362635 h 5082988"/>
                  <a:gd name="connsiteX71" fmla="*/ 207643 w 3918675"/>
                  <a:gd name="connsiteY71" fmla="*/ 1299882 h 5082988"/>
                  <a:gd name="connsiteX72" fmla="*/ 315220 w 3918675"/>
                  <a:gd name="connsiteY72" fmla="*/ 1389529 h 5082988"/>
                  <a:gd name="connsiteX73" fmla="*/ 467620 w 3918675"/>
                  <a:gd name="connsiteY73" fmla="*/ 1326776 h 5082988"/>
                  <a:gd name="connsiteX74" fmla="*/ 548302 w 3918675"/>
                  <a:gd name="connsiteY74" fmla="*/ 1362635 h 5082988"/>
                  <a:gd name="connsiteX75" fmla="*/ 566231 w 3918675"/>
                  <a:gd name="connsiteY75" fmla="*/ 1281953 h 5082988"/>
                  <a:gd name="connsiteX76" fmla="*/ 485549 w 3918675"/>
                  <a:gd name="connsiteY76" fmla="*/ 1237129 h 5082988"/>
                  <a:gd name="connsiteX77" fmla="*/ 620020 w 3918675"/>
                  <a:gd name="connsiteY77" fmla="*/ 1102659 h 5082988"/>
                  <a:gd name="connsiteX78" fmla="*/ 691737 w 3918675"/>
                  <a:gd name="connsiteY78" fmla="*/ 905435 h 5082988"/>
                  <a:gd name="connsiteX79" fmla="*/ 557267 w 3918675"/>
                  <a:gd name="connsiteY79" fmla="*/ 887506 h 5082988"/>
                  <a:gd name="connsiteX80" fmla="*/ 530373 w 3918675"/>
                  <a:gd name="connsiteY80" fmla="*/ 744070 h 5082988"/>
                  <a:gd name="connsiteX81" fmla="*/ 727596 w 3918675"/>
                  <a:gd name="connsiteY81" fmla="*/ 744070 h 5082988"/>
                  <a:gd name="connsiteX82" fmla="*/ 700702 w 3918675"/>
                  <a:gd name="connsiteY82" fmla="*/ 618565 h 5082988"/>
                  <a:gd name="connsiteX83" fmla="*/ 799314 w 3918675"/>
                  <a:gd name="connsiteY83" fmla="*/ 546847 h 5082988"/>
                  <a:gd name="connsiteX84" fmla="*/ 799314 w 3918675"/>
                  <a:gd name="connsiteY84" fmla="*/ 331694 h 5082988"/>
                  <a:gd name="connsiteX85" fmla="*/ 853102 w 3918675"/>
                  <a:gd name="connsiteY85" fmla="*/ 242047 h 5082988"/>
                  <a:gd name="connsiteX86" fmla="*/ 745526 w 3918675"/>
                  <a:gd name="connsiteY86" fmla="*/ 206188 h 5082988"/>
                  <a:gd name="connsiteX87" fmla="*/ 754490 w 3918675"/>
                  <a:gd name="connsiteY87" fmla="*/ 71717 h 5082988"/>
                  <a:gd name="connsiteX88" fmla="*/ 835173 w 3918675"/>
                  <a:gd name="connsiteY88" fmla="*/ 0 h 5082988"/>
                  <a:gd name="connsiteX0" fmla="*/ 3533549 w 3918675"/>
                  <a:gd name="connsiteY0" fmla="*/ 3496235 h 5082988"/>
                  <a:gd name="connsiteX1" fmla="*/ 3910067 w 3918675"/>
                  <a:gd name="connsiteY1" fmla="*/ 4186517 h 5082988"/>
                  <a:gd name="connsiteX2" fmla="*/ 3793526 w 3918675"/>
                  <a:gd name="connsiteY2" fmla="*/ 4105835 h 5082988"/>
                  <a:gd name="connsiteX3" fmla="*/ 3748702 w 3918675"/>
                  <a:gd name="connsiteY3" fmla="*/ 4303059 h 5082988"/>
                  <a:gd name="connsiteX4" fmla="*/ 3425973 w 3918675"/>
                  <a:gd name="connsiteY4" fmla="*/ 4455459 h 5082988"/>
                  <a:gd name="connsiteX5" fmla="*/ 3515620 w 3918675"/>
                  <a:gd name="connsiteY5" fmla="*/ 4607859 h 5082988"/>
                  <a:gd name="connsiteX6" fmla="*/ 3560443 w 3918675"/>
                  <a:gd name="connsiteY6" fmla="*/ 4688541 h 5082988"/>
                  <a:gd name="connsiteX7" fmla="*/ 3506655 w 3918675"/>
                  <a:gd name="connsiteY7" fmla="*/ 4787153 h 5082988"/>
                  <a:gd name="connsiteX8" fmla="*/ 3614231 w 3918675"/>
                  <a:gd name="connsiteY8" fmla="*/ 4805082 h 5082988"/>
                  <a:gd name="connsiteX9" fmla="*/ 3578373 w 3918675"/>
                  <a:gd name="connsiteY9" fmla="*/ 4975412 h 5082988"/>
                  <a:gd name="connsiteX10" fmla="*/ 3425973 w 3918675"/>
                  <a:gd name="connsiteY10" fmla="*/ 4921623 h 5082988"/>
                  <a:gd name="connsiteX11" fmla="*/ 3425973 w 3918675"/>
                  <a:gd name="connsiteY11" fmla="*/ 4796117 h 5082988"/>
                  <a:gd name="connsiteX12" fmla="*/ 3291502 w 3918675"/>
                  <a:gd name="connsiteY12" fmla="*/ 4849906 h 5082988"/>
                  <a:gd name="connsiteX13" fmla="*/ 3210820 w 3918675"/>
                  <a:gd name="connsiteY13" fmla="*/ 4787153 h 5082988"/>
                  <a:gd name="connsiteX14" fmla="*/ 3121173 w 3918675"/>
                  <a:gd name="connsiteY14" fmla="*/ 4751294 h 5082988"/>
                  <a:gd name="connsiteX15" fmla="*/ 3121173 w 3918675"/>
                  <a:gd name="connsiteY15" fmla="*/ 4894729 h 5082988"/>
                  <a:gd name="connsiteX16" fmla="*/ 2789478 w 3918675"/>
                  <a:gd name="connsiteY16" fmla="*/ 4867835 h 5082988"/>
                  <a:gd name="connsiteX17" fmla="*/ 2762584 w 3918675"/>
                  <a:gd name="connsiteY17" fmla="*/ 4957482 h 5082988"/>
                  <a:gd name="connsiteX18" fmla="*/ 2708796 w 3918675"/>
                  <a:gd name="connsiteY18" fmla="*/ 4957482 h 5082988"/>
                  <a:gd name="connsiteX19" fmla="*/ 2699831 w 3918675"/>
                  <a:gd name="connsiteY19" fmla="*/ 5020235 h 5082988"/>
                  <a:gd name="connsiteX20" fmla="*/ 2448820 w 3918675"/>
                  <a:gd name="connsiteY20" fmla="*/ 5029200 h 5082988"/>
                  <a:gd name="connsiteX21" fmla="*/ 2403996 w 3918675"/>
                  <a:gd name="connsiteY21" fmla="*/ 4912659 h 5082988"/>
                  <a:gd name="connsiteX22" fmla="*/ 2296420 w 3918675"/>
                  <a:gd name="connsiteY22" fmla="*/ 4921623 h 5082988"/>
                  <a:gd name="connsiteX23" fmla="*/ 2179878 w 3918675"/>
                  <a:gd name="connsiteY23" fmla="*/ 4849906 h 5082988"/>
                  <a:gd name="connsiteX24" fmla="*/ 2179878 w 3918675"/>
                  <a:gd name="connsiteY24" fmla="*/ 5029200 h 5082988"/>
                  <a:gd name="connsiteX25" fmla="*/ 2072302 w 3918675"/>
                  <a:gd name="connsiteY25" fmla="*/ 5082988 h 5082988"/>
                  <a:gd name="connsiteX26" fmla="*/ 2036443 w 3918675"/>
                  <a:gd name="connsiteY26" fmla="*/ 5029200 h 5082988"/>
                  <a:gd name="connsiteX27" fmla="*/ 1991620 w 3918675"/>
                  <a:gd name="connsiteY27" fmla="*/ 5020235 h 5082988"/>
                  <a:gd name="connsiteX28" fmla="*/ 1982655 w 3918675"/>
                  <a:gd name="connsiteY28" fmla="*/ 4912659 h 5082988"/>
                  <a:gd name="connsiteX29" fmla="*/ 1910937 w 3918675"/>
                  <a:gd name="connsiteY29" fmla="*/ 4930588 h 5082988"/>
                  <a:gd name="connsiteX30" fmla="*/ 1866114 w 3918675"/>
                  <a:gd name="connsiteY30" fmla="*/ 4885765 h 5082988"/>
                  <a:gd name="connsiteX31" fmla="*/ 1794396 w 3918675"/>
                  <a:gd name="connsiteY31" fmla="*/ 4903694 h 5082988"/>
                  <a:gd name="connsiteX32" fmla="*/ 1390984 w 3918675"/>
                  <a:gd name="connsiteY32" fmla="*/ 4778188 h 5082988"/>
                  <a:gd name="connsiteX33" fmla="*/ 1265478 w 3918675"/>
                  <a:gd name="connsiteY33" fmla="*/ 4751294 h 5082988"/>
                  <a:gd name="connsiteX34" fmla="*/ 1265478 w 3918675"/>
                  <a:gd name="connsiteY34" fmla="*/ 4652682 h 5082988"/>
                  <a:gd name="connsiteX35" fmla="*/ 1113078 w 3918675"/>
                  <a:gd name="connsiteY35" fmla="*/ 4670612 h 5082988"/>
                  <a:gd name="connsiteX36" fmla="*/ 1139973 w 3918675"/>
                  <a:gd name="connsiteY36" fmla="*/ 4760259 h 5082988"/>
                  <a:gd name="connsiteX37" fmla="*/ 1157902 w 3918675"/>
                  <a:gd name="connsiteY37" fmla="*/ 4760259 h 5082988"/>
                  <a:gd name="connsiteX38" fmla="*/ 1157902 w 3918675"/>
                  <a:gd name="connsiteY38" fmla="*/ 4831976 h 5082988"/>
                  <a:gd name="connsiteX39" fmla="*/ 1041361 w 3918675"/>
                  <a:gd name="connsiteY39" fmla="*/ 4805082 h 5082988"/>
                  <a:gd name="connsiteX40" fmla="*/ 888961 w 3918675"/>
                  <a:gd name="connsiteY40" fmla="*/ 4840941 h 5082988"/>
                  <a:gd name="connsiteX41" fmla="*/ 790349 w 3918675"/>
                  <a:gd name="connsiteY41" fmla="*/ 4796117 h 5082988"/>
                  <a:gd name="connsiteX42" fmla="*/ 709667 w 3918675"/>
                  <a:gd name="connsiteY42" fmla="*/ 4823012 h 5082988"/>
                  <a:gd name="connsiteX43" fmla="*/ 646914 w 3918675"/>
                  <a:gd name="connsiteY43" fmla="*/ 4733365 h 5082988"/>
                  <a:gd name="connsiteX44" fmla="*/ 700702 w 3918675"/>
                  <a:gd name="connsiteY44" fmla="*/ 4491317 h 5082988"/>
                  <a:gd name="connsiteX45" fmla="*/ 808278 w 3918675"/>
                  <a:gd name="connsiteY45" fmla="*/ 4087906 h 5082988"/>
                  <a:gd name="connsiteX46" fmla="*/ 1104114 w 3918675"/>
                  <a:gd name="connsiteY46" fmla="*/ 3738282 h 5082988"/>
                  <a:gd name="connsiteX47" fmla="*/ 727596 w 3918675"/>
                  <a:gd name="connsiteY47" fmla="*/ 3612776 h 5082988"/>
                  <a:gd name="connsiteX48" fmla="*/ 673808 w 3918675"/>
                  <a:gd name="connsiteY48" fmla="*/ 3523129 h 5082988"/>
                  <a:gd name="connsiteX49" fmla="*/ 602090 w 3918675"/>
                  <a:gd name="connsiteY49" fmla="*/ 3594847 h 5082988"/>
                  <a:gd name="connsiteX50" fmla="*/ 449690 w 3918675"/>
                  <a:gd name="connsiteY50" fmla="*/ 3523129 h 5082988"/>
                  <a:gd name="connsiteX51" fmla="*/ 404867 w 3918675"/>
                  <a:gd name="connsiteY51" fmla="*/ 3496235 h 5082988"/>
                  <a:gd name="connsiteX52" fmla="*/ 369008 w 3918675"/>
                  <a:gd name="connsiteY52" fmla="*/ 3541059 h 5082988"/>
                  <a:gd name="connsiteX53" fmla="*/ 144890 w 3918675"/>
                  <a:gd name="connsiteY53" fmla="*/ 3209365 h 5082988"/>
                  <a:gd name="connsiteX54" fmla="*/ 234537 w 3918675"/>
                  <a:gd name="connsiteY54" fmla="*/ 3021106 h 5082988"/>
                  <a:gd name="connsiteX55" fmla="*/ 73173 w 3918675"/>
                  <a:gd name="connsiteY55" fmla="*/ 2904565 h 5082988"/>
                  <a:gd name="connsiteX56" fmla="*/ 171784 w 3918675"/>
                  <a:gd name="connsiteY56" fmla="*/ 2590800 h 5082988"/>
                  <a:gd name="connsiteX57" fmla="*/ 270396 w 3918675"/>
                  <a:gd name="connsiteY57" fmla="*/ 2528047 h 5082988"/>
                  <a:gd name="connsiteX58" fmla="*/ 216608 w 3918675"/>
                  <a:gd name="connsiteY58" fmla="*/ 2402541 h 5082988"/>
                  <a:gd name="connsiteX59" fmla="*/ 126961 w 3918675"/>
                  <a:gd name="connsiteY59" fmla="*/ 2402541 h 5082988"/>
                  <a:gd name="connsiteX60" fmla="*/ 198678 w 3918675"/>
                  <a:gd name="connsiteY60" fmla="*/ 2303929 h 5082988"/>
                  <a:gd name="connsiteX61" fmla="*/ 100067 w 3918675"/>
                  <a:gd name="connsiteY61" fmla="*/ 2277035 h 5082988"/>
                  <a:gd name="connsiteX62" fmla="*/ 73173 w 3918675"/>
                  <a:gd name="connsiteY62" fmla="*/ 2151529 h 5082988"/>
                  <a:gd name="connsiteX63" fmla="*/ 109031 w 3918675"/>
                  <a:gd name="connsiteY63" fmla="*/ 2106706 h 5082988"/>
                  <a:gd name="connsiteX64" fmla="*/ 109031 w 3918675"/>
                  <a:gd name="connsiteY64" fmla="*/ 2026023 h 5082988"/>
                  <a:gd name="connsiteX65" fmla="*/ 1455 w 3918675"/>
                  <a:gd name="connsiteY65" fmla="*/ 1954306 h 5082988"/>
                  <a:gd name="connsiteX66" fmla="*/ 198678 w 3918675"/>
                  <a:gd name="connsiteY66" fmla="*/ 1891553 h 5082988"/>
                  <a:gd name="connsiteX67" fmla="*/ 144890 w 3918675"/>
                  <a:gd name="connsiteY67" fmla="*/ 1855694 h 5082988"/>
                  <a:gd name="connsiteX68" fmla="*/ 216608 w 3918675"/>
                  <a:gd name="connsiteY68" fmla="*/ 1685365 h 5082988"/>
                  <a:gd name="connsiteX69" fmla="*/ 117996 w 3918675"/>
                  <a:gd name="connsiteY69" fmla="*/ 1362635 h 5082988"/>
                  <a:gd name="connsiteX70" fmla="*/ 207643 w 3918675"/>
                  <a:gd name="connsiteY70" fmla="*/ 1299882 h 5082988"/>
                  <a:gd name="connsiteX71" fmla="*/ 315220 w 3918675"/>
                  <a:gd name="connsiteY71" fmla="*/ 1389529 h 5082988"/>
                  <a:gd name="connsiteX72" fmla="*/ 467620 w 3918675"/>
                  <a:gd name="connsiteY72" fmla="*/ 1326776 h 5082988"/>
                  <a:gd name="connsiteX73" fmla="*/ 548302 w 3918675"/>
                  <a:gd name="connsiteY73" fmla="*/ 1362635 h 5082988"/>
                  <a:gd name="connsiteX74" fmla="*/ 566231 w 3918675"/>
                  <a:gd name="connsiteY74" fmla="*/ 1281953 h 5082988"/>
                  <a:gd name="connsiteX75" fmla="*/ 485549 w 3918675"/>
                  <a:gd name="connsiteY75" fmla="*/ 1237129 h 5082988"/>
                  <a:gd name="connsiteX76" fmla="*/ 620020 w 3918675"/>
                  <a:gd name="connsiteY76" fmla="*/ 1102659 h 5082988"/>
                  <a:gd name="connsiteX77" fmla="*/ 691737 w 3918675"/>
                  <a:gd name="connsiteY77" fmla="*/ 905435 h 5082988"/>
                  <a:gd name="connsiteX78" fmla="*/ 557267 w 3918675"/>
                  <a:gd name="connsiteY78" fmla="*/ 887506 h 5082988"/>
                  <a:gd name="connsiteX79" fmla="*/ 530373 w 3918675"/>
                  <a:gd name="connsiteY79" fmla="*/ 744070 h 5082988"/>
                  <a:gd name="connsiteX80" fmla="*/ 727596 w 3918675"/>
                  <a:gd name="connsiteY80" fmla="*/ 744070 h 5082988"/>
                  <a:gd name="connsiteX81" fmla="*/ 700702 w 3918675"/>
                  <a:gd name="connsiteY81" fmla="*/ 618565 h 5082988"/>
                  <a:gd name="connsiteX82" fmla="*/ 799314 w 3918675"/>
                  <a:gd name="connsiteY82" fmla="*/ 546847 h 5082988"/>
                  <a:gd name="connsiteX83" fmla="*/ 799314 w 3918675"/>
                  <a:gd name="connsiteY83" fmla="*/ 331694 h 5082988"/>
                  <a:gd name="connsiteX84" fmla="*/ 853102 w 3918675"/>
                  <a:gd name="connsiteY84" fmla="*/ 242047 h 5082988"/>
                  <a:gd name="connsiteX85" fmla="*/ 745526 w 3918675"/>
                  <a:gd name="connsiteY85" fmla="*/ 206188 h 5082988"/>
                  <a:gd name="connsiteX86" fmla="*/ 754490 w 3918675"/>
                  <a:gd name="connsiteY86" fmla="*/ 71717 h 5082988"/>
                  <a:gd name="connsiteX87" fmla="*/ 835173 w 3918675"/>
                  <a:gd name="connsiteY87" fmla="*/ 0 h 5082988"/>
                  <a:gd name="connsiteX0" fmla="*/ 3910067 w 3918675"/>
                  <a:gd name="connsiteY0" fmla="*/ 4186517 h 5082988"/>
                  <a:gd name="connsiteX1" fmla="*/ 3793526 w 3918675"/>
                  <a:gd name="connsiteY1" fmla="*/ 4105835 h 5082988"/>
                  <a:gd name="connsiteX2" fmla="*/ 3748702 w 3918675"/>
                  <a:gd name="connsiteY2" fmla="*/ 4303059 h 5082988"/>
                  <a:gd name="connsiteX3" fmla="*/ 3425973 w 3918675"/>
                  <a:gd name="connsiteY3" fmla="*/ 4455459 h 5082988"/>
                  <a:gd name="connsiteX4" fmla="*/ 3515620 w 3918675"/>
                  <a:gd name="connsiteY4" fmla="*/ 4607859 h 5082988"/>
                  <a:gd name="connsiteX5" fmla="*/ 3560443 w 3918675"/>
                  <a:gd name="connsiteY5" fmla="*/ 4688541 h 5082988"/>
                  <a:gd name="connsiteX6" fmla="*/ 3506655 w 3918675"/>
                  <a:gd name="connsiteY6" fmla="*/ 4787153 h 5082988"/>
                  <a:gd name="connsiteX7" fmla="*/ 3614231 w 3918675"/>
                  <a:gd name="connsiteY7" fmla="*/ 4805082 h 5082988"/>
                  <a:gd name="connsiteX8" fmla="*/ 3578373 w 3918675"/>
                  <a:gd name="connsiteY8" fmla="*/ 4975412 h 5082988"/>
                  <a:gd name="connsiteX9" fmla="*/ 3425973 w 3918675"/>
                  <a:gd name="connsiteY9" fmla="*/ 4921623 h 5082988"/>
                  <a:gd name="connsiteX10" fmla="*/ 3425973 w 3918675"/>
                  <a:gd name="connsiteY10" fmla="*/ 4796117 h 5082988"/>
                  <a:gd name="connsiteX11" fmla="*/ 3291502 w 3918675"/>
                  <a:gd name="connsiteY11" fmla="*/ 4849906 h 5082988"/>
                  <a:gd name="connsiteX12" fmla="*/ 3210820 w 3918675"/>
                  <a:gd name="connsiteY12" fmla="*/ 4787153 h 5082988"/>
                  <a:gd name="connsiteX13" fmla="*/ 3121173 w 3918675"/>
                  <a:gd name="connsiteY13" fmla="*/ 4751294 h 5082988"/>
                  <a:gd name="connsiteX14" fmla="*/ 3121173 w 3918675"/>
                  <a:gd name="connsiteY14" fmla="*/ 4894729 h 5082988"/>
                  <a:gd name="connsiteX15" fmla="*/ 2789478 w 3918675"/>
                  <a:gd name="connsiteY15" fmla="*/ 4867835 h 5082988"/>
                  <a:gd name="connsiteX16" fmla="*/ 2762584 w 3918675"/>
                  <a:gd name="connsiteY16" fmla="*/ 4957482 h 5082988"/>
                  <a:gd name="connsiteX17" fmla="*/ 2708796 w 3918675"/>
                  <a:gd name="connsiteY17" fmla="*/ 4957482 h 5082988"/>
                  <a:gd name="connsiteX18" fmla="*/ 2699831 w 3918675"/>
                  <a:gd name="connsiteY18" fmla="*/ 5020235 h 5082988"/>
                  <a:gd name="connsiteX19" fmla="*/ 2448820 w 3918675"/>
                  <a:gd name="connsiteY19" fmla="*/ 5029200 h 5082988"/>
                  <a:gd name="connsiteX20" fmla="*/ 2403996 w 3918675"/>
                  <a:gd name="connsiteY20" fmla="*/ 4912659 h 5082988"/>
                  <a:gd name="connsiteX21" fmla="*/ 2296420 w 3918675"/>
                  <a:gd name="connsiteY21" fmla="*/ 4921623 h 5082988"/>
                  <a:gd name="connsiteX22" fmla="*/ 2179878 w 3918675"/>
                  <a:gd name="connsiteY22" fmla="*/ 4849906 h 5082988"/>
                  <a:gd name="connsiteX23" fmla="*/ 2179878 w 3918675"/>
                  <a:gd name="connsiteY23" fmla="*/ 5029200 h 5082988"/>
                  <a:gd name="connsiteX24" fmla="*/ 2072302 w 3918675"/>
                  <a:gd name="connsiteY24" fmla="*/ 5082988 h 5082988"/>
                  <a:gd name="connsiteX25" fmla="*/ 2036443 w 3918675"/>
                  <a:gd name="connsiteY25" fmla="*/ 5029200 h 5082988"/>
                  <a:gd name="connsiteX26" fmla="*/ 1991620 w 3918675"/>
                  <a:gd name="connsiteY26" fmla="*/ 5020235 h 5082988"/>
                  <a:gd name="connsiteX27" fmla="*/ 1982655 w 3918675"/>
                  <a:gd name="connsiteY27" fmla="*/ 4912659 h 5082988"/>
                  <a:gd name="connsiteX28" fmla="*/ 1910937 w 3918675"/>
                  <a:gd name="connsiteY28" fmla="*/ 4930588 h 5082988"/>
                  <a:gd name="connsiteX29" fmla="*/ 1866114 w 3918675"/>
                  <a:gd name="connsiteY29" fmla="*/ 4885765 h 5082988"/>
                  <a:gd name="connsiteX30" fmla="*/ 1794396 w 3918675"/>
                  <a:gd name="connsiteY30" fmla="*/ 4903694 h 5082988"/>
                  <a:gd name="connsiteX31" fmla="*/ 1390984 w 3918675"/>
                  <a:gd name="connsiteY31" fmla="*/ 4778188 h 5082988"/>
                  <a:gd name="connsiteX32" fmla="*/ 1265478 w 3918675"/>
                  <a:gd name="connsiteY32" fmla="*/ 4751294 h 5082988"/>
                  <a:gd name="connsiteX33" fmla="*/ 1265478 w 3918675"/>
                  <a:gd name="connsiteY33" fmla="*/ 4652682 h 5082988"/>
                  <a:gd name="connsiteX34" fmla="*/ 1113078 w 3918675"/>
                  <a:gd name="connsiteY34" fmla="*/ 4670612 h 5082988"/>
                  <a:gd name="connsiteX35" fmla="*/ 1139973 w 3918675"/>
                  <a:gd name="connsiteY35" fmla="*/ 4760259 h 5082988"/>
                  <a:gd name="connsiteX36" fmla="*/ 1157902 w 3918675"/>
                  <a:gd name="connsiteY36" fmla="*/ 4760259 h 5082988"/>
                  <a:gd name="connsiteX37" fmla="*/ 1157902 w 3918675"/>
                  <a:gd name="connsiteY37" fmla="*/ 4831976 h 5082988"/>
                  <a:gd name="connsiteX38" fmla="*/ 1041361 w 3918675"/>
                  <a:gd name="connsiteY38" fmla="*/ 4805082 h 5082988"/>
                  <a:gd name="connsiteX39" fmla="*/ 888961 w 3918675"/>
                  <a:gd name="connsiteY39" fmla="*/ 4840941 h 5082988"/>
                  <a:gd name="connsiteX40" fmla="*/ 790349 w 3918675"/>
                  <a:gd name="connsiteY40" fmla="*/ 4796117 h 5082988"/>
                  <a:gd name="connsiteX41" fmla="*/ 709667 w 3918675"/>
                  <a:gd name="connsiteY41" fmla="*/ 4823012 h 5082988"/>
                  <a:gd name="connsiteX42" fmla="*/ 646914 w 3918675"/>
                  <a:gd name="connsiteY42" fmla="*/ 4733365 h 5082988"/>
                  <a:gd name="connsiteX43" fmla="*/ 700702 w 3918675"/>
                  <a:gd name="connsiteY43" fmla="*/ 4491317 h 5082988"/>
                  <a:gd name="connsiteX44" fmla="*/ 808278 w 3918675"/>
                  <a:gd name="connsiteY44" fmla="*/ 4087906 h 5082988"/>
                  <a:gd name="connsiteX45" fmla="*/ 1104114 w 3918675"/>
                  <a:gd name="connsiteY45" fmla="*/ 3738282 h 5082988"/>
                  <a:gd name="connsiteX46" fmla="*/ 727596 w 3918675"/>
                  <a:gd name="connsiteY46" fmla="*/ 3612776 h 5082988"/>
                  <a:gd name="connsiteX47" fmla="*/ 673808 w 3918675"/>
                  <a:gd name="connsiteY47" fmla="*/ 3523129 h 5082988"/>
                  <a:gd name="connsiteX48" fmla="*/ 602090 w 3918675"/>
                  <a:gd name="connsiteY48" fmla="*/ 3594847 h 5082988"/>
                  <a:gd name="connsiteX49" fmla="*/ 449690 w 3918675"/>
                  <a:gd name="connsiteY49" fmla="*/ 3523129 h 5082988"/>
                  <a:gd name="connsiteX50" fmla="*/ 404867 w 3918675"/>
                  <a:gd name="connsiteY50" fmla="*/ 3496235 h 5082988"/>
                  <a:gd name="connsiteX51" fmla="*/ 369008 w 3918675"/>
                  <a:gd name="connsiteY51" fmla="*/ 3541059 h 5082988"/>
                  <a:gd name="connsiteX52" fmla="*/ 144890 w 3918675"/>
                  <a:gd name="connsiteY52" fmla="*/ 3209365 h 5082988"/>
                  <a:gd name="connsiteX53" fmla="*/ 234537 w 3918675"/>
                  <a:gd name="connsiteY53" fmla="*/ 3021106 h 5082988"/>
                  <a:gd name="connsiteX54" fmla="*/ 73173 w 3918675"/>
                  <a:gd name="connsiteY54" fmla="*/ 2904565 h 5082988"/>
                  <a:gd name="connsiteX55" fmla="*/ 171784 w 3918675"/>
                  <a:gd name="connsiteY55" fmla="*/ 2590800 h 5082988"/>
                  <a:gd name="connsiteX56" fmla="*/ 270396 w 3918675"/>
                  <a:gd name="connsiteY56" fmla="*/ 2528047 h 5082988"/>
                  <a:gd name="connsiteX57" fmla="*/ 216608 w 3918675"/>
                  <a:gd name="connsiteY57" fmla="*/ 2402541 h 5082988"/>
                  <a:gd name="connsiteX58" fmla="*/ 126961 w 3918675"/>
                  <a:gd name="connsiteY58" fmla="*/ 2402541 h 5082988"/>
                  <a:gd name="connsiteX59" fmla="*/ 198678 w 3918675"/>
                  <a:gd name="connsiteY59" fmla="*/ 2303929 h 5082988"/>
                  <a:gd name="connsiteX60" fmla="*/ 100067 w 3918675"/>
                  <a:gd name="connsiteY60" fmla="*/ 2277035 h 5082988"/>
                  <a:gd name="connsiteX61" fmla="*/ 73173 w 3918675"/>
                  <a:gd name="connsiteY61" fmla="*/ 2151529 h 5082988"/>
                  <a:gd name="connsiteX62" fmla="*/ 109031 w 3918675"/>
                  <a:gd name="connsiteY62" fmla="*/ 2106706 h 5082988"/>
                  <a:gd name="connsiteX63" fmla="*/ 109031 w 3918675"/>
                  <a:gd name="connsiteY63" fmla="*/ 2026023 h 5082988"/>
                  <a:gd name="connsiteX64" fmla="*/ 1455 w 3918675"/>
                  <a:gd name="connsiteY64" fmla="*/ 1954306 h 5082988"/>
                  <a:gd name="connsiteX65" fmla="*/ 198678 w 3918675"/>
                  <a:gd name="connsiteY65" fmla="*/ 1891553 h 5082988"/>
                  <a:gd name="connsiteX66" fmla="*/ 144890 w 3918675"/>
                  <a:gd name="connsiteY66" fmla="*/ 1855694 h 5082988"/>
                  <a:gd name="connsiteX67" fmla="*/ 216608 w 3918675"/>
                  <a:gd name="connsiteY67" fmla="*/ 1685365 h 5082988"/>
                  <a:gd name="connsiteX68" fmla="*/ 117996 w 3918675"/>
                  <a:gd name="connsiteY68" fmla="*/ 1362635 h 5082988"/>
                  <a:gd name="connsiteX69" fmla="*/ 207643 w 3918675"/>
                  <a:gd name="connsiteY69" fmla="*/ 1299882 h 5082988"/>
                  <a:gd name="connsiteX70" fmla="*/ 315220 w 3918675"/>
                  <a:gd name="connsiteY70" fmla="*/ 1389529 h 5082988"/>
                  <a:gd name="connsiteX71" fmla="*/ 467620 w 3918675"/>
                  <a:gd name="connsiteY71" fmla="*/ 1326776 h 5082988"/>
                  <a:gd name="connsiteX72" fmla="*/ 548302 w 3918675"/>
                  <a:gd name="connsiteY72" fmla="*/ 1362635 h 5082988"/>
                  <a:gd name="connsiteX73" fmla="*/ 566231 w 3918675"/>
                  <a:gd name="connsiteY73" fmla="*/ 1281953 h 5082988"/>
                  <a:gd name="connsiteX74" fmla="*/ 485549 w 3918675"/>
                  <a:gd name="connsiteY74" fmla="*/ 1237129 h 5082988"/>
                  <a:gd name="connsiteX75" fmla="*/ 620020 w 3918675"/>
                  <a:gd name="connsiteY75" fmla="*/ 1102659 h 5082988"/>
                  <a:gd name="connsiteX76" fmla="*/ 691737 w 3918675"/>
                  <a:gd name="connsiteY76" fmla="*/ 905435 h 5082988"/>
                  <a:gd name="connsiteX77" fmla="*/ 557267 w 3918675"/>
                  <a:gd name="connsiteY77" fmla="*/ 887506 h 5082988"/>
                  <a:gd name="connsiteX78" fmla="*/ 530373 w 3918675"/>
                  <a:gd name="connsiteY78" fmla="*/ 744070 h 5082988"/>
                  <a:gd name="connsiteX79" fmla="*/ 727596 w 3918675"/>
                  <a:gd name="connsiteY79" fmla="*/ 744070 h 5082988"/>
                  <a:gd name="connsiteX80" fmla="*/ 700702 w 3918675"/>
                  <a:gd name="connsiteY80" fmla="*/ 618565 h 5082988"/>
                  <a:gd name="connsiteX81" fmla="*/ 799314 w 3918675"/>
                  <a:gd name="connsiteY81" fmla="*/ 546847 h 5082988"/>
                  <a:gd name="connsiteX82" fmla="*/ 799314 w 3918675"/>
                  <a:gd name="connsiteY82" fmla="*/ 331694 h 5082988"/>
                  <a:gd name="connsiteX83" fmla="*/ 853102 w 3918675"/>
                  <a:gd name="connsiteY83" fmla="*/ 242047 h 5082988"/>
                  <a:gd name="connsiteX84" fmla="*/ 745526 w 3918675"/>
                  <a:gd name="connsiteY84" fmla="*/ 206188 h 5082988"/>
                  <a:gd name="connsiteX85" fmla="*/ 754490 w 3918675"/>
                  <a:gd name="connsiteY85" fmla="*/ 71717 h 5082988"/>
                  <a:gd name="connsiteX86" fmla="*/ 835173 w 3918675"/>
                  <a:gd name="connsiteY86" fmla="*/ 0 h 5082988"/>
                  <a:gd name="connsiteX0" fmla="*/ 3910067 w 3930509"/>
                  <a:gd name="connsiteY0" fmla="*/ 4186517 h 5082988"/>
                  <a:gd name="connsiteX1" fmla="*/ 3924168 w 3930509"/>
                  <a:gd name="connsiteY1" fmla="*/ 4217669 h 5082988"/>
                  <a:gd name="connsiteX2" fmla="*/ 3793526 w 3930509"/>
                  <a:gd name="connsiteY2" fmla="*/ 4105835 h 5082988"/>
                  <a:gd name="connsiteX3" fmla="*/ 3748702 w 3930509"/>
                  <a:gd name="connsiteY3" fmla="*/ 4303059 h 5082988"/>
                  <a:gd name="connsiteX4" fmla="*/ 3425973 w 3930509"/>
                  <a:gd name="connsiteY4" fmla="*/ 4455459 h 5082988"/>
                  <a:gd name="connsiteX5" fmla="*/ 3515620 w 3930509"/>
                  <a:gd name="connsiteY5" fmla="*/ 4607859 h 5082988"/>
                  <a:gd name="connsiteX6" fmla="*/ 3560443 w 3930509"/>
                  <a:gd name="connsiteY6" fmla="*/ 4688541 h 5082988"/>
                  <a:gd name="connsiteX7" fmla="*/ 3506655 w 3930509"/>
                  <a:gd name="connsiteY7" fmla="*/ 4787153 h 5082988"/>
                  <a:gd name="connsiteX8" fmla="*/ 3614231 w 3930509"/>
                  <a:gd name="connsiteY8" fmla="*/ 4805082 h 5082988"/>
                  <a:gd name="connsiteX9" fmla="*/ 3578373 w 3930509"/>
                  <a:gd name="connsiteY9" fmla="*/ 4975412 h 5082988"/>
                  <a:gd name="connsiteX10" fmla="*/ 3425973 w 3930509"/>
                  <a:gd name="connsiteY10" fmla="*/ 4921623 h 5082988"/>
                  <a:gd name="connsiteX11" fmla="*/ 3425973 w 3930509"/>
                  <a:gd name="connsiteY11" fmla="*/ 4796117 h 5082988"/>
                  <a:gd name="connsiteX12" fmla="*/ 3291502 w 3930509"/>
                  <a:gd name="connsiteY12" fmla="*/ 4849906 h 5082988"/>
                  <a:gd name="connsiteX13" fmla="*/ 3210820 w 3930509"/>
                  <a:gd name="connsiteY13" fmla="*/ 4787153 h 5082988"/>
                  <a:gd name="connsiteX14" fmla="*/ 3121173 w 3930509"/>
                  <a:gd name="connsiteY14" fmla="*/ 4751294 h 5082988"/>
                  <a:gd name="connsiteX15" fmla="*/ 3121173 w 3930509"/>
                  <a:gd name="connsiteY15" fmla="*/ 4894729 h 5082988"/>
                  <a:gd name="connsiteX16" fmla="*/ 2789478 w 3930509"/>
                  <a:gd name="connsiteY16" fmla="*/ 4867835 h 5082988"/>
                  <a:gd name="connsiteX17" fmla="*/ 2762584 w 3930509"/>
                  <a:gd name="connsiteY17" fmla="*/ 4957482 h 5082988"/>
                  <a:gd name="connsiteX18" fmla="*/ 2708796 w 3930509"/>
                  <a:gd name="connsiteY18" fmla="*/ 4957482 h 5082988"/>
                  <a:gd name="connsiteX19" fmla="*/ 2699831 w 3930509"/>
                  <a:gd name="connsiteY19" fmla="*/ 5020235 h 5082988"/>
                  <a:gd name="connsiteX20" fmla="*/ 2448820 w 3930509"/>
                  <a:gd name="connsiteY20" fmla="*/ 5029200 h 5082988"/>
                  <a:gd name="connsiteX21" fmla="*/ 2403996 w 3930509"/>
                  <a:gd name="connsiteY21" fmla="*/ 4912659 h 5082988"/>
                  <a:gd name="connsiteX22" fmla="*/ 2296420 w 3930509"/>
                  <a:gd name="connsiteY22" fmla="*/ 4921623 h 5082988"/>
                  <a:gd name="connsiteX23" fmla="*/ 2179878 w 3930509"/>
                  <a:gd name="connsiteY23" fmla="*/ 4849906 h 5082988"/>
                  <a:gd name="connsiteX24" fmla="*/ 2179878 w 3930509"/>
                  <a:gd name="connsiteY24" fmla="*/ 5029200 h 5082988"/>
                  <a:gd name="connsiteX25" fmla="*/ 2072302 w 3930509"/>
                  <a:gd name="connsiteY25" fmla="*/ 5082988 h 5082988"/>
                  <a:gd name="connsiteX26" fmla="*/ 2036443 w 3930509"/>
                  <a:gd name="connsiteY26" fmla="*/ 5029200 h 5082988"/>
                  <a:gd name="connsiteX27" fmla="*/ 1991620 w 3930509"/>
                  <a:gd name="connsiteY27" fmla="*/ 5020235 h 5082988"/>
                  <a:gd name="connsiteX28" fmla="*/ 1982655 w 3930509"/>
                  <a:gd name="connsiteY28" fmla="*/ 4912659 h 5082988"/>
                  <a:gd name="connsiteX29" fmla="*/ 1910937 w 3930509"/>
                  <a:gd name="connsiteY29" fmla="*/ 4930588 h 5082988"/>
                  <a:gd name="connsiteX30" fmla="*/ 1866114 w 3930509"/>
                  <a:gd name="connsiteY30" fmla="*/ 4885765 h 5082988"/>
                  <a:gd name="connsiteX31" fmla="*/ 1794396 w 3930509"/>
                  <a:gd name="connsiteY31" fmla="*/ 4903694 h 5082988"/>
                  <a:gd name="connsiteX32" fmla="*/ 1390984 w 3930509"/>
                  <a:gd name="connsiteY32" fmla="*/ 4778188 h 5082988"/>
                  <a:gd name="connsiteX33" fmla="*/ 1265478 w 3930509"/>
                  <a:gd name="connsiteY33" fmla="*/ 4751294 h 5082988"/>
                  <a:gd name="connsiteX34" fmla="*/ 1265478 w 3930509"/>
                  <a:gd name="connsiteY34" fmla="*/ 4652682 h 5082988"/>
                  <a:gd name="connsiteX35" fmla="*/ 1113078 w 3930509"/>
                  <a:gd name="connsiteY35" fmla="*/ 4670612 h 5082988"/>
                  <a:gd name="connsiteX36" fmla="*/ 1139973 w 3930509"/>
                  <a:gd name="connsiteY36" fmla="*/ 4760259 h 5082988"/>
                  <a:gd name="connsiteX37" fmla="*/ 1157902 w 3930509"/>
                  <a:gd name="connsiteY37" fmla="*/ 4760259 h 5082988"/>
                  <a:gd name="connsiteX38" fmla="*/ 1157902 w 3930509"/>
                  <a:gd name="connsiteY38" fmla="*/ 4831976 h 5082988"/>
                  <a:gd name="connsiteX39" fmla="*/ 1041361 w 3930509"/>
                  <a:gd name="connsiteY39" fmla="*/ 4805082 h 5082988"/>
                  <a:gd name="connsiteX40" fmla="*/ 888961 w 3930509"/>
                  <a:gd name="connsiteY40" fmla="*/ 4840941 h 5082988"/>
                  <a:gd name="connsiteX41" fmla="*/ 790349 w 3930509"/>
                  <a:gd name="connsiteY41" fmla="*/ 4796117 h 5082988"/>
                  <a:gd name="connsiteX42" fmla="*/ 709667 w 3930509"/>
                  <a:gd name="connsiteY42" fmla="*/ 4823012 h 5082988"/>
                  <a:gd name="connsiteX43" fmla="*/ 646914 w 3930509"/>
                  <a:gd name="connsiteY43" fmla="*/ 4733365 h 5082988"/>
                  <a:gd name="connsiteX44" fmla="*/ 700702 w 3930509"/>
                  <a:gd name="connsiteY44" fmla="*/ 4491317 h 5082988"/>
                  <a:gd name="connsiteX45" fmla="*/ 808278 w 3930509"/>
                  <a:gd name="connsiteY45" fmla="*/ 4087906 h 5082988"/>
                  <a:gd name="connsiteX46" fmla="*/ 1104114 w 3930509"/>
                  <a:gd name="connsiteY46" fmla="*/ 3738282 h 5082988"/>
                  <a:gd name="connsiteX47" fmla="*/ 727596 w 3930509"/>
                  <a:gd name="connsiteY47" fmla="*/ 3612776 h 5082988"/>
                  <a:gd name="connsiteX48" fmla="*/ 673808 w 3930509"/>
                  <a:gd name="connsiteY48" fmla="*/ 3523129 h 5082988"/>
                  <a:gd name="connsiteX49" fmla="*/ 602090 w 3930509"/>
                  <a:gd name="connsiteY49" fmla="*/ 3594847 h 5082988"/>
                  <a:gd name="connsiteX50" fmla="*/ 449690 w 3930509"/>
                  <a:gd name="connsiteY50" fmla="*/ 3523129 h 5082988"/>
                  <a:gd name="connsiteX51" fmla="*/ 404867 w 3930509"/>
                  <a:gd name="connsiteY51" fmla="*/ 3496235 h 5082988"/>
                  <a:gd name="connsiteX52" fmla="*/ 369008 w 3930509"/>
                  <a:gd name="connsiteY52" fmla="*/ 3541059 h 5082988"/>
                  <a:gd name="connsiteX53" fmla="*/ 144890 w 3930509"/>
                  <a:gd name="connsiteY53" fmla="*/ 3209365 h 5082988"/>
                  <a:gd name="connsiteX54" fmla="*/ 234537 w 3930509"/>
                  <a:gd name="connsiteY54" fmla="*/ 3021106 h 5082988"/>
                  <a:gd name="connsiteX55" fmla="*/ 73173 w 3930509"/>
                  <a:gd name="connsiteY55" fmla="*/ 2904565 h 5082988"/>
                  <a:gd name="connsiteX56" fmla="*/ 171784 w 3930509"/>
                  <a:gd name="connsiteY56" fmla="*/ 2590800 h 5082988"/>
                  <a:gd name="connsiteX57" fmla="*/ 270396 w 3930509"/>
                  <a:gd name="connsiteY57" fmla="*/ 2528047 h 5082988"/>
                  <a:gd name="connsiteX58" fmla="*/ 216608 w 3930509"/>
                  <a:gd name="connsiteY58" fmla="*/ 2402541 h 5082988"/>
                  <a:gd name="connsiteX59" fmla="*/ 126961 w 3930509"/>
                  <a:gd name="connsiteY59" fmla="*/ 2402541 h 5082988"/>
                  <a:gd name="connsiteX60" fmla="*/ 198678 w 3930509"/>
                  <a:gd name="connsiteY60" fmla="*/ 2303929 h 5082988"/>
                  <a:gd name="connsiteX61" fmla="*/ 100067 w 3930509"/>
                  <a:gd name="connsiteY61" fmla="*/ 2277035 h 5082988"/>
                  <a:gd name="connsiteX62" fmla="*/ 73173 w 3930509"/>
                  <a:gd name="connsiteY62" fmla="*/ 2151529 h 5082988"/>
                  <a:gd name="connsiteX63" fmla="*/ 109031 w 3930509"/>
                  <a:gd name="connsiteY63" fmla="*/ 2106706 h 5082988"/>
                  <a:gd name="connsiteX64" fmla="*/ 109031 w 3930509"/>
                  <a:gd name="connsiteY64" fmla="*/ 2026023 h 5082988"/>
                  <a:gd name="connsiteX65" fmla="*/ 1455 w 3930509"/>
                  <a:gd name="connsiteY65" fmla="*/ 1954306 h 5082988"/>
                  <a:gd name="connsiteX66" fmla="*/ 198678 w 3930509"/>
                  <a:gd name="connsiteY66" fmla="*/ 1891553 h 5082988"/>
                  <a:gd name="connsiteX67" fmla="*/ 144890 w 3930509"/>
                  <a:gd name="connsiteY67" fmla="*/ 1855694 h 5082988"/>
                  <a:gd name="connsiteX68" fmla="*/ 216608 w 3930509"/>
                  <a:gd name="connsiteY68" fmla="*/ 1685365 h 5082988"/>
                  <a:gd name="connsiteX69" fmla="*/ 117996 w 3930509"/>
                  <a:gd name="connsiteY69" fmla="*/ 1362635 h 5082988"/>
                  <a:gd name="connsiteX70" fmla="*/ 207643 w 3930509"/>
                  <a:gd name="connsiteY70" fmla="*/ 1299882 h 5082988"/>
                  <a:gd name="connsiteX71" fmla="*/ 315220 w 3930509"/>
                  <a:gd name="connsiteY71" fmla="*/ 1389529 h 5082988"/>
                  <a:gd name="connsiteX72" fmla="*/ 467620 w 3930509"/>
                  <a:gd name="connsiteY72" fmla="*/ 1326776 h 5082988"/>
                  <a:gd name="connsiteX73" fmla="*/ 548302 w 3930509"/>
                  <a:gd name="connsiteY73" fmla="*/ 1362635 h 5082988"/>
                  <a:gd name="connsiteX74" fmla="*/ 566231 w 3930509"/>
                  <a:gd name="connsiteY74" fmla="*/ 1281953 h 5082988"/>
                  <a:gd name="connsiteX75" fmla="*/ 485549 w 3930509"/>
                  <a:gd name="connsiteY75" fmla="*/ 1237129 h 5082988"/>
                  <a:gd name="connsiteX76" fmla="*/ 620020 w 3930509"/>
                  <a:gd name="connsiteY76" fmla="*/ 1102659 h 5082988"/>
                  <a:gd name="connsiteX77" fmla="*/ 691737 w 3930509"/>
                  <a:gd name="connsiteY77" fmla="*/ 905435 h 5082988"/>
                  <a:gd name="connsiteX78" fmla="*/ 557267 w 3930509"/>
                  <a:gd name="connsiteY78" fmla="*/ 887506 h 5082988"/>
                  <a:gd name="connsiteX79" fmla="*/ 530373 w 3930509"/>
                  <a:gd name="connsiteY79" fmla="*/ 744070 h 5082988"/>
                  <a:gd name="connsiteX80" fmla="*/ 727596 w 3930509"/>
                  <a:gd name="connsiteY80" fmla="*/ 744070 h 5082988"/>
                  <a:gd name="connsiteX81" fmla="*/ 700702 w 3930509"/>
                  <a:gd name="connsiteY81" fmla="*/ 618565 h 5082988"/>
                  <a:gd name="connsiteX82" fmla="*/ 799314 w 3930509"/>
                  <a:gd name="connsiteY82" fmla="*/ 546847 h 5082988"/>
                  <a:gd name="connsiteX83" fmla="*/ 799314 w 3930509"/>
                  <a:gd name="connsiteY83" fmla="*/ 331694 h 5082988"/>
                  <a:gd name="connsiteX84" fmla="*/ 853102 w 3930509"/>
                  <a:gd name="connsiteY84" fmla="*/ 242047 h 5082988"/>
                  <a:gd name="connsiteX85" fmla="*/ 745526 w 3930509"/>
                  <a:gd name="connsiteY85" fmla="*/ 206188 h 5082988"/>
                  <a:gd name="connsiteX86" fmla="*/ 754490 w 3930509"/>
                  <a:gd name="connsiteY86" fmla="*/ 71717 h 5082988"/>
                  <a:gd name="connsiteX87" fmla="*/ 835173 w 3930509"/>
                  <a:gd name="connsiteY87" fmla="*/ 0 h 5082988"/>
                  <a:gd name="connsiteX0" fmla="*/ 3910067 w 4150913"/>
                  <a:gd name="connsiteY0" fmla="*/ 4186517 h 5082988"/>
                  <a:gd name="connsiteX1" fmla="*/ 4149865 w 4150913"/>
                  <a:gd name="connsiteY1" fmla="*/ 3936326 h 5082988"/>
                  <a:gd name="connsiteX2" fmla="*/ 3793526 w 4150913"/>
                  <a:gd name="connsiteY2" fmla="*/ 4105835 h 5082988"/>
                  <a:gd name="connsiteX3" fmla="*/ 3748702 w 4150913"/>
                  <a:gd name="connsiteY3" fmla="*/ 4303059 h 5082988"/>
                  <a:gd name="connsiteX4" fmla="*/ 3425973 w 4150913"/>
                  <a:gd name="connsiteY4" fmla="*/ 4455459 h 5082988"/>
                  <a:gd name="connsiteX5" fmla="*/ 3515620 w 4150913"/>
                  <a:gd name="connsiteY5" fmla="*/ 4607859 h 5082988"/>
                  <a:gd name="connsiteX6" fmla="*/ 3560443 w 4150913"/>
                  <a:gd name="connsiteY6" fmla="*/ 4688541 h 5082988"/>
                  <a:gd name="connsiteX7" fmla="*/ 3506655 w 4150913"/>
                  <a:gd name="connsiteY7" fmla="*/ 4787153 h 5082988"/>
                  <a:gd name="connsiteX8" fmla="*/ 3614231 w 4150913"/>
                  <a:gd name="connsiteY8" fmla="*/ 4805082 h 5082988"/>
                  <a:gd name="connsiteX9" fmla="*/ 3578373 w 4150913"/>
                  <a:gd name="connsiteY9" fmla="*/ 4975412 h 5082988"/>
                  <a:gd name="connsiteX10" fmla="*/ 3425973 w 4150913"/>
                  <a:gd name="connsiteY10" fmla="*/ 4921623 h 5082988"/>
                  <a:gd name="connsiteX11" fmla="*/ 3425973 w 4150913"/>
                  <a:gd name="connsiteY11" fmla="*/ 4796117 h 5082988"/>
                  <a:gd name="connsiteX12" fmla="*/ 3291502 w 4150913"/>
                  <a:gd name="connsiteY12" fmla="*/ 4849906 h 5082988"/>
                  <a:gd name="connsiteX13" fmla="*/ 3210820 w 4150913"/>
                  <a:gd name="connsiteY13" fmla="*/ 4787153 h 5082988"/>
                  <a:gd name="connsiteX14" fmla="*/ 3121173 w 4150913"/>
                  <a:gd name="connsiteY14" fmla="*/ 4751294 h 5082988"/>
                  <a:gd name="connsiteX15" fmla="*/ 3121173 w 4150913"/>
                  <a:gd name="connsiteY15" fmla="*/ 4894729 h 5082988"/>
                  <a:gd name="connsiteX16" fmla="*/ 2789478 w 4150913"/>
                  <a:gd name="connsiteY16" fmla="*/ 4867835 h 5082988"/>
                  <a:gd name="connsiteX17" fmla="*/ 2762584 w 4150913"/>
                  <a:gd name="connsiteY17" fmla="*/ 4957482 h 5082988"/>
                  <a:gd name="connsiteX18" fmla="*/ 2708796 w 4150913"/>
                  <a:gd name="connsiteY18" fmla="*/ 4957482 h 5082988"/>
                  <a:gd name="connsiteX19" fmla="*/ 2699831 w 4150913"/>
                  <a:gd name="connsiteY19" fmla="*/ 5020235 h 5082988"/>
                  <a:gd name="connsiteX20" fmla="*/ 2448820 w 4150913"/>
                  <a:gd name="connsiteY20" fmla="*/ 5029200 h 5082988"/>
                  <a:gd name="connsiteX21" fmla="*/ 2403996 w 4150913"/>
                  <a:gd name="connsiteY21" fmla="*/ 4912659 h 5082988"/>
                  <a:gd name="connsiteX22" fmla="*/ 2296420 w 4150913"/>
                  <a:gd name="connsiteY22" fmla="*/ 4921623 h 5082988"/>
                  <a:gd name="connsiteX23" fmla="*/ 2179878 w 4150913"/>
                  <a:gd name="connsiteY23" fmla="*/ 4849906 h 5082988"/>
                  <a:gd name="connsiteX24" fmla="*/ 2179878 w 4150913"/>
                  <a:gd name="connsiteY24" fmla="*/ 5029200 h 5082988"/>
                  <a:gd name="connsiteX25" fmla="*/ 2072302 w 4150913"/>
                  <a:gd name="connsiteY25" fmla="*/ 5082988 h 5082988"/>
                  <a:gd name="connsiteX26" fmla="*/ 2036443 w 4150913"/>
                  <a:gd name="connsiteY26" fmla="*/ 5029200 h 5082988"/>
                  <a:gd name="connsiteX27" fmla="*/ 1991620 w 4150913"/>
                  <a:gd name="connsiteY27" fmla="*/ 5020235 h 5082988"/>
                  <a:gd name="connsiteX28" fmla="*/ 1982655 w 4150913"/>
                  <a:gd name="connsiteY28" fmla="*/ 4912659 h 5082988"/>
                  <a:gd name="connsiteX29" fmla="*/ 1910937 w 4150913"/>
                  <a:gd name="connsiteY29" fmla="*/ 4930588 h 5082988"/>
                  <a:gd name="connsiteX30" fmla="*/ 1866114 w 4150913"/>
                  <a:gd name="connsiteY30" fmla="*/ 4885765 h 5082988"/>
                  <a:gd name="connsiteX31" fmla="*/ 1794396 w 4150913"/>
                  <a:gd name="connsiteY31" fmla="*/ 4903694 h 5082988"/>
                  <a:gd name="connsiteX32" fmla="*/ 1390984 w 4150913"/>
                  <a:gd name="connsiteY32" fmla="*/ 4778188 h 5082988"/>
                  <a:gd name="connsiteX33" fmla="*/ 1265478 w 4150913"/>
                  <a:gd name="connsiteY33" fmla="*/ 4751294 h 5082988"/>
                  <a:gd name="connsiteX34" fmla="*/ 1265478 w 4150913"/>
                  <a:gd name="connsiteY34" fmla="*/ 4652682 h 5082988"/>
                  <a:gd name="connsiteX35" fmla="*/ 1113078 w 4150913"/>
                  <a:gd name="connsiteY35" fmla="*/ 4670612 h 5082988"/>
                  <a:gd name="connsiteX36" fmla="*/ 1139973 w 4150913"/>
                  <a:gd name="connsiteY36" fmla="*/ 4760259 h 5082988"/>
                  <a:gd name="connsiteX37" fmla="*/ 1157902 w 4150913"/>
                  <a:gd name="connsiteY37" fmla="*/ 4760259 h 5082988"/>
                  <a:gd name="connsiteX38" fmla="*/ 1157902 w 4150913"/>
                  <a:gd name="connsiteY38" fmla="*/ 4831976 h 5082988"/>
                  <a:gd name="connsiteX39" fmla="*/ 1041361 w 4150913"/>
                  <a:gd name="connsiteY39" fmla="*/ 4805082 h 5082988"/>
                  <a:gd name="connsiteX40" fmla="*/ 888961 w 4150913"/>
                  <a:gd name="connsiteY40" fmla="*/ 4840941 h 5082988"/>
                  <a:gd name="connsiteX41" fmla="*/ 790349 w 4150913"/>
                  <a:gd name="connsiteY41" fmla="*/ 4796117 h 5082988"/>
                  <a:gd name="connsiteX42" fmla="*/ 709667 w 4150913"/>
                  <a:gd name="connsiteY42" fmla="*/ 4823012 h 5082988"/>
                  <a:gd name="connsiteX43" fmla="*/ 646914 w 4150913"/>
                  <a:gd name="connsiteY43" fmla="*/ 4733365 h 5082988"/>
                  <a:gd name="connsiteX44" fmla="*/ 700702 w 4150913"/>
                  <a:gd name="connsiteY44" fmla="*/ 4491317 h 5082988"/>
                  <a:gd name="connsiteX45" fmla="*/ 808278 w 4150913"/>
                  <a:gd name="connsiteY45" fmla="*/ 4087906 h 5082988"/>
                  <a:gd name="connsiteX46" fmla="*/ 1104114 w 4150913"/>
                  <a:gd name="connsiteY46" fmla="*/ 3738282 h 5082988"/>
                  <a:gd name="connsiteX47" fmla="*/ 727596 w 4150913"/>
                  <a:gd name="connsiteY47" fmla="*/ 3612776 h 5082988"/>
                  <a:gd name="connsiteX48" fmla="*/ 673808 w 4150913"/>
                  <a:gd name="connsiteY48" fmla="*/ 3523129 h 5082988"/>
                  <a:gd name="connsiteX49" fmla="*/ 602090 w 4150913"/>
                  <a:gd name="connsiteY49" fmla="*/ 3594847 h 5082988"/>
                  <a:gd name="connsiteX50" fmla="*/ 449690 w 4150913"/>
                  <a:gd name="connsiteY50" fmla="*/ 3523129 h 5082988"/>
                  <a:gd name="connsiteX51" fmla="*/ 404867 w 4150913"/>
                  <a:gd name="connsiteY51" fmla="*/ 3496235 h 5082988"/>
                  <a:gd name="connsiteX52" fmla="*/ 369008 w 4150913"/>
                  <a:gd name="connsiteY52" fmla="*/ 3541059 h 5082988"/>
                  <a:gd name="connsiteX53" fmla="*/ 144890 w 4150913"/>
                  <a:gd name="connsiteY53" fmla="*/ 3209365 h 5082988"/>
                  <a:gd name="connsiteX54" fmla="*/ 234537 w 4150913"/>
                  <a:gd name="connsiteY54" fmla="*/ 3021106 h 5082988"/>
                  <a:gd name="connsiteX55" fmla="*/ 73173 w 4150913"/>
                  <a:gd name="connsiteY55" fmla="*/ 2904565 h 5082988"/>
                  <a:gd name="connsiteX56" fmla="*/ 171784 w 4150913"/>
                  <a:gd name="connsiteY56" fmla="*/ 2590800 h 5082988"/>
                  <a:gd name="connsiteX57" fmla="*/ 270396 w 4150913"/>
                  <a:gd name="connsiteY57" fmla="*/ 2528047 h 5082988"/>
                  <a:gd name="connsiteX58" fmla="*/ 216608 w 4150913"/>
                  <a:gd name="connsiteY58" fmla="*/ 2402541 h 5082988"/>
                  <a:gd name="connsiteX59" fmla="*/ 126961 w 4150913"/>
                  <a:gd name="connsiteY59" fmla="*/ 2402541 h 5082988"/>
                  <a:gd name="connsiteX60" fmla="*/ 198678 w 4150913"/>
                  <a:gd name="connsiteY60" fmla="*/ 2303929 h 5082988"/>
                  <a:gd name="connsiteX61" fmla="*/ 100067 w 4150913"/>
                  <a:gd name="connsiteY61" fmla="*/ 2277035 h 5082988"/>
                  <a:gd name="connsiteX62" fmla="*/ 73173 w 4150913"/>
                  <a:gd name="connsiteY62" fmla="*/ 2151529 h 5082988"/>
                  <a:gd name="connsiteX63" fmla="*/ 109031 w 4150913"/>
                  <a:gd name="connsiteY63" fmla="*/ 2106706 h 5082988"/>
                  <a:gd name="connsiteX64" fmla="*/ 109031 w 4150913"/>
                  <a:gd name="connsiteY64" fmla="*/ 2026023 h 5082988"/>
                  <a:gd name="connsiteX65" fmla="*/ 1455 w 4150913"/>
                  <a:gd name="connsiteY65" fmla="*/ 1954306 h 5082988"/>
                  <a:gd name="connsiteX66" fmla="*/ 198678 w 4150913"/>
                  <a:gd name="connsiteY66" fmla="*/ 1891553 h 5082988"/>
                  <a:gd name="connsiteX67" fmla="*/ 144890 w 4150913"/>
                  <a:gd name="connsiteY67" fmla="*/ 1855694 h 5082988"/>
                  <a:gd name="connsiteX68" fmla="*/ 216608 w 4150913"/>
                  <a:gd name="connsiteY68" fmla="*/ 1685365 h 5082988"/>
                  <a:gd name="connsiteX69" fmla="*/ 117996 w 4150913"/>
                  <a:gd name="connsiteY69" fmla="*/ 1362635 h 5082988"/>
                  <a:gd name="connsiteX70" fmla="*/ 207643 w 4150913"/>
                  <a:gd name="connsiteY70" fmla="*/ 1299882 h 5082988"/>
                  <a:gd name="connsiteX71" fmla="*/ 315220 w 4150913"/>
                  <a:gd name="connsiteY71" fmla="*/ 1389529 h 5082988"/>
                  <a:gd name="connsiteX72" fmla="*/ 467620 w 4150913"/>
                  <a:gd name="connsiteY72" fmla="*/ 1326776 h 5082988"/>
                  <a:gd name="connsiteX73" fmla="*/ 548302 w 4150913"/>
                  <a:gd name="connsiteY73" fmla="*/ 1362635 h 5082988"/>
                  <a:gd name="connsiteX74" fmla="*/ 566231 w 4150913"/>
                  <a:gd name="connsiteY74" fmla="*/ 1281953 h 5082988"/>
                  <a:gd name="connsiteX75" fmla="*/ 485549 w 4150913"/>
                  <a:gd name="connsiteY75" fmla="*/ 1237129 h 5082988"/>
                  <a:gd name="connsiteX76" fmla="*/ 620020 w 4150913"/>
                  <a:gd name="connsiteY76" fmla="*/ 1102659 h 5082988"/>
                  <a:gd name="connsiteX77" fmla="*/ 691737 w 4150913"/>
                  <a:gd name="connsiteY77" fmla="*/ 905435 h 5082988"/>
                  <a:gd name="connsiteX78" fmla="*/ 557267 w 4150913"/>
                  <a:gd name="connsiteY78" fmla="*/ 887506 h 5082988"/>
                  <a:gd name="connsiteX79" fmla="*/ 530373 w 4150913"/>
                  <a:gd name="connsiteY79" fmla="*/ 744070 h 5082988"/>
                  <a:gd name="connsiteX80" fmla="*/ 727596 w 4150913"/>
                  <a:gd name="connsiteY80" fmla="*/ 744070 h 5082988"/>
                  <a:gd name="connsiteX81" fmla="*/ 700702 w 4150913"/>
                  <a:gd name="connsiteY81" fmla="*/ 618565 h 5082988"/>
                  <a:gd name="connsiteX82" fmla="*/ 799314 w 4150913"/>
                  <a:gd name="connsiteY82" fmla="*/ 546847 h 5082988"/>
                  <a:gd name="connsiteX83" fmla="*/ 799314 w 4150913"/>
                  <a:gd name="connsiteY83" fmla="*/ 331694 h 5082988"/>
                  <a:gd name="connsiteX84" fmla="*/ 853102 w 4150913"/>
                  <a:gd name="connsiteY84" fmla="*/ 242047 h 5082988"/>
                  <a:gd name="connsiteX85" fmla="*/ 745526 w 4150913"/>
                  <a:gd name="connsiteY85" fmla="*/ 206188 h 5082988"/>
                  <a:gd name="connsiteX86" fmla="*/ 754490 w 4150913"/>
                  <a:gd name="connsiteY86" fmla="*/ 71717 h 5082988"/>
                  <a:gd name="connsiteX87" fmla="*/ 835173 w 4150913"/>
                  <a:gd name="connsiteY87" fmla="*/ 0 h 5082988"/>
                  <a:gd name="connsiteX0" fmla="*/ 4294861 w 4294892"/>
                  <a:gd name="connsiteY0" fmla="*/ 4008826 h 5082988"/>
                  <a:gd name="connsiteX1" fmla="*/ 4149865 w 4294892"/>
                  <a:gd name="connsiteY1" fmla="*/ 3936326 h 5082988"/>
                  <a:gd name="connsiteX2" fmla="*/ 3793526 w 4294892"/>
                  <a:gd name="connsiteY2" fmla="*/ 4105835 h 5082988"/>
                  <a:gd name="connsiteX3" fmla="*/ 3748702 w 4294892"/>
                  <a:gd name="connsiteY3" fmla="*/ 4303059 h 5082988"/>
                  <a:gd name="connsiteX4" fmla="*/ 3425973 w 4294892"/>
                  <a:gd name="connsiteY4" fmla="*/ 4455459 h 5082988"/>
                  <a:gd name="connsiteX5" fmla="*/ 3515620 w 4294892"/>
                  <a:gd name="connsiteY5" fmla="*/ 4607859 h 5082988"/>
                  <a:gd name="connsiteX6" fmla="*/ 3560443 w 4294892"/>
                  <a:gd name="connsiteY6" fmla="*/ 4688541 h 5082988"/>
                  <a:gd name="connsiteX7" fmla="*/ 3506655 w 4294892"/>
                  <a:gd name="connsiteY7" fmla="*/ 4787153 h 5082988"/>
                  <a:gd name="connsiteX8" fmla="*/ 3614231 w 4294892"/>
                  <a:gd name="connsiteY8" fmla="*/ 4805082 h 5082988"/>
                  <a:gd name="connsiteX9" fmla="*/ 3578373 w 4294892"/>
                  <a:gd name="connsiteY9" fmla="*/ 4975412 h 5082988"/>
                  <a:gd name="connsiteX10" fmla="*/ 3425973 w 4294892"/>
                  <a:gd name="connsiteY10" fmla="*/ 4921623 h 5082988"/>
                  <a:gd name="connsiteX11" fmla="*/ 3425973 w 4294892"/>
                  <a:gd name="connsiteY11" fmla="*/ 4796117 h 5082988"/>
                  <a:gd name="connsiteX12" fmla="*/ 3291502 w 4294892"/>
                  <a:gd name="connsiteY12" fmla="*/ 4849906 h 5082988"/>
                  <a:gd name="connsiteX13" fmla="*/ 3210820 w 4294892"/>
                  <a:gd name="connsiteY13" fmla="*/ 4787153 h 5082988"/>
                  <a:gd name="connsiteX14" fmla="*/ 3121173 w 4294892"/>
                  <a:gd name="connsiteY14" fmla="*/ 4751294 h 5082988"/>
                  <a:gd name="connsiteX15" fmla="*/ 3121173 w 4294892"/>
                  <a:gd name="connsiteY15" fmla="*/ 4894729 h 5082988"/>
                  <a:gd name="connsiteX16" fmla="*/ 2789478 w 4294892"/>
                  <a:gd name="connsiteY16" fmla="*/ 4867835 h 5082988"/>
                  <a:gd name="connsiteX17" fmla="*/ 2762584 w 4294892"/>
                  <a:gd name="connsiteY17" fmla="*/ 4957482 h 5082988"/>
                  <a:gd name="connsiteX18" fmla="*/ 2708796 w 4294892"/>
                  <a:gd name="connsiteY18" fmla="*/ 4957482 h 5082988"/>
                  <a:gd name="connsiteX19" fmla="*/ 2699831 w 4294892"/>
                  <a:gd name="connsiteY19" fmla="*/ 5020235 h 5082988"/>
                  <a:gd name="connsiteX20" fmla="*/ 2448820 w 4294892"/>
                  <a:gd name="connsiteY20" fmla="*/ 5029200 h 5082988"/>
                  <a:gd name="connsiteX21" fmla="*/ 2403996 w 4294892"/>
                  <a:gd name="connsiteY21" fmla="*/ 4912659 h 5082988"/>
                  <a:gd name="connsiteX22" fmla="*/ 2296420 w 4294892"/>
                  <a:gd name="connsiteY22" fmla="*/ 4921623 h 5082988"/>
                  <a:gd name="connsiteX23" fmla="*/ 2179878 w 4294892"/>
                  <a:gd name="connsiteY23" fmla="*/ 4849906 h 5082988"/>
                  <a:gd name="connsiteX24" fmla="*/ 2179878 w 4294892"/>
                  <a:gd name="connsiteY24" fmla="*/ 5029200 h 5082988"/>
                  <a:gd name="connsiteX25" fmla="*/ 2072302 w 4294892"/>
                  <a:gd name="connsiteY25" fmla="*/ 5082988 h 5082988"/>
                  <a:gd name="connsiteX26" fmla="*/ 2036443 w 4294892"/>
                  <a:gd name="connsiteY26" fmla="*/ 5029200 h 5082988"/>
                  <a:gd name="connsiteX27" fmla="*/ 1991620 w 4294892"/>
                  <a:gd name="connsiteY27" fmla="*/ 5020235 h 5082988"/>
                  <a:gd name="connsiteX28" fmla="*/ 1982655 w 4294892"/>
                  <a:gd name="connsiteY28" fmla="*/ 4912659 h 5082988"/>
                  <a:gd name="connsiteX29" fmla="*/ 1910937 w 4294892"/>
                  <a:gd name="connsiteY29" fmla="*/ 4930588 h 5082988"/>
                  <a:gd name="connsiteX30" fmla="*/ 1866114 w 4294892"/>
                  <a:gd name="connsiteY30" fmla="*/ 4885765 h 5082988"/>
                  <a:gd name="connsiteX31" fmla="*/ 1794396 w 4294892"/>
                  <a:gd name="connsiteY31" fmla="*/ 4903694 h 5082988"/>
                  <a:gd name="connsiteX32" fmla="*/ 1390984 w 4294892"/>
                  <a:gd name="connsiteY32" fmla="*/ 4778188 h 5082988"/>
                  <a:gd name="connsiteX33" fmla="*/ 1265478 w 4294892"/>
                  <a:gd name="connsiteY33" fmla="*/ 4751294 h 5082988"/>
                  <a:gd name="connsiteX34" fmla="*/ 1265478 w 4294892"/>
                  <a:gd name="connsiteY34" fmla="*/ 4652682 h 5082988"/>
                  <a:gd name="connsiteX35" fmla="*/ 1113078 w 4294892"/>
                  <a:gd name="connsiteY35" fmla="*/ 4670612 h 5082988"/>
                  <a:gd name="connsiteX36" fmla="*/ 1139973 w 4294892"/>
                  <a:gd name="connsiteY36" fmla="*/ 4760259 h 5082988"/>
                  <a:gd name="connsiteX37" fmla="*/ 1157902 w 4294892"/>
                  <a:gd name="connsiteY37" fmla="*/ 4760259 h 5082988"/>
                  <a:gd name="connsiteX38" fmla="*/ 1157902 w 4294892"/>
                  <a:gd name="connsiteY38" fmla="*/ 4831976 h 5082988"/>
                  <a:gd name="connsiteX39" fmla="*/ 1041361 w 4294892"/>
                  <a:gd name="connsiteY39" fmla="*/ 4805082 h 5082988"/>
                  <a:gd name="connsiteX40" fmla="*/ 888961 w 4294892"/>
                  <a:gd name="connsiteY40" fmla="*/ 4840941 h 5082988"/>
                  <a:gd name="connsiteX41" fmla="*/ 790349 w 4294892"/>
                  <a:gd name="connsiteY41" fmla="*/ 4796117 h 5082988"/>
                  <a:gd name="connsiteX42" fmla="*/ 709667 w 4294892"/>
                  <a:gd name="connsiteY42" fmla="*/ 4823012 h 5082988"/>
                  <a:gd name="connsiteX43" fmla="*/ 646914 w 4294892"/>
                  <a:gd name="connsiteY43" fmla="*/ 4733365 h 5082988"/>
                  <a:gd name="connsiteX44" fmla="*/ 700702 w 4294892"/>
                  <a:gd name="connsiteY44" fmla="*/ 4491317 h 5082988"/>
                  <a:gd name="connsiteX45" fmla="*/ 808278 w 4294892"/>
                  <a:gd name="connsiteY45" fmla="*/ 4087906 h 5082988"/>
                  <a:gd name="connsiteX46" fmla="*/ 1104114 w 4294892"/>
                  <a:gd name="connsiteY46" fmla="*/ 3738282 h 5082988"/>
                  <a:gd name="connsiteX47" fmla="*/ 727596 w 4294892"/>
                  <a:gd name="connsiteY47" fmla="*/ 3612776 h 5082988"/>
                  <a:gd name="connsiteX48" fmla="*/ 673808 w 4294892"/>
                  <a:gd name="connsiteY48" fmla="*/ 3523129 h 5082988"/>
                  <a:gd name="connsiteX49" fmla="*/ 602090 w 4294892"/>
                  <a:gd name="connsiteY49" fmla="*/ 3594847 h 5082988"/>
                  <a:gd name="connsiteX50" fmla="*/ 449690 w 4294892"/>
                  <a:gd name="connsiteY50" fmla="*/ 3523129 h 5082988"/>
                  <a:gd name="connsiteX51" fmla="*/ 404867 w 4294892"/>
                  <a:gd name="connsiteY51" fmla="*/ 3496235 h 5082988"/>
                  <a:gd name="connsiteX52" fmla="*/ 369008 w 4294892"/>
                  <a:gd name="connsiteY52" fmla="*/ 3541059 h 5082988"/>
                  <a:gd name="connsiteX53" fmla="*/ 144890 w 4294892"/>
                  <a:gd name="connsiteY53" fmla="*/ 3209365 h 5082988"/>
                  <a:gd name="connsiteX54" fmla="*/ 234537 w 4294892"/>
                  <a:gd name="connsiteY54" fmla="*/ 3021106 h 5082988"/>
                  <a:gd name="connsiteX55" fmla="*/ 73173 w 4294892"/>
                  <a:gd name="connsiteY55" fmla="*/ 2904565 h 5082988"/>
                  <a:gd name="connsiteX56" fmla="*/ 171784 w 4294892"/>
                  <a:gd name="connsiteY56" fmla="*/ 2590800 h 5082988"/>
                  <a:gd name="connsiteX57" fmla="*/ 270396 w 4294892"/>
                  <a:gd name="connsiteY57" fmla="*/ 2528047 h 5082988"/>
                  <a:gd name="connsiteX58" fmla="*/ 216608 w 4294892"/>
                  <a:gd name="connsiteY58" fmla="*/ 2402541 h 5082988"/>
                  <a:gd name="connsiteX59" fmla="*/ 126961 w 4294892"/>
                  <a:gd name="connsiteY59" fmla="*/ 2402541 h 5082988"/>
                  <a:gd name="connsiteX60" fmla="*/ 198678 w 4294892"/>
                  <a:gd name="connsiteY60" fmla="*/ 2303929 h 5082988"/>
                  <a:gd name="connsiteX61" fmla="*/ 100067 w 4294892"/>
                  <a:gd name="connsiteY61" fmla="*/ 2277035 h 5082988"/>
                  <a:gd name="connsiteX62" fmla="*/ 73173 w 4294892"/>
                  <a:gd name="connsiteY62" fmla="*/ 2151529 h 5082988"/>
                  <a:gd name="connsiteX63" fmla="*/ 109031 w 4294892"/>
                  <a:gd name="connsiteY63" fmla="*/ 2106706 h 5082988"/>
                  <a:gd name="connsiteX64" fmla="*/ 109031 w 4294892"/>
                  <a:gd name="connsiteY64" fmla="*/ 2026023 h 5082988"/>
                  <a:gd name="connsiteX65" fmla="*/ 1455 w 4294892"/>
                  <a:gd name="connsiteY65" fmla="*/ 1954306 h 5082988"/>
                  <a:gd name="connsiteX66" fmla="*/ 198678 w 4294892"/>
                  <a:gd name="connsiteY66" fmla="*/ 1891553 h 5082988"/>
                  <a:gd name="connsiteX67" fmla="*/ 144890 w 4294892"/>
                  <a:gd name="connsiteY67" fmla="*/ 1855694 h 5082988"/>
                  <a:gd name="connsiteX68" fmla="*/ 216608 w 4294892"/>
                  <a:gd name="connsiteY68" fmla="*/ 1685365 h 5082988"/>
                  <a:gd name="connsiteX69" fmla="*/ 117996 w 4294892"/>
                  <a:gd name="connsiteY69" fmla="*/ 1362635 h 5082988"/>
                  <a:gd name="connsiteX70" fmla="*/ 207643 w 4294892"/>
                  <a:gd name="connsiteY70" fmla="*/ 1299882 h 5082988"/>
                  <a:gd name="connsiteX71" fmla="*/ 315220 w 4294892"/>
                  <a:gd name="connsiteY71" fmla="*/ 1389529 h 5082988"/>
                  <a:gd name="connsiteX72" fmla="*/ 467620 w 4294892"/>
                  <a:gd name="connsiteY72" fmla="*/ 1326776 h 5082988"/>
                  <a:gd name="connsiteX73" fmla="*/ 548302 w 4294892"/>
                  <a:gd name="connsiteY73" fmla="*/ 1362635 h 5082988"/>
                  <a:gd name="connsiteX74" fmla="*/ 566231 w 4294892"/>
                  <a:gd name="connsiteY74" fmla="*/ 1281953 h 5082988"/>
                  <a:gd name="connsiteX75" fmla="*/ 485549 w 4294892"/>
                  <a:gd name="connsiteY75" fmla="*/ 1237129 h 5082988"/>
                  <a:gd name="connsiteX76" fmla="*/ 620020 w 4294892"/>
                  <a:gd name="connsiteY76" fmla="*/ 1102659 h 5082988"/>
                  <a:gd name="connsiteX77" fmla="*/ 691737 w 4294892"/>
                  <a:gd name="connsiteY77" fmla="*/ 905435 h 5082988"/>
                  <a:gd name="connsiteX78" fmla="*/ 557267 w 4294892"/>
                  <a:gd name="connsiteY78" fmla="*/ 887506 h 5082988"/>
                  <a:gd name="connsiteX79" fmla="*/ 530373 w 4294892"/>
                  <a:gd name="connsiteY79" fmla="*/ 744070 h 5082988"/>
                  <a:gd name="connsiteX80" fmla="*/ 727596 w 4294892"/>
                  <a:gd name="connsiteY80" fmla="*/ 744070 h 5082988"/>
                  <a:gd name="connsiteX81" fmla="*/ 700702 w 4294892"/>
                  <a:gd name="connsiteY81" fmla="*/ 618565 h 5082988"/>
                  <a:gd name="connsiteX82" fmla="*/ 799314 w 4294892"/>
                  <a:gd name="connsiteY82" fmla="*/ 546847 h 5082988"/>
                  <a:gd name="connsiteX83" fmla="*/ 799314 w 4294892"/>
                  <a:gd name="connsiteY83" fmla="*/ 331694 h 5082988"/>
                  <a:gd name="connsiteX84" fmla="*/ 853102 w 4294892"/>
                  <a:gd name="connsiteY84" fmla="*/ 242047 h 5082988"/>
                  <a:gd name="connsiteX85" fmla="*/ 745526 w 4294892"/>
                  <a:gd name="connsiteY85" fmla="*/ 206188 h 5082988"/>
                  <a:gd name="connsiteX86" fmla="*/ 754490 w 4294892"/>
                  <a:gd name="connsiteY86" fmla="*/ 71717 h 5082988"/>
                  <a:gd name="connsiteX87" fmla="*/ 835173 w 4294892"/>
                  <a:gd name="connsiteY87" fmla="*/ 0 h 5082988"/>
                  <a:gd name="connsiteX0" fmla="*/ 4294861 w 4294873"/>
                  <a:gd name="connsiteY0" fmla="*/ 4008826 h 5082988"/>
                  <a:gd name="connsiteX1" fmla="*/ 3950068 w 4294873"/>
                  <a:gd name="connsiteY1" fmla="*/ 4221371 h 5082988"/>
                  <a:gd name="connsiteX2" fmla="*/ 3793526 w 4294873"/>
                  <a:gd name="connsiteY2" fmla="*/ 4105835 h 5082988"/>
                  <a:gd name="connsiteX3" fmla="*/ 3748702 w 4294873"/>
                  <a:gd name="connsiteY3" fmla="*/ 4303059 h 5082988"/>
                  <a:gd name="connsiteX4" fmla="*/ 3425973 w 4294873"/>
                  <a:gd name="connsiteY4" fmla="*/ 4455459 h 5082988"/>
                  <a:gd name="connsiteX5" fmla="*/ 3515620 w 4294873"/>
                  <a:gd name="connsiteY5" fmla="*/ 4607859 h 5082988"/>
                  <a:gd name="connsiteX6" fmla="*/ 3560443 w 4294873"/>
                  <a:gd name="connsiteY6" fmla="*/ 4688541 h 5082988"/>
                  <a:gd name="connsiteX7" fmla="*/ 3506655 w 4294873"/>
                  <a:gd name="connsiteY7" fmla="*/ 4787153 h 5082988"/>
                  <a:gd name="connsiteX8" fmla="*/ 3614231 w 4294873"/>
                  <a:gd name="connsiteY8" fmla="*/ 4805082 h 5082988"/>
                  <a:gd name="connsiteX9" fmla="*/ 3578373 w 4294873"/>
                  <a:gd name="connsiteY9" fmla="*/ 4975412 h 5082988"/>
                  <a:gd name="connsiteX10" fmla="*/ 3425973 w 4294873"/>
                  <a:gd name="connsiteY10" fmla="*/ 4921623 h 5082988"/>
                  <a:gd name="connsiteX11" fmla="*/ 3425973 w 4294873"/>
                  <a:gd name="connsiteY11" fmla="*/ 4796117 h 5082988"/>
                  <a:gd name="connsiteX12" fmla="*/ 3291502 w 4294873"/>
                  <a:gd name="connsiteY12" fmla="*/ 4849906 h 5082988"/>
                  <a:gd name="connsiteX13" fmla="*/ 3210820 w 4294873"/>
                  <a:gd name="connsiteY13" fmla="*/ 4787153 h 5082988"/>
                  <a:gd name="connsiteX14" fmla="*/ 3121173 w 4294873"/>
                  <a:gd name="connsiteY14" fmla="*/ 4751294 h 5082988"/>
                  <a:gd name="connsiteX15" fmla="*/ 3121173 w 4294873"/>
                  <a:gd name="connsiteY15" fmla="*/ 4894729 h 5082988"/>
                  <a:gd name="connsiteX16" fmla="*/ 2789478 w 4294873"/>
                  <a:gd name="connsiteY16" fmla="*/ 4867835 h 5082988"/>
                  <a:gd name="connsiteX17" fmla="*/ 2762584 w 4294873"/>
                  <a:gd name="connsiteY17" fmla="*/ 4957482 h 5082988"/>
                  <a:gd name="connsiteX18" fmla="*/ 2708796 w 4294873"/>
                  <a:gd name="connsiteY18" fmla="*/ 4957482 h 5082988"/>
                  <a:gd name="connsiteX19" fmla="*/ 2699831 w 4294873"/>
                  <a:gd name="connsiteY19" fmla="*/ 5020235 h 5082988"/>
                  <a:gd name="connsiteX20" fmla="*/ 2448820 w 4294873"/>
                  <a:gd name="connsiteY20" fmla="*/ 5029200 h 5082988"/>
                  <a:gd name="connsiteX21" fmla="*/ 2403996 w 4294873"/>
                  <a:gd name="connsiteY21" fmla="*/ 4912659 h 5082988"/>
                  <a:gd name="connsiteX22" fmla="*/ 2296420 w 4294873"/>
                  <a:gd name="connsiteY22" fmla="*/ 4921623 h 5082988"/>
                  <a:gd name="connsiteX23" fmla="*/ 2179878 w 4294873"/>
                  <a:gd name="connsiteY23" fmla="*/ 4849906 h 5082988"/>
                  <a:gd name="connsiteX24" fmla="*/ 2179878 w 4294873"/>
                  <a:gd name="connsiteY24" fmla="*/ 5029200 h 5082988"/>
                  <a:gd name="connsiteX25" fmla="*/ 2072302 w 4294873"/>
                  <a:gd name="connsiteY25" fmla="*/ 5082988 h 5082988"/>
                  <a:gd name="connsiteX26" fmla="*/ 2036443 w 4294873"/>
                  <a:gd name="connsiteY26" fmla="*/ 5029200 h 5082988"/>
                  <a:gd name="connsiteX27" fmla="*/ 1991620 w 4294873"/>
                  <a:gd name="connsiteY27" fmla="*/ 5020235 h 5082988"/>
                  <a:gd name="connsiteX28" fmla="*/ 1982655 w 4294873"/>
                  <a:gd name="connsiteY28" fmla="*/ 4912659 h 5082988"/>
                  <a:gd name="connsiteX29" fmla="*/ 1910937 w 4294873"/>
                  <a:gd name="connsiteY29" fmla="*/ 4930588 h 5082988"/>
                  <a:gd name="connsiteX30" fmla="*/ 1866114 w 4294873"/>
                  <a:gd name="connsiteY30" fmla="*/ 4885765 h 5082988"/>
                  <a:gd name="connsiteX31" fmla="*/ 1794396 w 4294873"/>
                  <a:gd name="connsiteY31" fmla="*/ 4903694 h 5082988"/>
                  <a:gd name="connsiteX32" fmla="*/ 1390984 w 4294873"/>
                  <a:gd name="connsiteY32" fmla="*/ 4778188 h 5082988"/>
                  <a:gd name="connsiteX33" fmla="*/ 1265478 w 4294873"/>
                  <a:gd name="connsiteY33" fmla="*/ 4751294 h 5082988"/>
                  <a:gd name="connsiteX34" fmla="*/ 1265478 w 4294873"/>
                  <a:gd name="connsiteY34" fmla="*/ 4652682 h 5082988"/>
                  <a:gd name="connsiteX35" fmla="*/ 1113078 w 4294873"/>
                  <a:gd name="connsiteY35" fmla="*/ 4670612 h 5082988"/>
                  <a:gd name="connsiteX36" fmla="*/ 1139973 w 4294873"/>
                  <a:gd name="connsiteY36" fmla="*/ 4760259 h 5082988"/>
                  <a:gd name="connsiteX37" fmla="*/ 1157902 w 4294873"/>
                  <a:gd name="connsiteY37" fmla="*/ 4760259 h 5082988"/>
                  <a:gd name="connsiteX38" fmla="*/ 1157902 w 4294873"/>
                  <a:gd name="connsiteY38" fmla="*/ 4831976 h 5082988"/>
                  <a:gd name="connsiteX39" fmla="*/ 1041361 w 4294873"/>
                  <a:gd name="connsiteY39" fmla="*/ 4805082 h 5082988"/>
                  <a:gd name="connsiteX40" fmla="*/ 888961 w 4294873"/>
                  <a:gd name="connsiteY40" fmla="*/ 4840941 h 5082988"/>
                  <a:gd name="connsiteX41" fmla="*/ 790349 w 4294873"/>
                  <a:gd name="connsiteY41" fmla="*/ 4796117 h 5082988"/>
                  <a:gd name="connsiteX42" fmla="*/ 709667 w 4294873"/>
                  <a:gd name="connsiteY42" fmla="*/ 4823012 h 5082988"/>
                  <a:gd name="connsiteX43" fmla="*/ 646914 w 4294873"/>
                  <a:gd name="connsiteY43" fmla="*/ 4733365 h 5082988"/>
                  <a:gd name="connsiteX44" fmla="*/ 700702 w 4294873"/>
                  <a:gd name="connsiteY44" fmla="*/ 4491317 h 5082988"/>
                  <a:gd name="connsiteX45" fmla="*/ 808278 w 4294873"/>
                  <a:gd name="connsiteY45" fmla="*/ 4087906 h 5082988"/>
                  <a:gd name="connsiteX46" fmla="*/ 1104114 w 4294873"/>
                  <a:gd name="connsiteY46" fmla="*/ 3738282 h 5082988"/>
                  <a:gd name="connsiteX47" fmla="*/ 727596 w 4294873"/>
                  <a:gd name="connsiteY47" fmla="*/ 3612776 h 5082988"/>
                  <a:gd name="connsiteX48" fmla="*/ 673808 w 4294873"/>
                  <a:gd name="connsiteY48" fmla="*/ 3523129 h 5082988"/>
                  <a:gd name="connsiteX49" fmla="*/ 602090 w 4294873"/>
                  <a:gd name="connsiteY49" fmla="*/ 3594847 h 5082988"/>
                  <a:gd name="connsiteX50" fmla="*/ 449690 w 4294873"/>
                  <a:gd name="connsiteY50" fmla="*/ 3523129 h 5082988"/>
                  <a:gd name="connsiteX51" fmla="*/ 404867 w 4294873"/>
                  <a:gd name="connsiteY51" fmla="*/ 3496235 h 5082988"/>
                  <a:gd name="connsiteX52" fmla="*/ 369008 w 4294873"/>
                  <a:gd name="connsiteY52" fmla="*/ 3541059 h 5082988"/>
                  <a:gd name="connsiteX53" fmla="*/ 144890 w 4294873"/>
                  <a:gd name="connsiteY53" fmla="*/ 3209365 h 5082988"/>
                  <a:gd name="connsiteX54" fmla="*/ 234537 w 4294873"/>
                  <a:gd name="connsiteY54" fmla="*/ 3021106 h 5082988"/>
                  <a:gd name="connsiteX55" fmla="*/ 73173 w 4294873"/>
                  <a:gd name="connsiteY55" fmla="*/ 2904565 h 5082988"/>
                  <a:gd name="connsiteX56" fmla="*/ 171784 w 4294873"/>
                  <a:gd name="connsiteY56" fmla="*/ 2590800 h 5082988"/>
                  <a:gd name="connsiteX57" fmla="*/ 270396 w 4294873"/>
                  <a:gd name="connsiteY57" fmla="*/ 2528047 h 5082988"/>
                  <a:gd name="connsiteX58" fmla="*/ 216608 w 4294873"/>
                  <a:gd name="connsiteY58" fmla="*/ 2402541 h 5082988"/>
                  <a:gd name="connsiteX59" fmla="*/ 126961 w 4294873"/>
                  <a:gd name="connsiteY59" fmla="*/ 2402541 h 5082988"/>
                  <a:gd name="connsiteX60" fmla="*/ 198678 w 4294873"/>
                  <a:gd name="connsiteY60" fmla="*/ 2303929 h 5082988"/>
                  <a:gd name="connsiteX61" fmla="*/ 100067 w 4294873"/>
                  <a:gd name="connsiteY61" fmla="*/ 2277035 h 5082988"/>
                  <a:gd name="connsiteX62" fmla="*/ 73173 w 4294873"/>
                  <a:gd name="connsiteY62" fmla="*/ 2151529 h 5082988"/>
                  <a:gd name="connsiteX63" fmla="*/ 109031 w 4294873"/>
                  <a:gd name="connsiteY63" fmla="*/ 2106706 h 5082988"/>
                  <a:gd name="connsiteX64" fmla="*/ 109031 w 4294873"/>
                  <a:gd name="connsiteY64" fmla="*/ 2026023 h 5082988"/>
                  <a:gd name="connsiteX65" fmla="*/ 1455 w 4294873"/>
                  <a:gd name="connsiteY65" fmla="*/ 1954306 h 5082988"/>
                  <a:gd name="connsiteX66" fmla="*/ 198678 w 4294873"/>
                  <a:gd name="connsiteY66" fmla="*/ 1891553 h 5082988"/>
                  <a:gd name="connsiteX67" fmla="*/ 144890 w 4294873"/>
                  <a:gd name="connsiteY67" fmla="*/ 1855694 h 5082988"/>
                  <a:gd name="connsiteX68" fmla="*/ 216608 w 4294873"/>
                  <a:gd name="connsiteY68" fmla="*/ 1685365 h 5082988"/>
                  <a:gd name="connsiteX69" fmla="*/ 117996 w 4294873"/>
                  <a:gd name="connsiteY69" fmla="*/ 1362635 h 5082988"/>
                  <a:gd name="connsiteX70" fmla="*/ 207643 w 4294873"/>
                  <a:gd name="connsiteY70" fmla="*/ 1299882 h 5082988"/>
                  <a:gd name="connsiteX71" fmla="*/ 315220 w 4294873"/>
                  <a:gd name="connsiteY71" fmla="*/ 1389529 h 5082988"/>
                  <a:gd name="connsiteX72" fmla="*/ 467620 w 4294873"/>
                  <a:gd name="connsiteY72" fmla="*/ 1326776 h 5082988"/>
                  <a:gd name="connsiteX73" fmla="*/ 548302 w 4294873"/>
                  <a:gd name="connsiteY73" fmla="*/ 1362635 h 5082988"/>
                  <a:gd name="connsiteX74" fmla="*/ 566231 w 4294873"/>
                  <a:gd name="connsiteY74" fmla="*/ 1281953 h 5082988"/>
                  <a:gd name="connsiteX75" fmla="*/ 485549 w 4294873"/>
                  <a:gd name="connsiteY75" fmla="*/ 1237129 h 5082988"/>
                  <a:gd name="connsiteX76" fmla="*/ 620020 w 4294873"/>
                  <a:gd name="connsiteY76" fmla="*/ 1102659 h 5082988"/>
                  <a:gd name="connsiteX77" fmla="*/ 691737 w 4294873"/>
                  <a:gd name="connsiteY77" fmla="*/ 905435 h 5082988"/>
                  <a:gd name="connsiteX78" fmla="*/ 557267 w 4294873"/>
                  <a:gd name="connsiteY78" fmla="*/ 887506 h 5082988"/>
                  <a:gd name="connsiteX79" fmla="*/ 530373 w 4294873"/>
                  <a:gd name="connsiteY79" fmla="*/ 744070 h 5082988"/>
                  <a:gd name="connsiteX80" fmla="*/ 727596 w 4294873"/>
                  <a:gd name="connsiteY80" fmla="*/ 744070 h 5082988"/>
                  <a:gd name="connsiteX81" fmla="*/ 700702 w 4294873"/>
                  <a:gd name="connsiteY81" fmla="*/ 618565 h 5082988"/>
                  <a:gd name="connsiteX82" fmla="*/ 799314 w 4294873"/>
                  <a:gd name="connsiteY82" fmla="*/ 546847 h 5082988"/>
                  <a:gd name="connsiteX83" fmla="*/ 799314 w 4294873"/>
                  <a:gd name="connsiteY83" fmla="*/ 331694 h 5082988"/>
                  <a:gd name="connsiteX84" fmla="*/ 853102 w 4294873"/>
                  <a:gd name="connsiteY84" fmla="*/ 242047 h 5082988"/>
                  <a:gd name="connsiteX85" fmla="*/ 745526 w 4294873"/>
                  <a:gd name="connsiteY85" fmla="*/ 206188 h 5082988"/>
                  <a:gd name="connsiteX86" fmla="*/ 754490 w 4294873"/>
                  <a:gd name="connsiteY86" fmla="*/ 71717 h 5082988"/>
                  <a:gd name="connsiteX87" fmla="*/ 835173 w 4294873"/>
                  <a:gd name="connsiteY87" fmla="*/ 0 h 5082988"/>
                  <a:gd name="connsiteX0" fmla="*/ 4087664 w 4087697"/>
                  <a:gd name="connsiteY0" fmla="*/ 4116181 h 5082988"/>
                  <a:gd name="connsiteX1" fmla="*/ 3950068 w 4087697"/>
                  <a:gd name="connsiteY1" fmla="*/ 4221371 h 5082988"/>
                  <a:gd name="connsiteX2" fmla="*/ 3793526 w 4087697"/>
                  <a:gd name="connsiteY2" fmla="*/ 4105835 h 5082988"/>
                  <a:gd name="connsiteX3" fmla="*/ 3748702 w 4087697"/>
                  <a:gd name="connsiteY3" fmla="*/ 4303059 h 5082988"/>
                  <a:gd name="connsiteX4" fmla="*/ 3425973 w 4087697"/>
                  <a:gd name="connsiteY4" fmla="*/ 4455459 h 5082988"/>
                  <a:gd name="connsiteX5" fmla="*/ 3515620 w 4087697"/>
                  <a:gd name="connsiteY5" fmla="*/ 4607859 h 5082988"/>
                  <a:gd name="connsiteX6" fmla="*/ 3560443 w 4087697"/>
                  <a:gd name="connsiteY6" fmla="*/ 4688541 h 5082988"/>
                  <a:gd name="connsiteX7" fmla="*/ 3506655 w 4087697"/>
                  <a:gd name="connsiteY7" fmla="*/ 4787153 h 5082988"/>
                  <a:gd name="connsiteX8" fmla="*/ 3614231 w 4087697"/>
                  <a:gd name="connsiteY8" fmla="*/ 4805082 h 5082988"/>
                  <a:gd name="connsiteX9" fmla="*/ 3578373 w 4087697"/>
                  <a:gd name="connsiteY9" fmla="*/ 4975412 h 5082988"/>
                  <a:gd name="connsiteX10" fmla="*/ 3425973 w 4087697"/>
                  <a:gd name="connsiteY10" fmla="*/ 4921623 h 5082988"/>
                  <a:gd name="connsiteX11" fmla="*/ 3425973 w 4087697"/>
                  <a:gd name="connsiteY11" fmla="*/ 4796117 h 5082988"/>
                  <a:gd name="connsiteX12" fmla="*/ 3291502 w 4087697"/>
                  <a:gd name="connsiteY12" fmla="*/ 4849906 h 5082988"/>
                  <a:gd name="connsiteX13" fmla="*/ 3210820 w 4087697"/>
                  <a:gd name="connsiteY13" fmla="*/ 4787153 h 5082988"/>
                  <a:gd name="connsiteX14" fmla="*/ 3121173 w 4087697"/>
                  <a:gd name="connsiteY14" fmla="*/ 4751294 h 5082988"/>
                  <a:gd name="connsiteX15" fmla="*/ 3121173 w 4087697"/>
                  <a:gd name="connsiteY15" fmla="*/ 4894729 h 5082988"/>
                  <a:gd name="connsiteX16" fmla="*/ 2789478 w 4087697"/>
                  <a:gd name="connsiteY16" fmla="*/ 4867835 h 5082988"/>
                  <a:gd name="connsiteX17" fmla="*/ 2762584 w 4087697"/>
                  <a:gd name="connsiteY17" fmla="*/ 4957482 h 5082988"/>
                  <a:gd name="connsiteX18" fmla="*/ 2708796 w 4087697"/>
                  <a:gd name="connsiteY18" fmla="*/ 4957482 h 5082988"/>
                  <a:gd name="connsiteX19" fmla="*/ 2699831 w 4087697"/>
                  <a:gd name="connsiteY19" fmla="*/ 5020235 h 5082988"/>
                  <a:gd name="connsiteX20" fmla="*/ 2448820 w 4087697"/>
                  <a:gd name="connsiteY20" fmla="*/ 5029200 h 5082988"/>
                  <a:gd name="connsiteX21" fmla="*/ 2403996 w 4087697"/>
                  <a:gd name="connsiteY21" fmla="*/ 4912659 h 5082988"/>
                  <a:gd name="connsiteX22" fmla="*/ 2296420 w 4087697"/>
                  <a:gd name="connsiteY22" fmla="*/ 4921623 h 5082988"/>
                  <a:gd name="connsiteX23" fmla="*/ 2179878 w 4087697"/>
                  <a:gd name="connsiteY23" fmla="*/ 4849906 h 5082988"/>
                  <a:gd name="connsiteX24" fmla="*/ 2179878 w 4087697"/>
                  <a:gd name="connsiteY24" fmla="*/ 5029200 h 5082988"/>
                  <a:gd name="connsiteX25" fmla="*/ 2072302 w 4087697"/>
                  <a:gd name="connsiteY25" fmla="*/ 5082988 h 5082988"/>
                  <a:gd name="connsiteX26" fmla="*/ 2036443 w 4087697"/>
                  <a:gd name="connsiteY26" fmla="*/ 5029200 h 5082988"/>
                  <a:gd name="connsiteX27" fmla="*/ 1991620 w 4087697"/>
                  <a:gd name="connsiteY27" fmla="*/ 5020235 h 5082988"/>
                  <a:gd name="connsiteX28" fmla="*/ 1982655 w 4087697"/>
                  <a:gd name="connsiteY28" fmla="*/ 4912659 h 5082988"/>
                  <a:gd name="connsiteX29" fmla="*/ 1910937 w 4087697"/>
                  <a:gd name="connsiteY29" fmla="*/ 4930588 h 5082988"/>
                  <a:gd name="connsiteX30" fmla="*/ 1866114 w 4087697"/>
                  <a:gd name="connsiteY30" fmla="*/ 4885765 h 5082988"/>
                  <a:gd name="connsiteX31" fmla="*/ 1794396 w 4087697"/>
                  <a:gd name="connsiteY31" fmla="*/ 4903694 h 5082988"/>
                  <a:gd name="connsiteX32" fmla="*/ 1390984 w 4087697"/>
                  <a:gd name="connsiteY32" fmla="*/ 4778188 h 5082988"/>
                  <a:gd name="connsiteX33" fmla="*/ 1265478 w 4087697"/>
                  <a:gd name="connsiteY33" fmla="*/ 4751294 h 5082988"/>
                  <a:gd name="connsiteX34" fmla="*/ 1265478 w 4087697"/>
                  <a:gd name="connsiteY34" fmla="*/ 4652682 h 5082988"/>
                  <a:gd name="connsiteX35" fmla="*/ 1113078 w 4087697"/>
                  <a:gd name="connsiteY35" fmla="*/ 4670612 h 5082988"/>
                  <a:gd name="connsiteX36" fmla="*/ 1139973 w 4087697"/>
                  <a:gd name="connsiteY36" fmla="*/ 4760259 h 5082988"/>
                  <a:gd name="connsiteX37" fmla="*/ 1157902 w 4087697"/>
                  <a:gd name="connsiteY37" fmla="*/ 4760259 h 5082988"/>
                  <a:gd name="connsiteX38" fmla="*/ 1157902 w 4087697"/>
                  <a:gd name="connsiteY38" fmla="*/ 4831976 h 5082988"/>
                  <a:gd name="connsiteX39" fmla="*/ 1041361 w 4087697"/>
                  <a:gd name="connsiteY39" fmla="*/ 4805082 h 5082988"/>
                  <a:gd name="connsiteX40" fmla="*/ 888961 w 4087697"/>
                  <a:gd name="connsiteY40" fmla="*/ 4840941 h 5082988"/>
                  <a:gd name="connsiteX41" fmla="*/ 790349 w 4087697"/>
                  <a:gd name="connsiteY41" fmla="*/ 4796117 h 5082988"/>
                  <a:gd name="connsiteX42" fmla="*/ 709667 w 4087697"/>
                  <a:gd name="connsiteY42" fmla="*/ 4823012 h 5082988"/>
                  <a:gd name="connsiteX43" fmla="*/ 646914 w 4087697"/>
                  <a:gd name="connsiteY43" fmla="*/ 4733365 h 5082988"/>
                  <a:gd name="connsiteX44" fmla="*/ 700702 w 4087697"/>
                  <a:gd name="connsiteY44" fmla="*/ 4491317 h 5082988"/>
                  <a:gd name="connsiteX45" fmla="*/ 808278 w 4087697"/>
                  <a:gd name="connsiteY45" fmla="*/ 4087906 h 5082988"/>
                  <a:gd name="connsiteX46" fmla="*/ 1104114 w 4087697"/>
                  <a:gd name="connsiteY46" fmla="*/ 3738282 h 5082988"/>
                  <a:gd name="connsiteX47" fmla="*/ 727596 w 4087697"/>
                  <a:gd name="connsiteY47" fmla="*/ 3612776 h 5082988"/>
                  <a:gd name="connsiteX48" fmla="*/ 673808 w 4087697"/>
                  <a:gd name="connsiteY48" fmla="*/ 3523129 h 5082988"/>
                  <a:gd name="connsiteX49" fmla="*/ 602090 w 4087697"/>
                  <a:gd name="connsiteY49" fmla="*/ 3594847 h 5082988"/>
                  <a:gd name="connsiteX50" fmla="*/ 449690 w 4087697"/>
                  <a:gd name="connsiteY50" fmla="*/ 3523129 h 5082988"/>
                  <a:gd name="connsiteX51" fmla="*/ 404867 w 4087697"/>
                  <a:gd name="connsiteY51" fmla="*/ 3496235 h 5082988"/>
                  <a:gd name="connsiteX52" fmla="*/ 369008 w 4087697"/>
                  <a:gd name="connsiteY52" fmla="*/ 3541059 h 5082988"/>
                  <a:gd name="connsiteX53" fmla="*/ 144890 w 4087697"/>
                  <a:gd name="connsiteY53" fmla="*/ 3209365 h 5082988"/>
                  <a:gd name="connsiteX54" fmla="*/ 234537 w 4087697"/>
                  <a:gd name="connsiteY54" fmla="*/ 3021106 h 5082988"/>
                  <a:gd name="connsiteX55" fmla="*/ 73173 w 4087697"/>
                  <a:gd name="connsiteY55" fmla="*/ 2904565 h 5082988"/>
                  <a:gd name="connsiteX56" fmla="*/ 171784 w 4087697"/>
                  <a:gd name="connsiteY56" fmla="*/ 2590800 h 5082988"/>
                  <a:gd name="connsiteX57" fmla="*/ 270396 w 4087697"/>
                  <a:gd name="connsiteY57" fmla="*/ 2528047 h 5082988"/>
                  <a:gd name="connsiteX58" fmla="*/ 216608 w 4087697"/>
                  <a:gd name="connsiteY58" fmla="*/ 2402541 h 5082988"/>
                  <a:gd name="connsiteX59" fmla="*/ 126961 w 4087697"/>
                  <a:gd name="connsiteY59" fmla="*/ 2402541 h 5082988"/>
                  <a:gd name="connsiteX60" fmla="*/ 198678 w 4087697"/>
                  <a:gd name="connsiteY60" fmla="*/ 2303929 h 5082988"/>
                  <a:gd name="connsiteX61" fmla="*/ 100067 w 4087697"/>
                  <a:gd name="connsiteY61" fmla="*/ 2277035 h 5082988"/>
                  <a:gd name="connsiteX62" fmla="*/ 73173 w 4087697"/>
                  <a:gd name="connsiteY62" fmla="*/ 2151529 h 5082988"/>
                  <a:gd name="connsiteX63" fmla="*/ 109031 w 4087697"/>
                  <a:gd name="connsiteY63" fmla="*/ 2106706 h 5082988"/>
                  <a:gd name="connsiteX64" fmla="*/ 109031 w 4087697"/>
                  <a:gd name="connsiteY64" fmla="*/ 2026023 h 5082988"/>
                  <a:gd name="connsiteX65" fmla="*/ 1455 w 4087697"/>
                  <a:gd name="connsiteY65" fmla="*/ 1954306 h 5082988"/>
                  <a:gd name="connsiteX66" fmla="*/ 198678 w 4087697"/>
                  <a:gd name="connsiteY66" fmla="*/ 1891553 h 5082988"/>
                  <a:gd name="connsiteX67" fmla="*/ 144890 w 4087697"/>
                  <a:gd name="connsiteY67" fmla="*/ 1855694 h 5082988"/>
                  <a:gd name="connsiteX68" fmla="*/ 216608 w 4087697"/>
                  <a:gd name="connsiteY68" fmla="*/ 1685365 h 5082988"/>
                  <a:gd name="connsiteX69" fmla="*/ 117996 w 4087697"/>
                  <a:gd name="connsiteY69" fmla="*/ 1362635 h 5082988"/>
                  <a:gd name="connsiteX70" fmla="*/ 207643 w 4087697"/>
                  <a:gd name="connsiteY70" fmla="*/ 1299882 h 5082988"/>
                  <a:gd name="connsiteX71" fmla="*/ 315220 w 4087697"/>
                  <a:gd name="connsiteY71" fmla="*/ 1389529 h 5082988"/>
                  <a:gd name="connsiteX72" fmla="*/ 467620 w 4087697"/>
                  <a:gd name="connsiteY72" fmla="*/ 1326776 h 5082988"/>
                  <a:gd name="connsiteX73" fmla="*/ 548302 w 4087697"/>
                  <a:gd name="connsiteY73" fmla="*/ 1362635 h 5082988"/>
                  <a:gd name="connsiteX74" fmla="*/ 566231 w 4087697"/>
                  <a:gd name="connsiteY74" fmla="*/ 1281953 h 5082988"/>
                  <a:gd name="connsiteX75" fmla="*/ 485549 w 4087697"/>
                  <a:gd name="connsiteY75" fmla="*/ 1237129 h 5082988"/>
                  <a:gd name="connsiteX76" fmla="*/ 620020 w 4087697"/>
                  <a:gd name="connsiteY76" fmla="*/ 1102659 h 5082988"/>
                  <a:gd name="connsiteX77" fmla="*/ 691737 w 4087697"/>
                  <a:gd name="connsiteY77" fmla="*/ 905435 h 5082988"/>
                  <a:gd name="connsiteX78" fmla="*/ 557267 w 4087697"/>
                  <a:gd name="connsiteY78" fmla="*/ 887506 h 5082988"/>
                  <a:gd name="connsiteX79" fmla="*/ 530373 w 4087697"/>
                  <a:gd name="connsiteY79" fmla="*/ 744070 h 5082988"/>
                  <a:gd name="connsiteX80" fmla="*/ 727596 w 4087697"/>
                  <a:gd name="connsiteY80" fmla="*/ 744070 h 5082988"/>
                  <a:gd name="connsiteX81" fmla="*/ 700702 w 4087697"/>
                  <a:gd name="connsiteY81" fmla="*/ 618565 h 5082988"/>
                  <a:gd name="connsiteX82" fmla="*/ 799314 w 4087697"/>
                  <a:gd name="connsiteY82" fmla="*/ 546847 h 5082988"/>
                  <a:gd name="connsiteX83" fmla="*/ 799314 w 4087697"/>
                  <a:gd name="connsiteY83" fmla="*/ 331694 h 5082988"/>
                  <a:gd name="connsiteX84" fmla="*/ 853102 w 4087697"/>
                  <a:gd name="connsiteY84" fmla="*/ 242047 h 5082988"/>
                  <a:gd name="connsiteX85" fmla="*/ 745526 w 4087697"/>
                  <a:gd name="connsiteY85" fmla="*/ 206188 h 5082988"/>
                  <a:gd name="connsiteX86" fmla="*/ 754490 w 4087697"/>
                  <a:gd name="connsiteY86" fmla="*/ 71717 h 5082988"/>
                  <a:gd name="connsiteX87" fmla="*/ 835173 w 4087697"/>
                  <a:gd name="connsiteY87" fmla="*/ 0 h 508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087697" h="5082988">
                    <a:moveTo>
                      <a:pt x="4087664" y="4116181"/>
                    </a:moveTo>
                    <a:cubicBezTo>
                      <a:pt x="4090014" y="4121373"/>
                      <a:pt x="3969491" y="4234818"/>
                      <a:pt x="3950068" y="4221371"/>
                    </a:cubicBezTo>
                    <a:cubicBezTo>
                      <a:pt x="3930645" y="4207924"/>
                      <a:pt x="3827087" y="4092220"/>
                      <a:pt x="3793526" y="4105835"/>
                    </a:cubicBezTo>
                    <a:cubicBezTo>
                      <a:pt x="3759965" y="4119450"/>
                      <a:pt x="3809961" y="4244788"/>
                      <a:pt x="3748702" y="4303059"/>
                    </a:cubicBezTo>
                    <a:cubicBezTo>
                      <a:pt x="3687443" y="4361330"/>
                      <a:pt x="3464820" y="4404659"/>
                      <a:pt x="3425973" y="4455459"/>
                    </a:cubicBezTo>
                    <a:cubicBezTo>
                      <a:pt x="3387126" y="4506259"/>
                      <a:pt x="3493208" y="4569012"/>
                      <a:pt x="3515620" y="4607859"/>
                    </a:cubicBezTo>
                    <a:cubicBezTo>
                      <a:pt x="3538032" y="4646706"/>
                      <a:pt x="3561937" y="4658659"/>
                      <a:pt x="3560443" y="4688541"/>
                    </a:cubicBezTo>
                    <a:cubicBezTo>
                      <a:pt x="3558949" y="4718423"/>
                      <a:pt x="3497690" y="4767729"/>
                      <a:pt x="3506655" y="4787153"/>
                    </a:cubicBezTo>
                    <a:cubicBezTo>
                      <a:pt x="3515620" y="4806577"/>
                      <a:pt x="3602278" y="4773706"/>
                      <a:pt x="3614231" y="4805082"/>
                    </a:cubicBezTo>
                    <a:cubicBezTo>
                      <a:pt x="3626184" y="4836459"/>
                      <a:pt x="3609749" y="4955989"/>
                      <a:pt x="3578373" y="4975412"/>
                    </a:cubicBezTo>
                    <a:cubicBezTo>
                      <a:pt x="3546997" y="4994836"/>
                      <a:pt x="3451373" y="4951505"/>
                      <a:pt x="3425973" y="4921623"/>
                    </a:cubicBezTo>
                    <a:cubicBezTo>
                      <a:pt x="3400573" y="4891741"/>
                      <a:pt x="3448385" y="4808070"/>
                      <a:pt x="3425973" y="4796117"/>
                    </a:cubicBezTo>
                    <a:cubicBezTo>
                      <a:pt x="3403561" y="4784164"/>
                      <a:pt x="3327361" y="4851400"/>
                      <a:pt x="3291502" y="4849906"/>
                    </a:cubicBezTo>
                    <a:cubicBezTo>
                      <a:pt x="3255643" y="4848412"/>
                      <a:pt x="3239208" y="4803588"/>
                      <a:pt x="3210820" y="4787153"/>
                    </a:cubicBezTo>
                    <a:cubicBezTo>
                      <a:pt x="3182432" y="4770718"/>
                      <a:pt x="3136114" y="4733365"/>
                      <a:pt x="3121173" y="4751294"/>
                    </a:cubicBezTo>
                    <a:cubicBezTo>
                      <a:pt x="3106232" y="4769223"/>
                      <a:pt x="3176455" y="4875306"/>
                      <a:pt x="3121173" y="4894729"/>
                    </a:cubicBezTo>
                    <a:cubicBezTo>
                      <a:pt x="3065891" y="4914152"/>
                      <a:pt x="2849243" y="4857376"/>
                      <a:pt x="2789478" y="4867835"/>
                    </a:cubicBezTo>
                    <a:cubicBezTo>
                      <a:pt x="2729713" y="4878294"/>
                      <a:pt x="2776031" y="4942541"/>
                      <a:pt x="2762584" y="4957482"/>
                    </a:cubicBezTo>
                    <a:cubicBezTo>
                      <a:pt x="2749137" y="4972423"/>
                      <a:pt x="2719255" y="4947023"/>
                      <a:pt x="2708796" y="4957482"/>
                    </a:cubicBezTo>
                    <a:cubicBezTo>
                      <a:pt x="2698337" y="4967941"/>
                      <a:pt x="2743160" y="5008282"/>
                      <a:pt x="2699831" y="5020235"/>
                    </a:cubicBezTo>
                    <a:cubicBezTo>
                      <a:pt x="2656502" y="5032188"/>
                      <a:pt x="2498126" y="5047129"/>
                      <a:pt x="2448820" y="5029200"/>
                    </a:cubicBezTo>
                    <a:cubicBezTo>
                      <a:pt x="2399514" y="5011271"/>
                      <a:pt x="2429396" y="4930589"/>
                      <a:pt x="2403996" y="4912659"/>
                    </a:cubicBezTo>
                    <a:cubicBezTo>
                      <a:pt x="2378596" y="4894729"/>
                      <a:pt x="2333773" y="4932082"/>
                      <a:pt x="2296420" y="4921623"/>
                    </a:cubicBezTo>
                    <a:cubicBezTo>
                      <a:pt x="2259067" y="4911164"/>
                      <a:pt x="2199302" y="4831977"/>
                      <a:pt x="2179878" y="4849906"/>
                    </a:cubicBezTo>
                    <a:cubicBezTo>
                      <a:pt x="2160454" y="4867835"/>
                      <a:pt x="2197807" y="4990353"/>
                      <a:pt x="2179878" y="5029200"/>
                    </a:cubicBezTo>
                    <a:cubicBezTo>
                      <a:pt x="2161949" y="5068047"/>
                      <a:pt x="2096208" y="5082988"/>
                      <a:pt x="2072302" y="5082988"/>
                    </a:cubicBezTo>
                    <a:cubicBezTo>
                      <a:pt x="2048396" y="5082988"/>
                      <a:pt x="2049890" y="5039659"/>
                      <a:pt x="2036443" y="5029200"/>
                    </a:cubicBezTo>
                    <a:cubicBezTo>
                      <a:pt x="2022996" y="5018741"/>
                      <a:pt x="2000585" y="5039659"/>
                      <a:pt x="1991620" y="5020235"/>
                    </a:cubicBezTo>
                    <a:cubicBezTo>
                      <a:pt x="1982655" y="5000811"/>
                      <a:pt x="1996102" y="4927600"/>
                      <a:pt x="1982655" y="4912659"/>
                    </a:cubicBezTo>
                    <a:cubicBezTo>
                      <a:pt x="1969208" y="4897718"/>
                      <a:pt x="1930360" y="4935070"/>
                      <a:pt x="1910937" y="4930588"/>
                    </a:cubicBezTo>
                    <a:cubicBezTo>
                      <a:pt x="1891514" y="4926106"/>
                      <a:pt x="1885537" y="4890247"/>
                      <a:pt x="1866114" y="4885765"/>
                    </a:cubicBezTo>
                    <a:cubicBezTo>
                      <a:pt x="1846691" y="4881283"/>
                      <a:pt x="1873584" y="4921624"/>
                      <a:pt x="1794396" y="4903694"/>
                    </a:cubicBezTo>
                    <a:cubicBezTo>
                      <a:pt x="1715208" y="4885765"/>
                      <a:pt x="1479137" y="4803588"/>
                      <a:pt x="1390984" y="4778188"/>
                    </a:cubicBezTo>
                    <a:cubicBezTo>
                      <a:pt x="1302831" y="4752788"/>
                      <a:pt x="1286396" y="4772212"/>
                      <a:pt x="1265478" y="4751294"/>
                    </a:cubicBezTo>
                    <a:cubicBezTo>
                      <a:pt x="1244560" y="4730376"/>
                      <a:pt x="1290878" y="4666129"/>
                      <a:pt x="1265478" y="4652682"/>
                    </a:cubicBezTo>
                    <a:cubicBezTo>
                      <a:pt x="1240078" y="4639235"/>
                      <a:pt x="1133995" y="4652683"/>
                      <a:pt x="1113078" y="4670612"/>
                    </a:cubicBezTo>
                    <a:cubicBezTo>
                      <a:pt x="1092161" y="4688541"/>
                      <a:pt x="1139973" y="4760259"/>
                      <a:pt x="1139973" y="4760259"/>
                    </a:cubicBezTo>
                    <a:cubicBezTo>
                      <a:pt x="1147444" y="4775200"/>
                      <a:pt x="1154914" y="4748306"/>
                      <a:pt x="1157902" y="4760259"/>
                    </a:cubicBezTo>
                    <a:cubicBezTo>
                      <a:pt x="1160890" y="4772212"/>
                      <a:pt x="1177325" y="4824506"/>
                      <a:pt x="1157902" y="4831976"/>
                    </a:cubicBezTo>
                    <a:cubicBezTo>
                      <a:pt x="1138479" y="4839446"/>
                      <a:pt x="1086184" y="4803588"/>
                      <a:pt x="1041361" y="4805082"/>
                    </a:cubicBezTo>
                    <a:cubicBezTo>
                      <a:pt x="996538" y="4806576"/>
                      <a:pt x="930796" y="4842435"/>
                      <a:pt x="888961" y="4840941"/>
                    </a:cubicBezTo>
                    <a:cubicBezTo>
                      <a:pt x="847126" y="4839447"/>
                      <a:pt x="820231" y="4799105"/>
                      <a:pt x="790349" y="4796117"/>
                    </a:cubicBezTo>
                    <a:cubicBezTo>
                      <a:pt x="760467" y="4793129"/>
                      <a:pt x="733573" y="4833471"/>
                      <a:pt x="709667" y="4823012"/>
                    </a:cubicBezTo>
                    <a:cubicBezTo>
                      <a:pt x="685761" y="4812553"/>
                      <a:pt x="648408" y="4788647"/>
                      <a:pt x="646914" y="4733365"/>
                    </a:cubicBezTo>
                    <a:cubicBezTo>
                      <a:pt x="645420" y="4678083"/>
                      <a:pt x="673808" y="4598894"/>
                      <a:pt x="700702" y="4491317"/>
                    </a:cubicBezTo>
                    <a:cubicBezTo>
                      <a:pt x="727596" y="4383741"/>
                      <a:pt x="741043" y="4213412"/>
                      <a:pt x="808278" y="4087906"/>
                    </a:cubicBezTo>
                    <a:cubicBezTo>
                      <a:pt x="875513" y="3962400"/>
                      <a:pt x="1117561" y="3817470"/>
                      <a:pt x="1104114" y="3738282"/>
                    </a:cubicBezTo>
                    <a:cubicBezTo>
                      <a:pt x="1090667" y="3659094"/>
                      <a:pt x="799314" y="3648635"/>
                      <a:pt x="727596" y="3612776"/>
                    </a:cubicBezTo>
                    <a:cubicBezTo>
                      <a:pt x="655878" y="3576917"/>
                      <a:pt x="694726" y="3526117"/>
                      <a:pt x="673808" y="3523129"/>
                    </a:cubicBezTo>
                    <a:cubicBezTo>
                      <a:pt x="652890" y="3520141"/>
                      <a:pt x="639443" y="3594847"/>
                      <a:pt x="602090" y="3594847"/>
                    </a:cubicBezTo>
                    <a:cubicBezTo>
                      <a:pt x="564737" y="3594847"/>
                      <a:pt x="482560" y="3539564"/>
                      <a:pt x="449690" y="3523129"/>
                    </a:cubicBezTo>
                    <a:cubicBezTo>
                      <a:pt x="416820" y="3506694"/>
                      <a:pt x="418314" y="3493247"/>
                      <a:pt x="404867" y="3496235"/>
                    </a:cubicBezTo>
                    <a:cubicBezTo>
                      <a:pt x="391420" y="3499223"/>
                      <a:pt x="412337" y="3588871"/>
                      <a:pt x="369008" y="3541059"/>
                    </a:cubicBezTo>
                    <a:cubicBezTo>
                      <a:pt x="325679" y="3493247"/>
                      <a:pt x="167302" y="3296024"/>
                      <a:pt x="144890" y="3209365"/>
                    </a:cubicBezTo>
                    <a:cubicBezTo>
                      <a:pt x="122478" y="3122706"/>
                      <a:pt x="246490" y="3071906"/>
                      <a:pt x="234537" y="3021106"/>
                    </a:cubicBezTo>
                    <a:cubicBezTo>
                      <a:pt x="222584" y="2970306"/>
                      <a:pt x="83632" y="2976283"/>
                      <a:pt x="73173" y="2904565"/>
                    </a:cubicBezTo>
                    <a:cubicBezTo>
                      <a:pt x="62714" y="2832847"/>
                      <a:pt x="138914" y="2653553"/>
                      <a:pt x="171784" y="2590800"/>
                    </a:cubicBezTo>
                    <a:cubicBezTo>
                      <a:pt x="204654" y="2528047"/>
                      <a:pt x="262925" y="2559423"/>
                      <a:pt x="270396" y="2528047"/>
                    </a:cubicBezTo>
                    <a:cubicBezTo>
                      <a:pt x="277867" y="2496671"/>
                      <a:pt x="240514" y="2423459"/>
                      <a:pt x="216608" y="2402541"/>
                    </a:cubicBezTo>
                    <a:cubicBezTo>
                      <a:pt x="192702" y="2381623"/>
                      <a:pt x="129949" y="2418976"/>
                      <a:pt x="126961" y="2402541"/>
                    </a:cubicBezTo>
                    <a:cubicBezTo>
                      <a:pt x="123973" y="2386106"/>
                      <a:pt x="203160" y="2324847"/>
                      <a:pt x="198678" y="2303929"/>
                    </a:cubicBezTo>
                    <a:cubicBezTo>
                      <a:pt x="194196" y="2283011"/>
                      <a:pt x="120985" y="2302435"/>
                      <a:pt x="100067" y="2277035"/>
                    </a:cubicBezTo>
                    <a:cubicBezTo>
                      <a:pt x="79149" y="2251635"/>
                      <a:pt x="71679" y="2179917"/>
                      <a:pt x="73173" y="2151529"/>
                    </a:cubicBezTo>
                    <a:cubicBezTo>
                      <a:pt x="74667" y="2123141"/>
                      <a:pt x="103055" y="2127624"/>
                      <a:pt x="109031" y="2106706"/>
                    </a:cubicBezTo>
                    <a:cubicBezTo>
                      <a:pt x="115007" y="2085788"/>
                      <a:pt x="126960" y="2051423"/>
                      <a:pt x="109031" y="2026023"/>
                    </a:cubicBezTo>
                    <a:cubicBezTo>
                      <a:pt x="91102" y="2000623"/>
                      <a:pt x="-13486" y="1976718"/>
                      <a:pt x="1455" y="1954306"/>
                    </a:cubicBezTo>
                    <a:cubicBezTo>
                      <a:pt x="16396" y="1931894"/>
                      <a:pt x="174772" y="1907988"/>
                      <a:pt x="198678" y="1891553"/>
                    </a:cubicBezTo>
                    <a:cubicBezTo>
                      <a:pt x="222584" y="1875118"/>
                      <a:pt x="141902" y="1890059"/>
                      <a:pt x="144890" y="1855694"/>
                    </a:cubicBezTo>
                    <a:cubicBezTo>
                      <a:pt x="147878" y="1821329"/>
                      <a:pt x="221090" y="1767541"/>
                      <a:pt x="216608" y="1685365"/>
                    </a:cubicBezTo>
                    <a:cubicBezTo>
                      <a:pt x="212126" y="1603189"/>
                      <a:pt x="119490" y="1426882"/>
                      <a:pt x="117996" y="1362635"/>
                    </a:cubicBezTo>
                    <a:cubicBezTo>
                      <a:pt x="116502" y="1298388"/>
                      <a:pt x="174772" y="1295400"/>
                      <a:pt x="207643" y="1299882"/>
                    </a:cubicBezTo>
                    <a:cubicBezTo>
                      <a:pt x="240514" y="1304364"/>
                      <a:pt x="271891" y="1385047"/>
                      <a:pt x="315220" y="1389529"/>
                    </a:cubicBezTo>
                    <a:cubicBezTo>
                      <a:pt x="358549" y="1394011"/>
                      <a:pt x="428773" y="1331258"/>
                      <a:pt x="467620" y="1326776"/>
                    </a:cubicBezTo>
                    <a:cubicBezTo>
                      <a:pt x="506467" y="1322294"/>
                      <a:pt x="531867" y="1370105"/>
                      <a:pt x="548302" y="1362635"/>
                    </a:cubicBezTo>
                    <a:cubicBezTo>
                      <a:pt x="564737" y="1355165"/>
                      <a:pt x="576690" y="1302871"/>
                      <a:pt x="566231" y="1281953"/>
                    </a:cubicBezTo>
                    <a:cubicBezTo>
                      <a:pt x="555772" y="1261035"/>
                      <a:pt x="476584" y="1267011"/>
                      <a:pt x="485549" y="1237129"/>
                    </a:cubicBezTo>
                    <a:cubicBezTo>
                      <a:pt x="494514" y="1207247"/>
                      <a:pt x="585655" y="1157941"/>
                      <a:pt x="620020" y="1102659"/>
                    </a:cubicBezTo>
                    <a:cubicBezTo>
                      <a:pt x="654385" y="1047377"/>
                      <a:pt x="702196" y="941294"/>
                      <a:pt x="691737" y="905435"/>
                    </a:cubicBezTo>
                    <a:cubicBezTo>
                      <a:pt x="681278" y="869576"/>
                      <a:pt x="584161" y="914400"/>
                      <a:pt x="557267" y="887506"/>
                    </a:cubicBezTo>
                    <a:cubicBezTo>
                      <a:pt x="530373" y="860612"/>
                      <a:pt x="501985" y="767976"/>
                      <a:pt x="530373" y="744070"/>
                    </a:cubicBezTo>
                    <a:cubicBezTo>
                      <a:pt x="558761" y="720164"/>
                      <a:pt x="699208" y="764988"/>
                      <a:pt x="727596" y="744070"/>
                    </a:cubicBezTo>
                    <a:cubicBezTo>
                      <a:pt x="755984" y="723152"/>
                      <a:pt x="688749" y="651435"/>
                      <a:pt x="700702" y="618565"/>
                    </a:cubicBezTo>
                    <a:cubicBezTo>
                      <a:pt x="712655" y="585695"/>
                      <a:pt x="782879" y="594659"/>
                      <a:pt x="799314" y="546847"/>
                    </a:cubicBezTo>
                    <a:cubicBezTo>
                      <a:pt x="815749" y="499035"/>
                      <a:pt x="790349" y="382494"/>
                      <a:pt x="799314" y="331694"/>
                    </a:cubicBezTo>
                    <a:cubicBezTo>
                      <a:pt x="808279" y="280894"/>
                      <a:pt x="862067" y="262965"/>
                      <a:pt x="853102" y="242047"/>
                    </a:cubicBezTo>
                    <a:cubicBezTo>
                      <a:pt x="844137" y="221129"/>
                      <a:pt x="761961" y="234576"/>
                      <a:pt x="745526" y="206188"/>
                    </a:cubicBezTo>
                    <a:cubicBezTo>
                      <a:pt x="729091" y="177800"/>
                      <a:pt x="739549" y="106082"/>
                      <a:pt x="754490" y="71717"/>
                    </a:cubicBezTo>
                    <a:cubicBezTo>
                      <a:pt x="769431" y="37352"/>
                      <a:pt x="802302" y="18676"/>
                      <a:pt x="835173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Volný tvar: obrazec 27">
                <a:extLst>
                  <a:ext uri="{FF2B5EF4-FFF2-40B4-BE49-F238E27FC236}">
                    <a16:creationId xmlns:a16="http://schemas.microsoft.com/office/drawing/2014/main" id="{78CBBADF-E8E8-650D-FC51-3286796D561B}"/>
                  </a:ext>
                </a:extLst>
              </p:cNvPr>
              <p:cNvSpPr/>
              <p:nvPr/>
            </p:nvSpPr>
            <p:spPr>
              <a:xfrm>
                <a:off x="4849906" y="462160"/>
                <a:ext cx="3779120" cy="3195440"/>
              </a:xfrm>
              <a:custGeom>
                <a:avLst/>
                <a:gdLst>
                  <a:gd name="connsiteX0" fmla="*/ 0 w 3779120"/>
                  <a:gd name="connsiteY0" fmla="*/ 936334 h 3195440"/>
                  <a:gd name="connsiteX1" fmla="*/ 233082 w 3779120"/>
                  <a:gd name="connsiteY1" fmla="*/ 909440 h 3195440"/>
                  <a:gd name="connsiteX2" fmla="*/ 376518 w 3779120"/>
                  <a:gd name="connsiteY2" fmla="*/ 909440 h 3195440"/>
                  <a:gd name="connsiteX3" fmla="*/ 421341 w 3779120"/>
                  <a:gd name="connsiteY3" fmla="*/ 1115628 h 3195440"/>
                  <a:gd name="connsiteX4" fmla="*/ 519953 w 3779120"/>
                  <a:gd name="connsiteY4" fmla="*/ 1097699 h 3195440"/>
                  <a:gd name="connsiteX5" fmla="*/ 510988 w 3779120"/>
                  <a:gd name="connsiteY5" fmla="*/ 1008052 h 3195440"/>
                  <a:gd name="connsiteX6" fmla="*/ 636494 w 3779120"/>
                  <a:gd name="connsiteY6" fmla="*/ 1115628 h 3195440"/>
                  <a:gd name="connsiteX7" fmla="*/ 600635 w 3779120"/>
                  <a:gd name="connsiteY7" fmla="*/ 945299 h 3195440"/>
                  <a:gd name="connsiteX8" fmla="*/ 681318 w 3779120"/>
                  <a:gd name="connsiteY8" fmla="*/ 819793 h 3195440"/>
                  <a:gd name="connsiteX9" fmla="*/ 923365 w 3779120"/>
                  <a:gd name="connsiteY9" fmla="*/ 828758 h 3195440"/>
                  <a:gd name="connsiteX10" fmla="*/ 744070 w 3779120"/>
                  <a:gd name="connsiteY10" fmla="*/ 694287 h 3195440"/>
                  <a:gd name="connsiteX11" fmla="*/ 815788 w 3779120"/>
                  <a:gd name="connsiteY11" fmla="*/ 631534 h 3195440"/>
                  <a:gd name="connsiteX12" fmla="*/ 815788 w 3779120"/>
                  <a:gd name="connsiteY12" fmla="*/ 514993 h 3195440"/>
                  <a:gd name="connsiteX13" fmla="*/ 663388 w 3779120"/>
                  <a:gd name="connsiteY13" fmla="*/ 452240 h 3195440"/>
                  <a:gd name="connsiteX14" fmla="*/ 860612 w 3779120"/>
                  <a:gd name="connsiteY14" fmla="*/ 371558 h 3195440"/>
                  <a:gd name="connsiteX15" fmla="*/ 708212 w 3779120"/>
                  <a:gd name="connsiteY15" fmla="*/ 21934 h 3195440"/>
                  <a:gd name="connsiteX16" fmla="*/ 986118 w 3779120"/>
                  <a:gd name="connsiteY16" fmla="*/ 39864 h 3195440"/>
                  <a:gd name="connsiteX17" fmla="*/ 1192306 w 3779120"/>
                  <a:gd name="connsiteY17" fmla="*/ 66758 h 3195440"/>
                  <a:gd name="connsiteX18" fmla="*/ 1335741 w 3779120"/>
                  <a:gd name="connsiteY18" fmla="*/ 147440 h 3195440"/>
                  <a:gd name="connsiteX19" fmla="*/ 1335741 w 3779120"/>
                  <a:gd name="connsiteY19" fmla="*/ 326734 h 3195440"/>
                  <a:gd name="connsiteX20" fmla="*/ 1407459 w 3779120"/>
                  <a:gd name="connsiteY20" fmla="*/ 461205 h 3195440"/>
                  <a:gd name="connsiteX21" fmla="*/ 1506070 w 3779120"/>
                  <a:gd name="connsiteY21" fmla="*/ 380522 h 3195440"/>
                  <a:gd name="connsiteX22" fmla="*/ 1658470 w 3779120"/>
                  <a:gd name="connsiteY22" fmla="*/ 514993 h 3195440"/>
                  <a:gd name="connsiteX23" fmla="*/ 1801906 w 3779120"/>
                  <a:gd name="connsiteY23" fmla="*/ 452240 h 3195440"/>
                  <a:gd name="connsiteX24" fmla="*/ 1828800 w 3779120"/>
                  <a:gd name="connsiteY24" fmla="*/ 604640 h 3195440"/>
                  <a:gd name="connsiteX25" fmla="*/ 1739153 w 3779120"/>
                  <a:gd name="connsiteY25" fmla="*/ 658428 h 3195440"/>
                  <a:gd name="connsiteX26" fmla="*/ 1667435 w 3779120"/>
                  <a:gd name="connsiteY26" fmla="*/ 703252 h 3195440"/>
                  <a:gd name="connsiteX27" fmla="*/ 1703294 w 3779120"/>
                  <a:gd name="connsiteY27" fmla="*/ 855652 h 3195440"/>
                  <a:gd name="connsiteX28" fmla="*/ 1882588 w 3779120"/>
                  <a:gd name="connsiteY28" fmla="*/ 730146 h 3195440"/>
                  <a:gd name="connsiteX29" fmla="*/ 1954306 w 3779120"/>
                  <a:gd name="connsiteY29" fmla="*/ 828758 h 3195440"/>
                  <a:gd name="connsiteX30" fmla="*/ 2026023 w 3779120"/>
                  <a:gd name="connsiteY30" fmla="*/ 783934 h 3195440"/>
                  <a:gd name="connsiteX31" fmla="*/ 2070847 w 3779120"/>
                  <a:gd name="connsiteY31" fmla="*/ 676358 h 3195440"/>
                  <a:gd name="connsiteX32" fmla="*/ 2277035 w 3779120"/>
                  <a:gd name="connsiteY32" fmla="*/ 640499 h 3195440"/>
                  <a:gd name="connsiteX33" fmla="*/ 2501153 w 3779120"/>
                  <a:gd name="connsiteY33" fmla="*/ 425346 h 3195440"/>
                  <a:gd name="connsiteX34" fmla="*/ 2698376 w 3779120"/>
                  <a:gd name="connsiteY34" fmla="*/ 452240 h 3195440"/>
                  <a:gd name="connsiteX35" fmla="*/ 2805953 w 3779120"/>
                  <a:gd name="connsiteY35" fmla="*/ 246052 h 3195440"/>
                  <a:gd name="connsiteX36" fmla="*/ 2976282 w 3779120"/>
                  <a:gd name="connsiteY36" fmla="*/ 299840 h 3195440"/>
                  <a:gd name="connsiteX37" fmla="*/ 3030070 w 3779120"/>
                  <a:gd name="connsiteY37" fmla="*/ 398452 h 3195440"/>
                  <a:gd name="connsiteX38" fmla="*/ 3012141 w 3779120"/>
                  <a:gd name="connsiteY38" fmla="*/ 541887 h 3195440"/>
                  <a:gd name="connsiteX39" fmla="*/ 3003176 w 3779120"/>
                  <a:gd name="connsiteY39" fmla="*/ 649464 h 3195440"/>
                  <a:gd name="connsiteX40" fmla="*/ 3191435 w 3779120"/>
                  <a:gd name="connsiteY40" fmla="*/ 703252 h 3195440"/>
                  <a:gd name="connsiteX41" fmla="*/ 3263153 w 3779120"/>
                  <a:gd name="connsiteY41" fmla="*/ 801864 h 3195440"/>
                  <a:gd name="connsiteX42" fmla="*/ 3361765 w 3779120"/>
                  <a:gd name="connsiteY42" fmla="*/ 864616 h 3195440"/>
                  <a:gd name="connsiteX43" fmla="*/ 3155576 w 3779120"/>
                  <a:gd name="connsiteY43" fmla="*/ 891511 h 3195440"/>
                  <a:gd name="connsiteX44" fmla="*/ 3307976 w 3779120"/>
                  <a:gd name="connsiteY44" fmla="*/ 990122 h 3195440"/>
                  <a:gd name="connsiteX45" fmla="*/ 3388659 w 3779120"/>
                  <a:gd name="connsiteY45" fmla="*/ 1232169 h 3195440"/>
                  <a:gd name="connsiteX46" fmla="*/ 3370729 w 3779120"/>
                  <a:gd name="connsiteY46" fmla="*/ 1447322 h 3195440"/>
                  <a:gd name="connsiteX47" fmla="*/ 3245223 w 3779120"/>
                  <a:gd name="connsiteY47" fmla="*/ 1599722 h 3195440"/>
                  <a:gd name="connsiteX48" fmla="*/ 3505200 w 3779120"/>
                  <a:gd name="connsiteY48" fmla="*/ 1868664 h 3195440"/>
                  <a:gd name="connsiteX49" fmla="*/ 3505200 w 3779120"/>
                  <a:gd name="connsiteY49" fmla="*/ 2056922 h 3195440"/>
                  <a:gd name="connsiteX50" fmla="*/ 3558988 w 3779120"/>
                  <a:gd name="connsiteY50" fmla="*/ 2263111 h 3195440"/>
                  <a:gd name="connsiteX51" fmla="*/ 3585882 w 3779120"/>
                  <a:gd name="connsiteY51" fmla="*/ 2487228 h 3195440"/>
                  <a:gd name="connsiteX52" fmla="*/ 3657600 w 3779120"/>
                  <a:gd name="connsiteY52" fmla="*/ 2684452 h 3195440"/>
                  <a:gd name="connsiteX53" fmla="*/ 3567953 w 3779120"/>
                  <a:gd name="connsiteY53" fmla="*/ 2783064 h 3195440"/>
                  <a:gd name="connsiteX54" fmla="*/ 3765176 w 3779120"/>
                  <a:gd name="connsiteY54" fmla="*/ 2836852 h 3195440"/>
                  <a:gd name="connsiteX55" fmla="*/ 3747247 w 3779120"/>
                  <a:gd name="connsiteY55" fmla="*/ 3195440 h 319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779120" h="3195440">
                    <a:moveTo>
                      <a:pt x="0" y="936334"/>
                    </a:moveTo>
                    <a:cubicBezTo>
                      <a:pt x="85164" y="925128"/>
                      <a:pt x="170329" y="913922"/>
                      <a:pt x="233082" y="909440"/>
                    </a:cubicBezTo>
                    <a:cubicBezTo>
                      <a:pt x="295835" y="904958"/>
                      <a:pt x="345142" y="875075"/>
                      <a:pt x="376518" y="909440"/>
                    </a:cubicBezTo>
                    <a:cubicBezTo>
                      <a:pt x="407895" y="943805"/>
                      <a:pt x="397435" y="1084252"/>
                      <a:pt x="421341" y="1115628"/>
                    </a:cubicBezTo>
                    <a:cubicBezTo>
                      <a:pt x="445247" y="1147005"/>
                      <a:pt x="505012" y="1115628"/>
                      <a:pt x="519953" y="1097699"/>
                    </a:cubicBezTo>
                    <a:cubicBezTo>
                      <a:pt x="534894" y="1079770"/>
                      <a:pt x="491565" y="1005064"/>
                      <a:pt x="510988" y="1008052"/>
                    </a:cubicBezTo>
                    <a:cubicBezTo>
                      <a:pt x="530411" y="1011040"/>
                      <a:pt x="621553" y="1126087"/>
                      <a:pt x="636494" y="1115628"/>
                    </a:cubicBezTo>
                    <a:cubicBezTo>
                      <a:pt x="651435" y="1105169"/>
                      <a:pt x="593164" y="994605"/>
                      <a:pt x="600635" y="945299"/>
                    </a:cubicBezTo>
                    <a:cubicBezTo>
                      <a:pt x="608106" y="895993"/>
                      <a:pt x="627530" y="839216"/>
                      <a:pt x="681318" y="819793"/>
                    </a:cubicBezTo>
                    <a:cubicBezTo>
                      <a:pt x="735106" y="800369"/>
                      <a:pt x="912906" y="849676"/>
                      <a:pt x="923365" y="828758"/>
                    </a:cubicBezTo>
                    <a:cubicBezTo>
                      <a:pt x="933824" y="807840"/>
                      <a:pt x="761999" y="727158"/>
                      <a:pt x="744070" y="694287"/>
                    </a:cubicBezTo>
                    <a:cubicBezTo>
                      <a:pt x="726141" y="661416"/>
                      <a:pt x="803835" y="661416"/>
                      <a:pt x="815788" y="631534"/>
                    </a:cubicBezTo>
                    <a:cubicBezTo>
                      <a:pt x="827741" y="601652"/>
                      <a:pt x="841188" y="544875"/>
                      <a:pt x="815788" y="514993"/>
                    </a:cubicBezTo>
                    <a:cubicBezTo>
                      <a:pt x="790388" y="485111"/>
                      <a:pt x="655917" y="476146"/>
                      <a:pt x="663388" y="452240"/>
                    </a:cubicBezTo>
                    <a:cubicBezTo>
                      <a:pt x="670859" y="428334"/>
                      <a:pt x="853141" y="443276"/>
                      <a:pt x="860612" y="371558"/>
                    </a:cubicBezTo>
                    <a:cubicBezTo>
                      <a:pt x="868083" y="299840"/>
                      <a:pt x="687294" y="77216"/>
                      <a:pt x="708212" y="21934"/>
                    </a:cubicBezTo>
                    <a:cubicBezTo>
                      <a:pt x="729130" y="-33348"/>
                      <a:pt x="905436" y="32393"/>
                      <a:pt x="986118" y="39864"/>
                    </a:cubicBezTo>
                    <a:cubicBezTo>
                      <a:pt x="1066800" y="47335"/>
                      <a:pt x="1134036" y="48829"/>
                      <a:pt x="1192306" y="66758"/>
                    </a:cubicBezTo>
                    <a:cubicBezTo>
                      <a:pt x="1250577" y="84687"/>
                      <a:pt x="1311835" y="104111"/>
                      <a:pt x="1335741" y="147440"/>
                    </a:cubicBezTo>
                    <a:cubicBezTo>
                      <a:pt x="1359647" y="190769"/>
                      <a:pt x="1323788" y="274440"/>
                      <a:pt x="1335741" y="326734"/>
                    </a:cubicBezTo>
                    <a:cubicBezTo>
                      <a:pt x="1347694" y="379028"/>
                      <a:pt x="1379071" y="452240"/>
                      <a:pt x="1407459" y="461205"/>
                    </a:cubicBezTo>
                    <a:cubicBezTo>
                      <a:pt x="1435847" y="470170"/>
                      <a:pt x="1464235" y="371557"/>
                      <a:pt x="1506070" y="380522"/>
                    </a:cubicBezTo>
                    <a:cubicBezTo>
                      <a:pt x="1547905" y="389487"/>
                      <a:pt x="1609164" y="503040"/>
                      <a:pt x="1658470" y="514993"/>
                    </a:cubicBezTo>
                    <a:cubicBezTo>
                      <a:pt x="1707776" y="526946"/>
                      <a:pt x="1773518" y="437299"/>
                      <a:pt x="1801906" y="452240"/>
                    </a:cubicBezTo>
                    <a:cubicBezTo>
                      <a:pt x="1830294" y="467181"/>
                      <a:pt x="1839259" y="570275"/>
                      <a:pt x="1828800" y="604640"/>
                    </a:cubicBezTo>
                    <a:cubicBezTo>
                      <a:pt x="1818341" y="639005"/>
                      <a:pt x="1766047" y="641993"/>
                      <a:pt x="1739153" y="658428"/>
                    </a:cubicBezTo>
                    <a:cubicBezTo>
                      <a:pt x="1712259" y="674863"/>
                      <a:pt x="1673411" y="670381"/>
                      <a:pt x="1667435" y="703252"/>
                    </a:cubicBezTo>
                    <a:cubicBezTo>
                      <a:pt x="1661459" y="736123"/>
                      <a:pt x="1667435" y="851170"/>
                      <a:pt x="1703294" y="855652"/>
                    </a:cubicBezTo>
                    <a:cubicBezTo>
                      <a:pt x="1739153" y="860134"/>
                      <a:pt x="1840753" y="734628"/>
                      <a:pt x="1882588" y="730146"/>
                    </a:cubicBezTo>
                    <a:cubicBezTo>
                      <a:pt x="1924423" y="725664"/>
                      <a:pt x="1930400" y="819793"/>
                      <a:pt x="1954306" y="828758"/>
                    </a:cubicBezTo>
                    <a:cubicBezTo>
                      <a:pt x="1978212" y="837723"/>
                      <a:pt x="2006599" y="809334"/>
                      <a:pt x="2026023" y="783934"/>
                    </a:cubicBezTo>
                    <a:cubicBezTo>
                      <a:pt x="2045447" y="758534"/>
                      <a:pt x="2029012" y="700264"/>
                      <a:pt x="2070847" y="676358"/>
                    </a:cubicBezTo>
                    <a:cubicBezTo>
                      <a:pt x="2112682" y="652452"/>
                      <a:pt x="2205317" y="682334"/>
                      <a:pt x="2277035" y="640499"/>
                    </a:cubicBezTo>
                    <a:cubicBezTo>
                      <a:pt x="2348753" y="598664"/>
                      <a:pt x="2430930" y="456722"/>
                      <a:pt x="2501153" y="425346"/>
                    </a:cubicBezTo>
                    <a:cubicBezTo>
                      <a:pt x="2571377" y="393969"/>
                      <a:pt x="2647576" y="482122"/>
                      <a:pt x="2698376" y="452240"/>
                    </a:cubicBezTo>
                    <a:cubicBezTo>
                      <a:pt x="2749176" y="422358"/>
                      <a:pt x="2759635" y="271452"/>
                      <a:pt x="2805953" y="246052"/>
                    </a:cubicBezTo>
                    <a:cubicBezTo>
                      <a:pt x="2852271" y="220652"/>
                      <a:pt x="2938929" y="274440"/>
                      <a:pt x="2976282" y="299840"/>
                    </a:cubicBezTo>
                    <a:cubicBezTo>
                      <a:pt x="3013635" y="325240"/>
                      <a:pt x="3024094" y="358111"/>
                      <a:pt x="3030070" y="398452"/>
                    </a:cubicBezTo>
                    <a:cubicBezTo>
                      <a:pt x="3036046" y="438793"/>
                      <a:pt x="3016623" y="500052"/>
                      <a:pt x="3012141" y="541887"/>
                    </a:cubicBezTo>
                    <a:cubicBezTo>
                      <a:pt x="3007659" y="583722"/>
                      <a:pt x="2973294" y="622570"/>
                      <a:pt x="3003176" y="649464"/>
                    </a:cubicBezTo>
                    <a:cubicBezTo>
                      <a:pt x="3033058" y="676358"/>
                      <a:pt x="3148106" y="677852"/>
                      <a:pt x="3191435" y="703252"/>
                    </a:cubicBezTo>
                    <a:cubicBezTo>
                      <a:pt x="3234764" y="728652"/>
                      <a:pt x="3234765" y="774970"/>
                      <a:pt x="3263153" y="801864"/>
                    </a:cubicBezTo>
                    <a:cubicBezTo>
                      <a:pt x="3291541" y="828758"/>
                      <a:pt x="3379695" y="849675"/>
                      <a:pt x="3361765" y="864616"/>
                    </a:cubicBezTo>
                    <a:cubicBezTo>
                      <a:pt x="3343835" y="879557"/>
                      <a:pt x="3164541" y="870593"/>
                      <a:pt x="3155576" y="891511"/>
                    </a:cubicBezTo>
                    <a:cubicBezTo>
                      <a:pt x="3146611" y="912429"/>
                      <a:pt x="3269129" y="933346"/>
                      <a:pt x="3307976" y="990122"/>
                    </a:cubicBezTo>
                    <a:cubicBezTo>
                      <a:pt x="3346823" y="1046898"/>
                      <a:pt x="3378200" y="1155969"/>
                      <a:pt x="3388659" y="1232169"/>
                    </a:cubicBezTo>
                    <a:cubicBezTo>
                      <a:pt x="3399118" y="1308369"/>
                      <a:pt x="3394635" y="1386063"/>
                      <a:pt x="3370729" y="1447322"/>
                    </a:cubicBezTo>
                    <a:cubicBezTo>
                      <a:pt x="3346823" y="1508581"/>
                      <a:pt x="3222811" y="1529498"/>
                      <a:pt x="3245223" y="1599722"/>
                    </a:cubicBezTo>
                    <a:cubicBezTo>
                      <a:pt x="3267635" y="1669946"/>
                      <a:pt x="3461871" y="1792464"/>
                      <a:pt x="3505200" y="1868664"/>
                    </a:cubicBezTo>
                    <a:cubicBezTo>
                      <a:pt x="3548529" y="1944864"/>
                      <a:pt x="3496235" y="1991181"/>
                      <a:pt x="3505200" y="2056922"/>
                    </a:cubicBezTo>
                    <a:cubicBezTo>
                      <a:pt x="3514165" y="2122663"/>
                      <a:pt x="3545541" y="2191393"/>
                      <a:pt x="3558988" y="2263111"/>
                    </a:cubicBezTo>
                    <a:cubicBezTo>
                      <a:pt x="3572435" y="2334829"/>
                      <a:pt x="3569447" y="2417005"/>
                      <a:pt x="3585882" y="2487228"/>
                    </a:cubicBezTo>
                    <a:cubicBezTo>
                      <a:pt x="3602317" y="2557451"/>
                      <a:pt x="3660588" y="2635146"/>
                      <a:pt x="3657600" y="2684452"/>
                    </a:cubicBezTo>
                    <a:cubicBezTo>
                      <a:pt x="3654612" y="2733758"/>
                      <a:pt x="3550024" y="2757664"/>
                      <a:pt x="3567953" y="2783064"/>
                    </a:cubicBezTo>
                    <a:cubicBezTo>
                      <a:pt x="3585882" y="2808464"/>
                      <a:pt x="3735294" y="2768123"/>
                      <a:pt x="3765176" y="2836852"/>
                    </a:cubicBezTo>
                    <a:cubicBezTo>
                      <a:pt x="3795058" y="2905581"/>
                      <a:pt x="3771152" y="3050510"/>
                      <a:pt x="3747247" y="319544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2558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BB9E2-1146-1D14-707E-20520CFC5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Částečný kruh 38">
            <a:extLst>
              <a:ext uri="{FF2B5EF4-FFF2-40B4-BE49-F238E27FC236}">
                <a16:creationId xmlns:a16="http://schemas.microsoft.com/office/drawing/2014/main" id="{1E4B1680-90D3-6061-9F4F-BA43AD734B38}"/>
              </a:ext>
            </a:extLst>
          </p:cNvPr>
          <p:cNvSpPr/>
          <p:nvPr/>
        </p:nvSpPr>
        <p:spPr>
          <a:xfrm rot="20421203">
            <a:off x="11191999" y="806739"/>
            <a:ext cx="2000000" cy="2000000"/>
          </a:xfrm>
          <a:prstGeom prst="pie">
            <a:avLst>
              <a:gd name="adj1" fmla="val 11948663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Částečný kruh 39">
            <a:extLst>
              <a:ext uri="{FF2B5EF4-FFF2-40B4-BE49-F238E27FC236}">
                <a16:creationId xmlns:a16="http://schemas.microsoft.com/office/drawing/2014/main" id="{9876BF5F-5863-24D1-9B22-70FB63E2AF30}"/>
              </a:ext>
            </a:extLst>
          </p:cNvPr>
          <p:cNvSpPr/>
          <p:nvPr/>
        </p:nvSpPr>
        <p:spPr>
          <a:xfrm rot="4313335">
            <a:off x="10992000" y="606738"/>
            <a:ext cx="2400000" cy="2400000"/>
          </a:xfrm>
          <a:prstGeom prst="pie">
            <a:avLst>
              <a:gd name="adj1" fmla="val 12332461"/>
              <a:gd name="adj2" fmla="val 165804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Částečný kruh 40">
            <a:extLst>
              <a:ext uri="{FF2B5EF4-FFF2-40B4-BE49-F238E27FC236}">
                <a16:creationId xmlns:a16="http://schemas.microsoft.com/office/drawing/2014/main" id="{07315A09-0407-B72E-AD25-036BE5304750}"/>
              </a:ext>
            </a:extLst>
          </p:cNvPr>
          <p:cNvSpPr/>
          <p:nvPr/>
        </p:nvSpPr>
        <p:spPr>
          <a:xfrm rot="2530920">
            <a:off x="10792000" y="411290"/>
            <a:ext cx="2800000" cy="2800000"/>
          </a:xfrm>
          <a:prstGeom prst="pie">
            <a:avLst>
              <a:gd name="adj1" fmla="val 14029905"/>
              <a:gd name="adj2" fmla="val 17089651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Částečný kruh 41">
            <a:extLst>
              <a:ext uri="{FF2B5EF4-FFF2-40B4-BE49-F238E27FC236}">
                <a16:creationId xmlns:a16="http://schemas.microsoft.com/office/drawing/2014/main" id="{DA2ABDC9-D9E5-0683-4364-4997903597AC}"/>
              </a:ext>
            </a:extLst>
          </p:cNvPr>
          <p:cNvSpPr/>
          <p:nvPr/>
        </p:nvSpPr>
        <p:spPr>
          <a:xfrm rot="17717836">
            <a:off x="10592000" y="206738"/>
            <a:ext cx="3200000" cy="3200000"/>
          </a:xfrm>
          <a:prstGeom prst="pie">
            <a:avLst>
              <a:gd name="adj1" fmla="val 20460712"/>
              <a:gd name="adj2" fmla="val 715732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Částečný kruh 42">
            <a:extLst>
              <a:ext uri="{FF2B5EF4-FFF2-40B4-BE49-F238E27FC236}">
                <a16:creationId xmlns:a16="http://schemas.microsoft.com/office/drawing/2014/main" id="{5BD122B5-3DDD-45B6-3FEF-104658F24960}"/>
              </a:ext>
            </a:extLst>
          </p:cNvPr>
          <p:cNvSpPr/>
          <p:nvPr/>
        </p:nvSpPr>
        <p:spPr>
          <a:xfrm rot="1399982">
            <a:off x="10392000" y="6738"/>
            <a:ext cx="3600000" cy="3600000"/>
          </a:xfrm>
          <a:prstGeom prst="pie">
            <a:avLst>
              <a:gd name="adj1" fmla="val 16233018"/>
              <a:gd name="adj2" fmla="val 17298325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Částečný kruh 13">
            <a:extLst>
              <a:ext uri="{FF2B5EF4-FFF2-40B4-BE49-F238E27FC236}">
                <a16:creationId xmlns:a16="http://schemas.microsoft.com/office/drawing/2014/main" id="{3720A728-657F-D1B4-6D0D-DE6523B03D4B}"/>
              </a:ext>
            </a:extLst>
          </p:cNvPr>
          <p:cNvSpPr/>
          <p:nvPr/>
        </p:nvSpPr>
        <p:spPr>
          <a:xfrm rot="9676779">
            <a:off x="-1000001" y="-1005460"/>
            <a:ext cx="2000000" cy="2000000"/>
          </a:xfrm>
          <a:prstGeom prst="pie">
            <a:avLst>
              <a:gd name="adj1" fmla="val 14459181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Částečný kruh 14">
            <a:extLst>
              <a:ext uri="{FF2B5EF4-FFF2-40B4-BE49-F238E27FC236}">
                <a16:creationId xmlns:a16="http://schemas.microsoft.com/office/drawing/2014/main" id="{E9F182D6-D242-21B7-FEB4-63A24A5F9FD0}"/>
              </a:ext>
            </a:extLst>
          </p:cNvPr>
          <p:cNvSpPr/>
          <p:nvPr/>
        </p:nvSpPr>
        <p:spPr>
          <a:xfrm rot="14303070">
            <a:off x="-1200000" y="-1205461"/>
            <a:ext cx="2400000" cy="2400000"/>
          </a:xfrm>
          <a:prstGeom prst="pie">
            <a:avLst>
              <a:gd name="adj1" fmla="val 13071341"/>
              <a:gd name="adj2" fmla="val 15478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Částečný kruh 15">
            <a:extLst>
              <a:ext uri="{FF2B5EF4-FFF2-40B4-BE49-F238E27FC236}">
                <a16:creationId xmlns:a16="http://schemas.microsoft.com/office/drawing/2014/main" id="{B0F61DB9-39F8-707E-7ECE-25312B6AF0F3}"/>
              </a:ext>
            </a:extLst>
          </p:cNvPr>
          <p:cNvSpPr/>
          <p:nvPr/>
        </p:nvSpPr>
        <p:spPr>
          <a:xfrm rot="14821167">
            <a:off x="-1400000" y="-1400909"/>
            <a:ext cx="2800000" cy="2800000"/>
          </a:xfrm>
          <a:prstGeom prst="pie">
            <a:avLst>
              <a:gd name="adj1" fmla="val 12525824"/>
              <a:gd name="adj2" fmla="val 15067256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Částečný kruh 16">
            <a:extLst>
              <a:ext uri="{FF2B5EF4-FFF2-40B4-BE49-F238E27FC236}">
                <a16:creationId xmlns:a16="http://schemas.microsoft.com/office/drawing/2014/main" id="{692B09F5-5F81-7BB0-273B-AEAAA226446C}"/>
              </a:ext>
            </a:extLst>
          </p:cNvPr>
          <p:cNvSpPr/>
          <p:nvPr/>
        </p:nvSpPr>
        <p:spPr>
          <a:xfrm rot="10173142">
            <a:off x="-1600000" y="-1605461"/>
            <a:ext cx="3200000" cy="3200000"/>
          </a:xfrm>
          <a:prstGeom prst="pie">
            <a:avLst>
              <a:gd name="adj1" fmla="val 17242028"/>
              <a:gd name="adj2" fmla="val 19071409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Částečný kruh 17">
            <a:extLst>
              <a:ext uri="{FF2B5EF4-FFF2-40B4-BE49-F238E27FC236}">
                <a16:creationId xmlns:a16="http://schemas.microsoft.com/office/drawing/2014/main" id="{21F1E697-9AB9-5C14-3E44-DD326B2AE1BA}"/>
              </a:ext>
            </a:extLst>
          </p:cNvPr>
          <p:cNvSpPr/>
          <p:nvPr/>
        </p:nvSpPr>
        <p:spPr>
          <a:xfrm rot="17471533">
            <a:off x="-1800000" y="-1805461"/>
            <a:ext cx="3600000" cy="3600000"/>
          </a:xfrm>
          <a:prstGeom prst="pie">
            <a:avLst>
              <a:gd name="adj1" fmla="val 10708532"/>
              <a:gd name="adj2" fmla="val 13127398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2D8CBB4-BCE3-17EE-7A47-6949F4678259}"/>
              </a:ext>
            </a:extLst>
          </p:cNvPr>
          <p:cNvGrpSpPr/>
          <p:nvPr/>
        </p:nvGrpSpPr>
        <p:grpSpPr>
          <a:xfrm rot="9282891">
            <a:off x="1000865" y="-5400000"/>
            <a:ext cx="10800000" cy="10800000"/>
            <a:chOff x="1000865" y="-5400000"/>
            <a:chExt cx="10800000" cy="10800000"/>
          </a:xfrm>
        </p:grpSpPr>
        <p:sp>
          <p:nvSpPr>
            <p:cNvPr id="52" name="Částečný kruh 51">
              <a:extLst>
                <a:ext uri="{FF2B5EF4-FFF2-40B4-BE49-F238E27FC236}">
                  <a16:creationId xmlns:a16="http://schemas.microsoft.com/office/drawing/2014/main" id="{9E1B8B7A-CEF8-46E2-1CA7-14FC655D455B}"/>
                </a:ext>
              </a:extLst>
            </p:cNvPr>
            <p:cNvSpPr/>
            <p:nvPr/>
          </p:nvSpPr>
          <p:spPr>
            <a:xfrm rot="10800000" flipH="1">
              <a:off x="1000865" y="-5400000"/>
              <a:ext cx="10800000" cy="10800000"/>
            </a:xfrm>
            <a:prstGeom prst="pie">
              <a:avLst>
                <a:gd name="adj1" fmla="val 10800432"/>
                <a:gd name="adj2" fmla="val 19830502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2" name="Obrázek 11" descr="Věda, výzkum a inovace v Číně: Umělá inteligence a kvantové technologie |  Velvyslanectví České republiky v Pekingu">
              <a:extLst>
                <a:ext uri="{FF2B5EF4-FFF2-40B4-BE49-F238E27FC236}">
                  <a16:creationId xmlns:a16="http://schemas.microsoft.com/office/drawing/2014/main" id="{4449F11A-BDC0-8ECF-EC2E-8618FC14D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0"/>
            <a:stretch>
              <a:fillRect/>
            </a:stretch>
          </p:blipFill>
          <p:spPr bwMode="auto">
            <a:xfrm>
              <a:off x="5408340" y="2028255"/>
              <a:ext cx="5719821" cy="3365126"/>
            </a:xfrm>
            <a:custGeom>
              <a:avLst/>
              <a:gdLst>
                <a:gd name="connsiteX0" fmla="*/ 0 w 5719821"/>
                <a:gd name="connsiteY0" fmla="*/ 0 h 3365126"/>
                <a:gd name="connsiteX1" fmla="*/ 4617365 w 5719821"/>
                <a:gd name="connsiteY1" fmla="*/ 0 h 3365126"/>
                <a:gd name="connsiteX2" fmla="*/ 5719821 w 5719821"/>
                <a:gd name="connsiteY2" fmla="*/ 623527 h 3365126"/>
                <a:gd name="connsiteX3" fmla="*/ 1204922 w 5719821"/>
                <a:gd name="connsiteY3" fmla="*/ 3362444 h 3365126"/>
                <a:gd name="connsiteX4" fmla="*/ 1010221 w 5719821"/>
                <a:gd name="connsiteY4" fmla="*/ 3365126 h 3365126"/>
                <a:gd name="connsiteX5" fmla="*/ 969864 w 5719821"/>
                <a:gd name="connsiteY5" fmla="*/ 3365126 h 3365126"/>
                <a:gd name="connsiteX6" fmla="*/ 760905 w 5719821"/>
                <a:gd name="connsiteY6" fmla="*/ 3359376 h 3365126"/>
                <a:gd name="connsiteX7" fmla="*/ 91235 w 5719821"/>
                <a:gd name="connsiteY7" fmla="*/ 3284886 h 3365126"/>
                <a:gd name="connsiteX8" fmla="*/ 0 w 5719821"/>
                <a:gd name="connsiteY8" fmla="*/ 3266937 h 33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821" h="3365126">
                  <a:moveTo>
                    <a:pt x="0" y="0"/>
                  </a:moveTo>
                  <a:lnTo>
                    <a:pt x="4617365" y="0"/>
                  </a:lnTo>
                  <a:lnTo>
                    <a:pt x="5719821" y="623527"/>
                  </a:lnTo>
                  <a:cubicBezTo>
                    <a:pt x="4776439" y="2291520"/>
                    <a:pt x="3047360" y="3299083"/>
                    <a:pt x="1204922" y="3362444"/>
                  </a:cubicBezTo>
                  <a:lnTo>
                    <a:pt x="1010221" y="3365126"/>
                  </a:lnTo>
                  <a:lnTo>
                    <a:pt x="969864" y="3365126"/>
                  </a:lnTo>
                  <a:lnTo>
                    <a:pt x="760905" y="3359376"/>
                  </a:lnTo>
                  <a:cubicBezTo>
                    <a:pt x="538152" y="3348633"/>
                    <a:pt x="314542" y="3323966"/>
                    <a:pt x="91235" y="3284886"/>
                  </a:cubicBezTo>
                  <a:lnTo>
                    <a:pt x="0" y="326693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2394B0E-F219-97BC-C0C5-E9D1BE162D48}"/>
              </a:ext>
            </a:extLst>
          </p:cNvPr>
          <p:cNvGrpSpPr/>
          <p:nvPr/>
        </p:nvGrpSpPr>
        <p:grpSpPr>
          <a:xfrm rot="9827393">
            <a:off x="1737181" y="-4805461"/>
            <a:ext cx="9600000" cy="9600474"/>
            <a:chOff x="1737181" y="-4805461"/>
            <a:chExt cx="9600000" cy="9600474"/>
          </a:xfrm>
        </p:grpSpPr>
        <p:sp>
          <p:nvSpPr>
            <p:cNvPr id="3" name="Částečný kruh 2">
              <a:extLst>
                <a:ext uri="{FF2B5EF4-FFF2-40B4-BE49-F238E27FC236}">
                  <a16:creationId xmlns:a16="http://schemas.microsoft.com/office/drawing/2014/main" id="{41B70EFD-F75F-1FA1-BABE-AFAAC9E799B5}"/>
                </a:ext>
              </a:extLst>
            </p:cNvPr>
            <p:cNvSpPr/>
            <p:nvPr/>
          </p:nvSpPr>
          <p:spPr>
            <a:xfrm rot="15023749" flipH="1">
              <a:off x="1737181" y="-4805461"/>
              <a:ext cx="9600000" cy="9600000"/>
            </a:xfrm>
            <a:prstGeom prst="pie">
              <a:avLst>
                <a:gd name="adj1" fmla="val 15020249"/>
                <a:gd name="adj2" fmla="val 2918707"/>
              </a:avLst>
            </a:prstGeom>
            <a:solidFill>
              <a:srgbClr val="F4E1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2" name="Obrázek 1" descr="Neue Herausforderungen, Neue Chancen - Ratgeber für Ihre Bewerbung">
              <a:extLst>
                <a:ext uri="{FF2B5EF4-FFF2-40B4-BE49-F238E27FC236}">
                  <a16:creationId xmlns:a16="http://schemas.microsoft.com/office/drawing/2014/main" id="{57E18F47-E448-C62B-4BF3-3B5AB9FB8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6" b="16783"/>
            <a:stretch/>
          </p:blipFill>
          <p:spPr bwMode="auto">
            <a:xfrm>
              <a:off x="4560425" y="2295584"/>
              <a:ext cx="3738126" cy="2499429"/>
            </a:xfrm>
            <a:custGeom>
              <a:avLst/>
              <a:gdLst>
                <a:gd name="connsiteX0" fmla="*/ 0 w 3738126"/>
                <a:gd name="connsiteY0" fmla="*/ 0 h 2499429"/>
                <a:gd name="connsiteX1" fmla="*/ 3738126 w 3738126"/>
                <a:gd name="connsiteY1" fmla="*/ 0 h 2499429"/>
                <a:gd name="connsiteX2" fmla="*/ 3738126 w 3738126"/>
                <a:gd name="connsiteY2" fmla="*/ 2163982 h 2499429"/>
                <a:gd name="connsiteX3" fmla="*/ 3726732 w 3738126"/>
                <a:gd name="connsiteY3" fmla="*/ 2168729 h 2499429"/>
                <a:gd name="connsiteX4" fmla="*/ 1068727 w 3738126"/>
                <a:gd name="connsiteY4" fmla="*/ 2412286 h 2499429"/>
                <a:gd name="connsiteX5" fmla="*/ 58666 w 3738126"/>
                <a:gd name="connsiteY5" fmla="*/ 2099647 h 2499429"/>
                <a:gd name="connsiteX6" fmla="*/ 0 w 3738126"/>
                <a:gd name="connsiteY6" fmla="*/ 2072568 h 249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8126" h="2499429">
                  <a:moveTo>
                    <a:pt x="0" y="0"/>
                  </a:moveTo>
                  <a:lnTo>
                    <a:pt x="3738126" y="0"/>
                  </a:lnTo>
                  <a:lnTo>
                    <a:pt x="3738126" y="2163982"/>
                  </a:lnTo>
                  <a:lnTo>
                    <a:pt x="3726732" y="2168729"/>
                  </a:lnTo>
                  <a:cubicBezTo>
                    <a:pt x="2904354" y="2491085"/>
                    <a:pt x="1987302" y="2589251"/>
                    <a:pt x="1068727" y="2412286"/>
                  </a:cubicBezTo>
                  <a:cubicBezTo>
                    <a:pt x="715429" y="2344223"/>
                    <a:pt x="377461" y="2238456"/>
                    <a:pt x="58666" y="2099647"/>
                  </a:cubicBezTo>
                  <a:lnTo>
                    <a:pt x="0" y="2072568"/>
                  </a:lnTo>
                  <a:close/>
                </a:path>
              </a:pathLst>
            </a:custGeom>
            <a:solidFill>
              <a:srgbClr val="F4E1CE"/>
            </a:solidFill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BE350309-C638-767D-F9DD-39A397325FB8}"/>
              </a:ext>
            </a:extLst>
          </p:cNvPr>
          <p:cNvGrpSpPr/>
          <p:nvPr/>
        </p:nvGrpSpPr>
        <p:grpSpPr>
          <a:xfrm rot="10036320">
            <a:off x="2200865" y="-4213656"/>
            <a:ext cx="8400000" cy="8400000"/>
            <a:chOff x="2200865" y="-4213656"/>
            <a:chExt cx="8400000" cy="8400000"/>
          </a:xfrm>
        </p:grpSpPr>
        <p:sp>
          <p:nvSpPr>
            <p:cNvPr id="50" name="Částečný kruh 49">
              <a:extLst>
                <a:ext uri="{FF2B5EF4-FFF2-40B4-BE49-F238E27FC236}">
                  <a16:creationId xmlns:a16="http://schemas.microsoft.com/office/drawing/2014/main" id="{DF38F1C6-8798-6F25-B4A5-449A1FA64219}"/>
                </a:ext>
              </a:extLst>
            </p:cNvPr>
            <p:cNvSpPr/>
            <p:nvPr/>
          </p:nvSpPr>
          <p:spPr>
            <a:xfrm rot="8547135" flipH="1">
              <a:off x="2200865" y="-4213656"/>
              <a:ext cx="8400000" cy="8400000"/>
            </a:xfrm>
            <a:prstGeom prst="pie">
              <a:avLst>
                <a:gd name="adj1" fmla="val 8551410"/>
                <a:gd name="adj2" fmla="val 18466021"/>
              </a:avLst>
            </a:prstGeom>
            <a:solidFill>
              <a:srgbClr val="2C46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86663B38-CEB4-C94A-7DF6-B5E5AA939653}"/>
                </a:ext>
              </a:extLst>
            </p:cNvPr>
            <p:cNvSpPr/>
            <p:nvPr/>
          </p:nvSpPr>
          <p:spPr>
            <a:xfrm>
              <a:off x="6547641" y="2754203"/>
              <a:ext cx="1571048" cy="807978"/>
            </a:xfrm>
            <a:custGeom>
              <a:avLst/>
              <a:gdLst>
                <a:gd name="connsiteX0" fmla="*/ 3286707 w 10154888"/>
                <a:gd name="connsiteY0" fmla="*/ 1147 h 5693771"/>
                <a:gd name="connsiteX1" fmla="*/ 3179130 w 10154888"/>
                <a:gd name="connsiteY1" fmla="*/ 153547 h 5693771"/>
                <a:gd name="connsiteX2" fmla="*/ 3412212 w 10154888"/>
                <a:gd name="connsiteY2" fmla="*/ 296982 h 5693771"/>
                <a:gd name="connsiteX3" fmla="*/ 3250848 w 10154888"/>
                <a:gd name="connsiteY3" fmla="*/ 422488 h 5693771"/>
                <a:gd name="connsiteX4" fmla="*/ 3179130 w 10154888"/>
                <a:gd name="connsiteY4" fmla="*/ 368700 h 5693771"/>
                <a:gd name="connsiteX5" fmla="*/ 3134307 w 10154888"/>
                <a:gd name="connsiteY5" fmla="*/ 476276 h 5693771"/>
                <a:gd name="connsiteX6" fmla="*/ 2874330 w 10154888"/>
                <a:gd name="connsiteY6" fmla="*/ 565923 h 5693771"/>
                <a:gd name="connsiteX7" fmla="*/ 2784683 w 10154888"/>
                <a:gd name="connsiteY7" fmla="*/ 556959 h 5693771"/>
                <a:gd name="connsiteX8" fmla="*/ 2650212 w 10154888"/>
                <a:gd name="connsiteY8" fmla="*/ 601782 h 5693771"/>
                <a:gd name="connsiteX9" fmla="*/ 2677107 w 10154888"/>
                <a:gd name="connsiteY9" fmla="*/ 718323 h 5693771"/>
                <a:gd name="connsiteX10" fmla="*/ 2578495 w 10154888"/>
                <a:gd name="connsiteY10" fmla="*/ 745217 h 5693771"/>
                <a:gd name="connsiteX11" fmla="*/ 2184048 w 10154888"/>
                <a:gd name="connsiteY11" fmla="*/ 763147 h 5693771"/>
                <a:gd name="connsiteX12" fmla="*/ 2049577 w 10154888"/>
                <a:gd name="connsiteY12" fmla="*/ 1023123 h 5693771"/>
                <a:gd name="connsiteX13" fmla="*/ 1906142 w 10154888"/>
                <a:gd name="connsiteY13" fmla="*/ 969335 h 5693771"/>
                <a:gd name="connsiteX14" fmla="*/ 1807530 w 10154888"/>
                <a:gd name="connsiteY14" fmla="*/ 1094841 h 5693771"/>
                <a:gd name="connsiteX15" fmla="*/ 1682024 w 10154888"/>
                <a:gd name="connsiteY15" fmla="*/ 1050017 h 5693771"/>
                <a:gd name="connsiteX16" fmla="*/ 1655130 w 10154888"/>
                <a:gd name="connsiteY16" fmla="*/ 1220347 h 5693771"/>
                <a:gd name="connsiteX17" fmla="*/ 1538589 w 10154888"/>
                <a:gd name="connsiteY17" fmla="*/ 1220347 h 5693771"/>
                <a:gd name="connsiteX18" fmla="*/ 1395154 w 10154888"/>
                <a:gd name="connsiteY18" fmla="*/ 1229312 h 5693771"/>
                <a:gd name="connsiteX19" fmla="*/ 1323436 w 10154888"/>
                <a:gd name="connsiteY19" fmla="*/ 1408606 h 5693771"/>
                <a:gd name="connsiteX20" fmla="*/ 1215859 w 10154888"/>
                <a:gd name="connsiteY20" fmla="*/ 1435500 h 5693771"/>
                <a:gd name="connsiteX21" fmla="*/ 1036565 w 10154888"/>
                <a:gd name="connsiteY21" fmla="*/ 1345853 h 5693771"/>
                <a:gd name="connsiteX22" fmla="*/ 866236 w 10154888"/>
                <a:gd name="connsiteY22" fmla="*/ 1453429 h 5693771"/>
                <a:gd name="connsiteX23" fmla="*/ 615224 w 10154888"/>
                <a:gd name="connsiteY23" fmla="*/ 1453429 h 5693771"/>
                <a:gd name="connsiteX24" fmla="*/ 337318 w 10154888"/>
                <a:gd name="connsiteY24" fmla="*/ 1919594 h 5693771"/>
                <a:gd name="connsiteX25" fmla="*/ 211812 w 10154888"/>
                <a:gd name="connsiteY25" fmla="*/ 1731335 h 5693771"/>
                <a:gd name="connsiteX26" fmla="*/ 122165 w 10154888"/>
                <a:gd name="connsiteY26" fmla="*/ 1632723 h 5693771"/>
                <a:gd name="connsiteX27" fmla="*/ 14589 w 10154888"/>
                <a:gd name="connsiteY27" fmla="*/ 1623759 h 5693771"/>
                <a:gd name="connsiteX28" fmla="*/ 14589 w 10154888"/>
                <a:gd name="connsiteY28" fmla="*/ 1767194 h 5693771"/>
                <a:gd name="connsiteX29" fmla="*/ 140095 w 10154888"/>
                <a:gd name="connsiteY29" fmla="*/ 1847876 h 5693771"/>
                <a:gd name="connsiteX30" fmla="*/ 131130 w 10154888"/>
                <a:gd name="connsiteY30" fmla="*/ 2000276 h 5693771"/>
                <a:gd name="connsiteX31" fmla="*/ 166989 w 10154888"/>
                <a:gd name="connsiteY31" fmla="*/ 2143712 h 5693771"/>
                <a:gd name="connsiteX32" fmla="*/ 184918 w 10154888"/>
                <a:gd name="connsiteY32" fmla="*/ 2233359 h 5693771"/>
                <a:gd name="connsiteX33" fmla="*/ 382142 w 10154888"/>
                <a:gd name="connsiteY33" fmla="*/ 2287147 h 5693771"/>
                <a:gd name="connsiteX34" fmla="*/ 552471 w 10154888"/>
                <a:gd name="connsiteY34" fmla="*/ 2403688 h 5693771"/>
                <a:gd name="connsiteX35" fmla="*/ 507648 w 10154888"/>
                <a:gd name="connsiteY35" fmla="*/ 2466441 h 5693771"/>
                <a:gd name="connsiteX36" fmla="*/ 624189 w 10154888"/>
                <a:gd name="connsiteY36" fmla="*/ 2547123 h 5693771"/>
                <a:gd name="connsiteX37" fmla="*/ 391107 w 10154888"/>
                <a:gd name="connsiteY37" fmla="*/ 2896747 h 5693771"/>
                <a:gd name="connsiteX38" fmla="*/ 480754 w 10154888"/>
                <a:gd name="connsiteY38" fmla="*/ 3004323 h 5693771"/>
                <a:gd name="connsiteX39" fmla="*/ 561436 w 10154888"/>
                <a:gd name="connsiteY39" fmla="*/ 3102935 h 5693771"/>
                <a:gd name="connsiteX40" fmla="*/ 588330 w 10154888"/>
                <a:gd name="connsiteY40" fmla="*/ 3228441 h 5693771"/>
                <a:gd name="connsiteX41" fmla="*/ 677977 w 10154888"/>
                <a:gd name="connsiteY41" fmla="*/ 3246370 h 5693771"/>
                <a:gd name="connsiteX42" fmla="*/ 677977 w 10154888"/>
                <a:gd name="connsiteY42" fmla="*/ 3470488 h 5693771"/>
                <a:gd name="connsiteX43" fmla="*/ 740730 w 10154888"/>
                <a:gd name="connsiteY43" fmla="*/ 3479453 h 5693771"/>
                <a:gd name="connsiteX44" fmla="*/ 749695 w 10154888"/>
                <a:gd name="connsiteY44" fmla="*/ 3622888 h 5693771"/>
                <a:gd name="connsiteX45" fmla="*/ 875201 w 10154888"/>
                <a:gd name="connsiteY45" fmla="*/ 3721500 h 5693771"/>
                <a:gd name="connsiteX46" fmla="*/ 946918 w 10154888"/>
                <a:gd name="connsiteY46" fmla="*/ 3864935 h 5693771"/>
                <a:gd name="connsiteX47" fmla="*/ 1224824 w 10154888"/>
                <a:gd name="connsiteY47" fmla="*/ 3873900 h 5693771"/>
                <a:gd name="connsiteX48" fmla="*/ 1305507 w 10154888"/>
                <a:gd name="connsiteY48" fmla="*/ 4053194 h 5693771"/>
                <a:gd name="connsiteX49" fmla="*/ 1502730 w 10154888"/>
                <a:gd name="connsiteY49" fmla="*/ 4295241 h 5693771"/>
                <a:gd name="connsiteX50" fmla="*/ 1484801 w 10154888"/>
                <a:gd name="connsiteY50" fmla="*/ 4384888 h 5693771"/>
                <a:gd name="connsiteX51" fmla="*/ 1682024 w 10154888"/>
                <a:gd name="connsiteY51" fmla="*/ 4429712 h 5693771"/>
                <a:gd name="connsiteX52" fmla="*/ 1816495 w 10154888"/>
                <a:gd name="connsiteY52" fmla="*/ 4564182 h 5693771"/>
                <a:gd name="connsiteX53" fmla="*/ 1816495 w 10154888"/>
                <a:gd name="connsiteY53" fmla="*/ 4725547 h 5693771"/>
                <a:gd name="connsiteX54" fmla="*/ 1968895 w 10154888"/>
                <a:gd name="connsiteY54" fmla="*/ 4797265 h 5693771"/>
                <a:gd name="connsiteX55" fmla="*/ 2022683 w 10154888"/>
                <a:gd name="connsiteY55" fmla="*/ 4716582 h 5693771"/>
                <a:gd name="connsiteX56" fmla="*/ 2201977 w 10154888"/>
                <a:gd name="connsiteY56" fmla="*/ 4904841 h 5693771"/>
                <a:gd name="connsiteX57" fmla="*/ 2336448 w 10154888"/>
                <a:gd name="connsiteY57" fmla="*/ 4949665 h 5693771"/>
                <a:gd name="connsiteX58" fmla="*/ 2452989 w 10154888"/>
                <a:gd name="connsiteY58" fmla="*/ 5218606 h 5693771"/>
                <a:gd name="connsiteX59" fmla="*/ 2551601 w 10154888"/>
                <a:gd name="connsiteY59" fmla="*/ 5263429 h 5693771"/>
                <a:gd name="connsiteX60" fmla="*/ 2775718 w 10154888"/>
                <a:gd name="connsiteY60" fmla="*/ 5442723 h 5693771"/>
                <a:gd name="connsiteX61" fmla="*/ 2739859 w 10154888"/>
                <a:gd name="connsiteY61" fmla="*/ 5523406 h 5693771"/>
                <a:gd name="connsiteX62" fmla="*/ 2820542 w 10154888"/>
                <a:gd name="connsiteY62" fmla="*/ 5622017 h 5693771"/>
                <a:gd name="connsiteX63" fmla="*/ 3206024 w 10154888"/>
                <a:gd name="connsiteY63" fmla="*/ 5693735 h 5693771"/>
                <a:gd name="connsiteX64" fmla="*/ 3403248 w 10154888"/>
                <a:gd name="connsiteY64" fmla="*/ 5613053 h 5693771"/>
                <a:gd name="connsiteX65" fmla="*/ 3412212 w 10154888"/>
                <a:gd name="connsiteY65" fmla="*/ 5523406 h 5693771"/>
                <a:gd name="connsiteX66" fmla="*/ 3546683 w 10154888"/>
                <a:gd name="connsiteY66" fmla="*/ 5613053 h 5693771"/>
                <a:gd name="connsiteX67" fmla="*/ 3636330 w 10154888"/>
                <a:gd name="connsiteY67" fmla="*/ 5559265 h 5693771"/>
                <a:gd name="connsiteX68" fmla="*/ 3788730 w 10154888"/>
                <a:gd name="connsiteY68" fmla="*/ 5639947 h 5693771"/>
                <a:gd name="connsiteX69" fmla="*/ 3797695 w 10154888"/>
                <a:gd name="connsiteY69" fmla="*/ 5415829 h 5693771"/>
                <a:gd name="connsiteX70" fmla="*/ 3878377 w 10154888"/>
                <a:gd name="connsiteY70" fmla="*/ 5353076 h 5693771"/>
                <a:gd name="connsiteX71" fmla="*/ 3941130 w 10154888"/>
                <a:gd name="connsiteY71" fmla="*/ 5200676 h 5693771"/>
                <a:gd name="connsiteX72" fmla="*/ 4156283 w 10154888"/>
                <a:gd name="connsiteY72" fmla="*/ 5254465 h 5693771"/>
                <a:gd name="connsiteX73" fmla="*/ 4120424 w 10154888"/>
                <a:gd name="connsiteY73" fmla="*/ 5119994 h 5693771"/>
                <a:gd name="connsiteX74" fmla="*/ 4201107 w 10154888"/>
                <a:gd name="connsiteY74" fmla="*/ 4922770 h 5693771"/>
                <a:gd name="connsiteX75" fmla="*/ 4210071 w 10154888"/>
                <a:gd name="connsiteY75" fmla="*/ 4689688 h 5693771"/>
                <a:gd name="connsiteX76" fmla="*/ 4452118 w 10154888"/>
                <a:gd name="connsiteY76" fmla="*/ 4734512 h 5693771"/>
                <a:gd name="connsiteX77" fmla="*/ 4487977 w 10154888"/>
                <a:gd name="connsiteY77" fmla="*/ 4851053 h 5693771"/>
                <a:gd name="connsiteX78" fmla="*/ 4649342 w 10154888"/>
                <a:gd name="connsiteY78" fmla="*/ 4842088 h 5693771"/>
                <a:gd name="connsiteX79" fmla="*/ 4649342 w 10154888"/>
                <a:gd name="connsiteY79" fmla="*/ 4734512 h 5693771"/>
                <a:gd name="connsiteX80" fmla="*/ 4837601 w 10154888"/>
                <a:gd name="connsiteY80" fmla="*/ 4761406 h 5693771"/>
                <a:gd name="connsiteX81" fmla="*/ 4945177 w 10154888"/>
                <a:gd name="connsiteY81" fmla="*/ 4824159 h 5693771"/>
                <a:gd name="connsiteX82" fmla="*/ 5232048 w 10154888"/>
                <a:gd name="connsiteY82" fmla="*/ 5012417 h 5693771"/>
                <a:gd name="connsiteX83" fmla="*/ 5447201 w 10154888"/>
                <a:gd name="connsiteY83" fmla="*/ 5003453 h 5693771"/>
                <a:gd name="connsiteX84" fmla="*/ 5671318 w 10154888"/>
                <a:gd name="connsiteY84" fmla="*/ 5164817 h 5693771"/>
                <a:gd name="connsiteX85" fmla="*/ 5931295 w 10154888"/>
                <a:gd name="connsiteY85" fmla="*/ 5272394 h 5693771"/>
                <a:gd name="connsiteX86" fmla="*/ 6298848 w 10154888"/>
                <a:gd name="connsiteY86" fmla="*/ 5335147 h 5693771"/>
                <a:gd name="connsiteX87" fmla="*/ 6442283 w 10154888"/>
                <a:gd name="connsiteY87" fmla="*/ 5155853 h 5693771"/>
                <a:gd name="connsiteX88" fmla="*/ 6720189 w 10154888"/>
                <a:gd name="connsiteY88" fmla="*/ 5200676 h 5693771"/>
                <a:gd name="connsiteX89" fmla="*/ 6747083 w 10154888"/>
                <a:gd name="connsiteY89" fmla="*/ 5290323 h 5693771"/>
                <a:gd name="connsiteX90" fmla="*/ 6872589 w 10154888"/>
                <a:gd name="connsiteY90" fmla="*/ 5308253 h 5693771"/>
                <a:gd name="connsiteX91" fmla="*/ 6989130 w 10154888"/>
                <a:gd name="connsiteY91" fmla="*/ 5371006 h 5693771"/>
                <a:gd name="connsiteX92" fmla="*/ 7069812 w 10154888"/>
                <a:gd name="connsiteY92" fmla="*/ 5335147 h 5693771"/>
                <a:gd name="connsiteX93" fmla="*/ 7159459 w 10154888"/>
                <a:gd name="connsiteY93" fmla="*/ 5550300 h 5693771"/>
                <a:gd name="connsiteX94" fmla="*/ 7329789 w 10154888"/>
                <a:gd name="connsiteY94" fmla="*/ 5263429 h 5693771"/>
                <a:gd name="connsiteX95" fmla="*/ 7473224 w 10154888"/>
                <a:gd name="connsiteY95" fmla="*/ 4985523 h 5693771"/>
                <a:gd name="connsiteX96" fmla="*/ 7840777 w 10154888"/>
                <a:gd name="connsiteY96" fmla="*/ 5119994 h 5693771"/>
                <a:gd name="connsiteX97" fmla="*/ 7921459 w 10154888"/>
                <a:gd name="connsiteY97" fmla="*/ 5048276 h 5693771"/>
                <a:gd name="connsiteX98" fmla="*/ 8029036 w 10154888"/>
                <a:gd name="connsiteY98" fmla="*/ 5111029 h 5693771"/>
                <a:gd name="connsiteX99" fmla="*/ 8306942 w 10154888"/>
                <a:gd name="connsiteY99" fmla="*/ 5012417 h 5693771"/>
                <a:gd name="connsiteX100" fmla="*/ 8378659 w 10154888"/>
                <a:gd name="connsiteY100" fmla="*/ 4851053 h 5693771"/>
                <a:gd name="connsiteX101" fmla="*/ 8522095 w 10154888"/>
                <a:gd name="connsiteY101" fmla="*/ 4868982 h 5693771"/>
                <a:gd name="connsiteX102" fmla="*/ 8522095 w 10154888"/>
                <a:gd name="connsiteY102" fmla="*/ 4680723 h 5693771"/>
                <a:gd name="connsiteX103" fmla="*/ 8826895 w 10154888"/>
                <a:gd name="connsiteY103" fmla="*/ 4564182 h 5693771"/>
                <a:gd name="connsiteX104" fmla="*/ 8916542 w 10154888"/>
                <a:gd name="connsiteY104" fmla="*/ 4214559 h 5693771"/>
                <a:gd name="connsiteX105" fmla="*/ 8871718 w 10154888"/>
                <a:gd name="connsiteY105" fmla="*/ 4115947 h 5693771"/>
                <a:gd name="connsiteX106" fmla="*/ 9024118 w 10154888"/>
                <a:gd name="connsiteY106" fmla="*/ 3954582 h 5693771"/>
                <a:gd name="connsiteX107" fmla="*/ 9239271 w 10154888"/>
                <a:gd name="connsiteY107" fmla="*/ 3936653 h 5693771"/>
                <a:gd name="connsiteX108" fmla="*/ 9239271 w 10154888"/>
                <a:gd name="connsiteY108" fmla="*/ 3784253 h 5693771"/>
                <a:gd name="connsiteX109" fmla="*/ 9382707 w 10154888"/>
                <a:gd name="connsiteY109" fmla="*/ 3784253 h 5693771"/>
                <a:gd name="connsiteX110" fmla="*/ 9400636 w 10154888"/>
                <a:gd name="connsiteY110" fmla="*/ 3658747 h 5693771"/>
                <a:gd name="connsiteX111" fmla="*/ 9481318 w 10154888"/>
                <a:gd name="connsiteY111" fmla="*/ 3658747 h 5693771"/>
                <a:gd name="connsiteX112" fmla="*/ 9553036 w 10154888"/>
                <a:gd name="connsiteY112" fmla="*/ 3515312 h 5693771"/>
                <a:gd name="connsiteX113" fmla="*/ 9830942 w 10154888"/>
                <a:gd name="connsiteY113" fmla="*/ 3551170 h 5693771"/>
                <a:gd name="connsiteX114" fmla="*/ 9830942 w 10154888"/>
                <a:gd name="connsiteY114" fmla="*/ 3452559 h 5693771"/>
                <a:gd name="connsiteX115" fmla="*/ 10153671 w 10154888"/>
                <a:gd name="connsiteY115" fmla="*/ 3425665 h 5693771"/>
                <a:gd name="connsiteX116" fmla="*/ 9938518 w 10154888"/>
                <a:gd name="connsiteY116" fmla="*/ 3398770 h 5693771"/>
                <a:gd name="connsiteX117" fmla="*/ 9866801 w 10154888"/>
                <a:gd name="connsiteY117" fmla="*/ 3093970 h 5693771"/>
                <a:gd name="connsiteX118" fmla="*/ 9705436 w 10154888"/>
                <a:gd name="connsiteY118" fmla="*/ 3022253 h 5693771"/>
                <a:gd name="connsiteX119" fmla="*/ 9615789 w 10154888"/>
                <a:gd name="connsiteY119" fmla="*/ 3013288 h 5693771"/>
                <a:gd name="connsiteX120" fmla="*/ 9499248 w 10154888"/>
                <a:gd name="connsiteY120" fmla="*/ 2789170 h 5693771"/>
                <a:gd name="connsiteX121" fmla="*/ 9544071 w 10154888"/>
                <a:gd name="connsiteY121" fmla="*/ 2654700 h 5693771"/>
                <a:gd name="connsiteX122" fmla="*/ 9499248 w 10154888"/>
                <a:gd name="connsiteY122" fmla="*/ 2565053 h 5693771"/>
                <a:gd name="connsiteX123" fmla="*/ 9194448 w 10154888"/>
                <a:gd name="connsiteY123" fmla="*/ 2502300 h 5693771"/>
                <a:gd name="connsiteX124" fmla="*/ 9086871 w 10154888"/>
                <a:gd name="connsiteY124" fmla="*/ 2574017 h 5693771"/>
                <a:gd name="connsiteX125" fmla="*/ 9042048 w 10154888"/>
                <a:gd name="connsiteY125" fmla="*/ 2565053 h 5693771"/>
                <a:gd name="connsiteX126" fmla="*/ 8988259 w 10154888"/>
                <a:gd name="connsiteY126" fmla="*/ 2448512 h 5693771"/>
                <a:gd name="connsiteX127" fmla="*/ 8826895 w 10154888"/>
                <a:gd name="connsiteY127" fmla="*/ 2403688 h 5693771"/>
                <a:gd name="connsiteX128" fmla="*/ 8728283 w 10154888"/>
                <a:gd name="connsiteY128" fmla="*/ 2269217 h 5693771"/>
                <a:gd name="connsiteX129" fmla="*/ 8701389 w 10154888"/>
                <a:gd name="connsiteY129" fmla="*/ 2394723 h 5693771"/>
                <a:gd name="connsiteX130" fmla="*/ 8513130 w 10154888"/>
                <a:gd name="connsiteY130" fmla="*/ 2448512 h 5693771"/>
                <a:gd name="connsiteX131" fmla="*/ 8297977 w 10154888"/>
                <a:gd name="connsiteY131" fmla="*/ 2269217 h 5693771"/>
                <a:gd name="connsiteX132" fmla="*/ 8217295 w 10154888"/>
                <a:gd name="connsiteY132" fmla="*/ 2152676 h 5693771"/>
                <a:gd name="connsiteX133" fmla="*/ 8109718 w 10154888"/>
                <a:gd name="connsiteY133" fmla="*/ 2143712 h 5693771"/>
                <a:gd name="connsiteX134" fmla="*/ 8064895 w 10154888"/>
                <a:gd name="connsiteY134" fmla="*/ 2027170 h 5693771"/>
                <a:gd name="connsiteX135" fmla="*/ 8315907 w 10154888"/>
                <a:gd name="connsiteY135" fmla="*/ 1910629 h 5693771"/>
                <a:gd name="connsiteX136" fmla="*/ 8280048 w 10154888"/>
                <a:gd name="connsiteY136" fmla="*/ 1820982 h 5693771"/>
                <a:gd name="connsiteX137" fmla="*/ 8253154 w 10154888"/>
                <a:gd name="connsiteY137" fmla="*/ 1695476 h 5693771"/>
                <a:gd name="connsiteX138" fmla="*/ 8208330 w 10154888"/>
                <a:gd name="connsiteY138" fmla="*/ 1641688 h 5693771"/>
                <a:gd name="connsiteX139" fmla="*/ 8100754 w 10154888"/>
                <a:gd name="connsiteY139" fmla="*/ 1785123 h 5693771"/>
                <a:gd name="connsiteX140" fmla="*/ 7858707 w 10154888"/>
                <a:gd name="connsiteY140" fmla="*/ 1785123 h 5693771"/>
                <a:gd name="connsiteX141" fmla="*/ 7742165 w 10154888"/>
                <a:gd name="connsiteY141" fmla="*/ 1767194 h 5693771"/>
                <a:gd name="connsiteX142" fmla="*/ 7670448 w 10154888"/>
                <a:gd name="connsiteY142" fmla="*/ 1659617 h 5693771"/>
                <a:gd name="connsiteX143" fmla="*/ 7518048 w 10154888"/>
                <a:gd name="connsiteY143" fmla="*/ 1641688 h 5693771"/>
                <a:gd name="connsiteX144" fmla="*/ 7401507 w 10154888"/>
                <a:gd name="connsiteY144" fmla="*/ 1516182 h 5693771"/>
                <a:gd name="connsiteX145" fmla="*/ 6989130 w 10154888"/>
                <a:gd name="connsiteY145" fmla="*/ 1417570 h 5693771"/>
                <a:gd name="connsiteX146" fmla="*/ 7024989 w 10154888"/>
                <a:gd name="connsiteY146" fmla="*/ 1578935 h 5693771"/>
                <a:gd name="connsiteX147" fmla="*/ 7105671 w 10154888"/>
                <a:gd name="connsiteY147" fmla="*/ 1704441 h 5693771"/>
                <a:gd name="connsiteX148" fmla="*/ 7222212 w 10154888"/>
                <a:gd name="connsiteY148" fmla="*/ 1758229 h 5693771"/>
                <a:gd name="connsiteX149" fmla="*/ 7159459 w 10154888"/>
                <a:gd name="connsiteY149" fmla="*/ 1865806 h 5693771"/>
                <a:gd name="connsiteX150" fmla="*/ 6962236 w 10154888"/>
                <a:gd name="connsiteY150" fmla="*/ 1937523 h 5693771"/>
                <a:gd name="connsiteX151" fmla="*/ 6747083 w 10154888"/>
                <a:gd name="connsiteY151" fmla="*/ 2179570 h 5693771"/>
                <a:gd name="connsiteX152" fmla="*/ 6514001 w 10154888"/>
                <a:gd name="connsiteY152" fmla="*/ 1919594 h 5693771"/>
                <a:gd name="connsiteX153" fmla="*/ 6352636 w 10154888"/>
                <a:gd name="connsiteY153" fmla="*/ 1704441 h 5693771"/>
                <a:gd name="connsiteX154" fmla="*/ 6218165 w 10154888"/>
                <a:gd name="connsiteY154" fmla="*/ 1614794 h 5693771"/>
                <a:gd name="connsiteX155" fmla="*/ 6101624 w 10154888"/>
                <a:gd name="connsiteY155" fmla="*/ 1552041 h 5693771"/>
                <a:gd name="connsiteX156" fmla="*/ 5940259 w 10154888"/>
                <a:gd name="connsiteY156" fmla="*/ 1426535 h 5693771"/>
                <a:gd name="connsiteX157" fmla="*/ 6182307 w 10154888"/>
                <a:gd name="connsiteY157" fmla="*/ 1309994 h 5693771"/>
                <a:gd name="connsiteX158" fmla="*/ 6298848 w 10154888"/>
                <a:gd name="connsiteY158" fmla="*/ 1309994 h 5693771"/>
                <a:gd name="connsiteX159" fmla="*/ 6280918 w 10154888"/>
                <a:gd name="connsiteY159" fmla="*/ 1184488 h 5693771"/>
                <a:gd name="connsiteX160" fmla="*/ 6361601 w 10154888"/>
                <a:gd name="connsiteY160" fmla="*/ 1121735 h 5693771"/>
                <a:gd name="connsiteX161" fmla="*/ 6182307 w 10154888"/>
                <a:gd name="connsiteY161" fmla="*/ 906582 h 5693771"/>
                <a:gd name="connsiteX162" fmla="*/ 6029907 w 10154888"/>
                <a:gd name="connsiteY162" fmla="*/ 897617 h 5693771"/>
                <a:gd name="connsiteX163" fmla="*/ 5985083 w 10154888"/>
                <a:gd name="connsiteY163" fmla="*/ 1005194 h 5693771"/>
                <a:gd name="connsiteX164" fmla="*/ 5895436 w 10154888"/>
                <a:gd name="connsiteY164" fmla="*/ 933476 h 5693771"/>
                <a:gd name="connsiteX165" fmla="*/ 5769930 w 10154888"/>
                <a:gd name="connsiteY165" fmla="*/ 1058982 h 5693771"/>
                <a:gd name="connsiteX166" fmla="*/ 5680283 w 10154888"/>
                <a:gd name="connsiteY166" fmla="*/ 861759 h 5693771"/>
                <a:gd name="connsiteX167" fmla="*/ 5572707 w 10154888"/>
                <a:gd name="connsiteY167" fmla="*/ 879688 h 5693771"/>
                <a:gd name="connsiteX168" fmla="*/ 5402377 w 10154888"/>
                <a:gd name="connsiteY168" fmla="*/ 745217 h 5693771"/>
                <a:gd name="connsiteX169" fmla="*/ 5241012 w 10154888"/>
                <a:gd name="connsiteY169" fmla="*/ 745217 h 5693771"/>
                <a:gd name="connsiteX170" fmla="*/ 5115507 w 10154888"/>
                <a:gd name="connsiteY170" fmla="*/ 664535 h 5693771"/>
                <a:gd name="connsiteX171" fmla="*/ 4900354 w 10154888"/>
                <a:gd name="connsiteY171" fmla="*/ 619712 h 5693771"/>
                <a:gd name="connsiteX172" fmla="*/ 4828636 w 10154888"/>
                <a:gd name="connsiteY172" fmla="*/ 673500 h 5693771"/>
                <a:gd name="connsiteX173" fmla="*/ 4738989 w 10154888"/>
                <a:gd name="connsiteY173" fmla="*/ 503170 h 5693771"/>
                <a:gd name="connsiteX174" fmla="*/ 4649342 w 10154888"/>
                <a:gd name="connsiteY174" fmla="*/ 377665 h 5693771"/>
                <a:gd name="connsiteX175" fmla="*/ 4703130 w 10154888"/>
                <a:gd name="connsiteY175" fmla="*/ 234229 h 5693771"/>
                <a:gd name="connsiteX176" fmla="*/ 4550730 w 10154888"/>
                <a:gd name="connsiteY176" fmla="*/ 162512 h 5693771"/>
                <a:gd name="connsiteX177" fmla="*/ 4496942 w 10154888"/>
                <a:gd name="connsiteY177" fmla="*/ 117688 h 5693771"/>
                <a:gd name="connsiteX178" fmla="*/ 4174212 w 10154888"/>
                <a:gd name="connsiteY178" fmla="*/ 126653 h 5693771"/>
                <a:gd name="connsiteX179" fmla="*/ 4299718 w 10154888"/>
                <a:gd name="connsiteY179" fmla="*/ 261123 h 5693771"/>
                <a:gd name="connsiteX180" fmla="*/ 4254895 w 10154888"/>
                <a:gd name="connsiteY180" fmla="*/ 449382 h 5693771"/>
                <a:gd name="connsiteX181" fmla="*/ 4066636 w 10154888"/>
                <a:gd name="connsiteY181" fmla="*/ 413523 h 5693771"/>
                <a:gd name="connsiteX182" fmla="*/ 3976989 w 10154888"/>
                <a:gd name="connsiteY182" fmla="*/ 467312 h 5693771"/>
                <a:gd name="connsiteX183" fmla="*/ 3887342 w 10154888"/>
                <a:gd name="connsiteY183" fmla="*/ 547994 h 5693771"/>
                <a:gd name="connsiteX184" fmla="*/ 3734942 w 10154888"/>
                <a:gd name="connsiteY184" fmla="*/ 440417 h 5693771"/>
                <a:gd name="connsiteX185" fmla="*/ 3743907 w 10154888"/>
                <a:gd name="connsiteY185" fmla="*/ 296982 h 5693771"/>
                <a:gd name="connsiteX186" fmla="*/ 3672189 w 10154888"/>
                <a:gd name="connsiteY186" fmla="*/ 305947 h 5693771"/>
                <a:gd name="connsiteX187" fmla="*/ 3690118 w 10154888"/>
                <a:gd name="connsiteY187" fmla="*/ 135617 h 5693771"/>
                <a:gd name="connsiteX188" fmla="*/ 3528754 w 10154888"/>
                <a:gd name="connsiteY188" fmla="*/ 90794 h 5693771"/>
                <a:gd name="connsiteX189" fmla="*/ 3367389 w 10154888"/>
                <a:gd name="connsiteY189" fmla="*/ 81829 h 5693771"/>
                <a:gd name="connsiteX190" fmla="*/ 3286707 w 10154888"/>
                <a:gd name="connsiteY190" fmla="*/ 1147 h 569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0154888" h="5693771">
                  <a:moveTo>
                    <a:pt x="3286707" y="1147"/>
                  </a:moveTo>
                  <a:cubicBezTo>
                    <a:pt x="3255330" y="13100"/>
                    <a:pt x="3158212" y="104241"/>
                    <a:pt x="3179130" y="153547"/>
                  </a:cubicBezTo>
                  <a:cubicBezTo>
                    <a:pt x="3200047" y="202853"/>
                    <a:pt x="3400259" y="252159"/>
                    <a:pt x="3412212" y="296982"/>
                  </a:cubicBezTo>
                  <a:cubicBezTo>
                    <a:pt x="3424165" y="341806"/>
                    <a:pt x="3289695" y="410535"/>
                    <a:pt x="3250848" y="422488"/>
                  </a:cubicBezTo>
                  <a:cubicBezTo>
                    <a:pt x="3212001" y="434441"/>
                    <a:pt x="3198554" y="359735"/>
                    <a:pt x="3179130" y="368700"/>
                  </a:cubicBezTo>
                  <a:cubicBezTo>
                    <a:pt x="3159706" y="377665"/>
                    <a:pt x="3185107" y="443406"/>
                    <a:pt x="3134307" y="476276"/>
                  </a:cubicBezTo>
                  <a:cubicBezTo>
                    <a:pt x="3083507" y="509146"/>
                    <a:pt x="2932601" y="552476"/>
                    <a:pt x="2874330" y="565923"/>
                  </a:cubicBezTo>
                  <a:cubicBezTo>
                    <a:pt x="2816059" y="579370"/>
                    <a:pt x="2822036" y="550983"/>
                    <a:pt x="2784683" y="556959"/>
                  </a:cubicBezTo>
                  <a:cubicBezTo>
                    <a:pt x="2747330" y="562935"/>
                    <a:pt x="2668141" y="574888"/>
                    <a:pt x="2650212" y="601782"/>
                  </a:cubicBezTo>
                  <a:cubicBezTo>
                    <a:pt x="2632283" y="628676"/>
                    <a:pt x="2689060" y="694417"/>
                    <a:pt x="2677107" y="718323"/>
                  </a:cubicBezTo>
                  <a:cubicBezTo>
                    <a:pt x="2665154" y="742229"/>
                    <a:pt x="2660671" y="737746"/>
                    <a:pt x="2578495" y="745217"/>
                  </a:cubicBezTo>
                  <a:cubicBezTo>
                    <a:pt x="2496319" y="752688"/>
                    <a:pt x="2272201" y="716829"/>
                    <a:pt x="2184048" y="763147"/>
                  </a:cubicBezTo>
                  <a:cubicBezTo>
                    <a:pt x="2095895" y="809465"/>
                    <a:pt x="2095895" y="988758"/>
                    <a:pt x="2049577" y="1023123"/>
                  </a:cubicBezTo>
                  <a:cubicBezTo>
                    <a:pt x="2003259" y="1057488"/>
                    <a:pt x="1946483" y="957382"/>
                    <a:pt x="1906142" y="969335"/>
                  </a:cubicBezTo>
                  <a:cubicBezTo>
                    <a:pt x="1865801" y="981288"/>
                    <a:pt x="1844883" y="1081394"/>
                    <a:pt x="1807530" y="1094841"/>
                  </a:cubicBezTo>
                  <a:cubicBezTo>
                    <a:pt x="1770177" y="1108288"/>
                    <a:pt x="1707424" y="1029099"/>
                    <a:pt x="1682024" y="1050017"/>
                  </a:cubicBezTo>
                  <a:cubicBezTo>
                    <a:pt x="1656624" y="1070935"/>
                    <a:pt x="1679036" y="1191959"/>
                    <a:pt x="1655130" y="1220347"/>
                  </a:cubicBezTo>
                  <a:cubicBezTo>
                    <a:pt x="1631224" y="1248735"/>
                    <a:pt x="1581918" y="1218853"/>
                    <a:pt x="1538589" y="1220347"/>
                  </a:cubicBezTo>
                  <a:cubicBezTo>
                    <a:pt x="1495260" y="1221841"/>
                    <a:pt x="1431013" y="1197936"/>
                    <a:pt x="1395154" y="1229312"/>
                  </a:cubicBezTo>
                  <a:cubicBezTo>
                    <a:pt x="1359295" y="1260688"/>
                    <a:pt x="1353318" y="1374241"/>
                    <a:pt x="1323436" y="1408606"/>
                  </a:cubicBezTo>
                  <a:cubicBezTo>
                    <a:pt x="1293553" y="1442971"/>
                    <a:pt x="1263671" y="1445959"/>
                    <a:pt x="1215859" y="1435500"/>
                  </a:cubicBezTo>
                  <a:cubicBezTo>
                    <a:pt x="1168047" y="1425041"/>
                    <a:pt x="1094835" y="1342865"/>
                    <a:pt x="1036565" y="1345853"/>
                  </a:cubicBezTo>
                  <a:cubicBezTo>
                    <a:pt x="978294" y="1348841"/>
                    <a:pt x="936459" y="1435500"/>
                    <a:pt x="866236" y="1453429"/>
                  </a:cubicBezTo>
                  <a:cubicBezTo>
                    <a:pt x="796013" y="1471358"/>
                    <a:pt x="703377" y="1375735"/>
                    <a:pt x="615224" y="1453429"/>
                  </a:cubicBezTo>
                  <a:cubicBezTo>
                    <a:pt x="527071" y="1531123"/>
                    <a:pt x="404553" y="1873276"/>
                    <a:pt x="337318" y="1919594"/>
                  </a:cubicBezTo>
                  <a:cubicBezTo>
                    <a:pt x="270083" y="1965912"/>
                    <a:pt x="247671" y="1779147"/>
                    <a:pt x="211812" y="1731335"/>
                  </a:cubicBezTo>
                  <a:cubicBezTo>
                    <a:pt x="175953" y="1683523"/>
                    <a:pt x="155035" y="1650652"/>
                    <a:pt x="122165" y="1632723"/>
                  </a:cubicBezTo>
                  <a:cubicBezTo>
                    <a:pt x="89295" y="1614794"/>
                    <a:pt x="32518" y="1601347"/>
                    <a:pt x="14589" y="1623759"/>
                  </a:cubicBezTo>
                  <a:cubicBezTo>
                    <a:pt x="-3340" y="1646171"/>
                    <a:pt x="-6329" y="1729841"/>
                    <a:pt x="14589" y="1767194"/>
                  </a:cubicBezTo>
                  <a:cubicBezTo>
                    <a:pt x="35507" y="1804547"/>
                    <a:pt x="120672" y="1809029"/>
                    <a:pt x="140095" y="1847876"/>
                  </a:cubicBezTo>
                  <a:cubicBezTo>
                    <a:pt x="159518" y="1886723"/>
                    <a:pt x="126648" y="1950970"/>
                    <a:pt x="131130" y="2000276"/>
                  </a:cubicBezTo>
                  <a:cubicBezTo>
                    <a:pt x="135612" y="2049582"/>
                    <a:pt x="158024" y="2104865"/>
                    <a:pt x="166989" y="2143712"/>
                  </a:cubicBezTo>
                  <a:cubicBezTo>
                    <a:pt x="175954" y="2182559"/>
                    <a:pt x="149059" y="2209453"/>
                    <a:pt x="184918" y="2233359"/>
                  </a:cubicBezTo>
                  <a:cubicBezTo>
                    <a:pt x="220777" y="2257265"/>
                    <a:pt x="320883" y="2258759"/>
                    <a:pt x="382142" y="2287147"/>
                  </a:cubicBezTo>
                  <a:cubicBezTo>
                    <a:pt x="443401" y="2315535"/>
                    <a:pt x="531553" y="2373806"/>
                    <a:pt x="552471" y="2403688"/>
                  </a:cubicBezTo>
                  <a:cubicBezTo>
                    <a:pt x="573389" y="2433570"/>
                    <a:pt x="495695" y="2442535"/>
                    <a:pt x="507648" y="2466441"/>
                  </a:cubicBezTo>
                  <a:cubicBezTo>
                    <a:pt x="519601" y="2490347"/>
                    <a:pt x="643612" y="2475405"/>
                    <a:pt x="624189" y="2547123"/>
                  </a:cubicBezTo>
                  <a:cubicBezTo>
                    <a:pt x="604766" y="2618841"/>
                    <a:pt x="415013" y="2820547"/>
                    <a:pt x="391107" y="2896747"/>
                  </a:cubicBezTo>
                  <a:cubicBezTo>
                    <a:pt x="367201" y="2972947"/>
                    <a:pt x="452366" y="2969958"/>
                    <a:pt x="480754" y="3004323"/>
                  </a:cubicBezTo>
                  <a:cubicBezTo>
                    <a:pt x="509142" y="3038688"/>
                    <a:pt x="543507" y="3065582"/>
                    <a:pt x="561436" y="3102935"/>
                  </a:cubicBezTo>
                  <a:cubicBezTo>
                    <a:pt x="579365" y="3140288"/>
                    <a:pt x="568907" y="3204535"/>
                    <a:pt x="588330" y="3228441"/>
                  </a:cubicBezTo>
                  <a:cubicBezTo>
                    <a:pt x="607753" y="3252347"/>
                    <a:pt x="663036" y="3206029"/>
                    <a:pt x="677977" y="3246370"/>
                  </a:cubicBezTo>
                  <a:cubicBezTo>
                    <a:pt x="692918" y="3286711"/>
                    <a:pt x="667518" y="3431641"/>
                    <a:pt x="677977" y="3470488"/>
                  </a:cubicBezTo>
                  <a:cubicBezTo>
                    <a:pt x="688436" y="3509335"/>
                    <a:pt x="728777" y="3454053"/>
                    <a:pt x="740730" y="3479453"/>
                  </a:cubicBezTo>
                  <a:cubicBezTo>
                    <a:pt x="752683" y="3504853"/>
                    <a:pt x="727283" y="3582547"/>
                    <a:pt x="749695" y="3622888"/>
                  </a:cubicBezTo>
                  <a:cubicBezTo>
                    <a:pt x="772107" y="3663229"/>
                    <a:pt x="842331" y="3681159"/>
                    <a:pt x="875201" y="3721500"/>
                  </a:cubicBezTo>
                  <a:cubicBezTo>
                    <a:pt x="908071" y="3761841"/>
                    <a:pt x="888648" y="3839535"/>
                    <a:pt x="946918" y="3864935"/>
                  </a:cubicBezTo>
                  <a:cubicBezTo>
                    <a:pt x="1005188" y="3890335"/>
                    <a:pt x="1165059" y="3842524"/>
                    <a:pt x="1224824" y="3873900"/>
                  </a:cubicBezTo>
                  <a:cubicBezTo>
                    <a:pt x="1284589" y="3905276"/>
                    <a:pt x="1259189" y="3982971"/>
                    <a:pt x="1305507" y="4053194"/>
                  </a:cubicBezTo>
                  <a:cubicBezTo>
                    <a:pt x="1351825" y="4123418"/>
                    <a:pt x="1472848" y="4239959"/>
                    <a:pt x="1502730" y="4295241"/>
                  </a:cubicBezTo>
                  <a:cubicBezTo>
                    <a:pt x="1532612" y="4350523"/>
                    <a:pt x="1454919" y="4362476"/>
                    <a:pt x="1484801" y="4384888"/>
                  </a:cubicBezTo>
                  <a:cubicBezTo>
                    <a:pt x="1514683" y="4407300"/>
                    <a:pt x="1626742" y="4399830"/>
                    <a:pt x="1682024" y="4429712"/>
                  </a:cubicBezTo>
                  <a:cubicBezTo>
                    <a:pt x="1737306" y="4459594"/>
                    <a:pt x="1794083" y="4514876"/>
                    <a:pt x="1816495" y="4564182"/>
                  </a:cubicBezTo>
                  <a:cubicBezTo>
                    <a:pt x="1838907" y="4613488"/>
                    <a:pt x="1791095" y="4686700"/>
                    <a:pt x="1816495" y="4725547"/>
                  </a:cubicBezTo>
                  <a:cubicBezTo>
                    <a:pt x="1841895" y="4764394"/>
                    <a:pt x="1934531" y="4798759"/>
                    <a:pt x="1968895" y="4797265"/>
                  </a:cubicBezTo>
                  <a:cubicBezTo>
                    <a:pt x="2003259" y="4795771"/>
                    <a:pt x="1983836" y="4698653"/>
                    <a:pt x="2022683" y="4716582"/>
                  </a:cubicBezTo>
                  <a:cubicBezTo>
                    <a:pt x="2061530" y="4734511"/>
                    <a:pt x="2149683" y="4865994"/>
                    <a:pt x="2201977" y="4904841"/>
                  </a:cubicBezTo>
                  <a:cubicBezTo>
                    <a:pt x="2254271" y="4943688"/>
                    <a:pt x="2294613" y="4897371"/>
                    <a:pt x="2336448" y="4949665"/>
                  </a:cubicBezTo>
                  <a:cubicBezTo>
                    <a:pt x="2378283" y="5001959"/>
                    <a:pt x="2417130" y="5166312"/>
                    <a:pt x="2452989" y="5218606"/>
                  </a:cubicBezTo>
                  <a:cubicBezTo>
                    <a:pt x="2488848" y="5270900"/>
                    <a:pt x="2497813" y="5226076"/>
                    <a:pt x="2551601" y="5263429"/>
                  </a:cubicBezTo>
                  <a:cubicBezTo>
                    <a:pt x="2605389" y="5300782"/>
                    <a:pt x="2744342" y="5399394"/>
                    <a:pt x="2775718" y="5442723"/>
                  </a:cubicBezTo>
                  <a:cubicBezTo>
                    <a:pt x="2807094" y="5486052"/>
                    <a:pt x="2732388" y="5493524"/>
                    <a:pt x="2739859" y="5523406"/>
                  </a:cubicBezTo>
                  <a:cubicBezTo>
                    <a:pt x="2747330" y="5553288"/>
                    <a:pt x="2742848" y="5593629"/>
                    <a:pt x="2820542" y="5622017"/>
                  </a:cubicBezTo>
                  <a:cubicBezTo>
                    <a:pt x="2898236" y="5650405"/>
                    <a:pt x="3108906" y="5695229"/>
                    <a:pt x="3206024" y="5693735"/>
                  </a:cubicBezTo>
                  <a:cubicBezTo>
                    <a:pt x="3303142" y="5692241"/>
                    <a:pt x="3368883" y="5641441"/>
                    <a:pt x="3403248" y="5613053"/>
                  </a:cubicBezTo>
                  <a:cubicBezTo>
                    <a:pt x="3437613" y="5584665"/>
                    <a:pt x="3388306" y="5523406"/>
                    <a:pt x="3412212" y="5523406"/>
                  </a:cubicBezTo>
                  <a:cubicBezTo>
                    <a:pt x="3436118" y="5523406"/>
                    <a:pt x="3509330" y="5607077"/>
                    <a:pt x="3546683" y="5613053"/>
                  </a:cubicBezTo>
                  <a:cubicBezTo>
                    <a:pt x="3584036" y="5619029"/>
                    <a:pt x="3595989" y="5554783"/>
                    <a:pt x="3636330" y="5559265"/>
                  </a:cubicBezTo>
                  <a:cubicBezTo>
                    <a:pt x="3676671" y="5563747"/>
                    <a:pt x="3761836" y="5663853"/>
                    <a:pt x="3788730" y="5639947"/>
                  </a:cubicBezTo>
                  <a:cubicBezTo>
                    <a:pt x="3815624" y="5616041"/>
                    <a:pt x="3782754" y="5463641"/>
                    <a:pt x="3797695" y="5415829"/>
                  </a:cubicBezTo>
                  <a:cubicBezTo>
                    <a:pt x="3812636" y="5368017"/>
                    <a:pt x="3854471" y="5388935"/>
                    <a:pt x="3878377" y="5353076"/>
                  </a:cubicBezTo>
                  <a:cubicBezTo>
                    <a:pt x="3902283" y="5317217"/>
                    <a:pt x="3894812" y="5217111"/>
                    <a:pt x="3941130" y="5200676"/>
                  </a:cubicBezTo>
                  <a:cubicBezTo>
                    <a:pt x="3987448" y="5184241"/>
                    <a:pt x="4126401" y="5267912"/>
                    <a:pt x="4156283" y="5254465"/>
                  </a:cubicBezTo>
                  <a:cubicBezTo>
                    <a:pt x="4186165" y="5241018"/>
                    <a:pt x="4112953" y="5175276"/>
                    <a:pt x="4120424" y="5119994"/>
                  </a:cubicBezTo>
                  <a:cubicBezTo>
                    <a:pt x="4127895" y="5064712"/>
                    <a:pt x="4186166" y="4994488"/>
                    <a:pt x="4201107" y="4922770"/>
                  </a:cubicBezTo>
                  <a:cubicBezTo>
                    <a:pt x="4216048" y="4851052"/>
                    <a:pt x="4168236" y="4721064"/>
                    <a:pt x="4210071" y="4689688"/>
                  </a:cubicBezTo>
                  <a:cubicBezTo>
                    <a:pt x="4251906" y="4658312"/>
                    <a:pt x="4405800" y="4707618"/>
                    <a:pt x="4452118" y="4734512"/>
                  </a:cubicBezTo>
                  <a:cubicBezTo>
                    <a:pt x="4498436" y="4761406"/>
                    <a:pt x="4455106" y="4833124"/>
                    <a:pt x="4487977" y="4851053"/>
                  </a:cubicBezTo>
                  <a:cubicBezTo>
                    <a:pt x="4520848" y="4868982"/>
                    <a:pt x="4622448" y="4861511"/>
                    <a:pt x="4649342" y="4842088"/>
                  </a:cubicBezTo>
                  <a:cubicBezTo>
                    <a:pt x="4676236" y="4822665"/>
                    <a:pt x="4617966" y="4747959"/>
                    <a:pt x="4649342" y="4734512"/>
                  </a:cubicBezTo>
                  <a:cubicBezTo>
                    <a:pt x="4680718" y="4721065"/>
                    <a:pt x="4788295" y="4746465"/>
                    <a:pt x="4837601" y="4761406"/>
                  </a:cubicBezTo>
                  <a:cubicBezTo>
                    <a:pt x="4886907" y="4776347"/>
                    <a:pt x="4879436" y="4782324"/>
                    <a:pt x="4945177" y="4824159"/>
                  </a:cubicBezTo>
                  <a:cubicBezTo>
                    <a:pt x="5010918" y="4865994"/>
                    <a:pt x="5148377" y="4982535"/>
                    <a:pt x="5232048" y="5012417"/>
                  </a:cubicBezTo>
                  <a:cubicBezTo>
                    <a:pt x="5315719" y="5042299"/>
                    <a:pt x="5373989" y="4978053"/>
                    <a:pt x="5447201" y="5003453"/>
                  </a:cubicBezTo>
                  <a:cubicBezTo>
                    <a:pt x="5520413" y="5028853"/>
                    <a:pt x="5590636" y="5119994"/>
                    <a:pt x="5671318" y="5164817"/>
                  </a:cubicBezTo>
                  <a:cubicBezTo>
                    <a:pt x="5752000" y="5209640"/>
                    <a:pt x="5826707" y="5244006"/>
                    <a:pt x="5931295" y="5272394"/>
                  </a:cubicBezTo>
                  <a:cubicBezTo>
                    <a:pt x="6035883" y="5300782"/>
                    <a:pt x="6213683" y="5354571"/>
                    <a:pt x="6298848" y="5335147"/>
                  </a:cubicBezTo>
                  <a:cubicBezTo>
                    <a:pt x="6384013" y="5315724"/>
                    <a:pt x="6372060" y="5178265"/>
                    <a:pt x="6442283" y="5155853"/>
                  </a:cubicBezTo>
                  <a:cubicBezTo>
                    <a:pt x="6512507" y="5133441"/>
                    <a:pt x="6669389" y="5178264"/>
                    <a:pt x="6720189" y="5200676"/>
                  </a:cubicBezTo>
                  <a:cubicBezTo>
                    <a:pt x="6770989" y="5223088"/>
                    <a:pt x="6721683" y="5272393"/>
                    <a:pt x="6747083" y="5290323"/>
                  </a:cubicBezTo>
                  <a:cubicBezTo>
                    <a:pt x="6772483" y="5308253"/>
                    <a:pt x="6832248" y="5294806"/>
                    <a:pt x="6872589" y="5308253"/>
                  </a:cubicBezTo>
                  <a:cubicBezTo>
                    <a:pt x="6912930" y="5321700"/>
                    <a:pt x="6956259" y="5366524"/>
                    <a:pt x="6989130" y="5371006"/>
                  </a:cubicBezTo>
                  <a:cubicBezTo>
                    <a:pt x="7022001" y="5375488"/>
                    <a:pt x="7041424" y="5305265"/>
                    <a:pt x="7069812" y="5335147"/>
                  </a:cubicBezTo>
                  <a:cubicBezTo>
                    <a:pt x="7098200" y="5365029"/>
                    <a:pt x="7116130" y="5562253"/>
                    <a:pt x="7159459" y="5550300"/>
                  </a:cubicBezTo>
                  <a:cubicBezTo>
                    <a:pt x="7202788" y="5538347"/>
                    <a:pt x="7277495" y="5357558"/>
                    <a:pt x="7329789" y="5263429"/>
                  </a:cubicBezTo>
                  <a:cubicBezTo>
                    <a:pt x="7382083" y="5169300"/>
                    <a:pt x="7388059" y="5009429"/>
                    <a:pt x="7473224" y="4985523"/>
                  </a:cubicBezTo>
                  <a:cubicBezTo>
                    <a:pt x="7558389" y="4961617"/>
                    <a:pt x="7766071" y="5109535"/>
                    <a:pt x="7840777" y="5119994"/>
                  </a:cubicBezTo>
                  <a:cubicBezTo>
                    <a:pt x="7915483" y="5130453"/>
                    <a:pt x="7890083" y="5049770"/>
                    <a:pt x="7921459" y="5048276"/>
                  </a:cubicBezTo>
                  <a:cubicBezTo>
                    <a:pt x="7952835" y="5046782"/>
                    <a:pt x="7964789" y="5117005"/>
                    <a:pt x="8029036" y="5111029"/>
                  </a:cubicBezTo>
                  <a:cubicBezTo>
                    <a:pt x="8093283" y="5105053"/>
                    <a:pt x="8248672" y="5055746"/>
                    <a:pt x="8306942" y="5012417"/>
                  </a:cubicBezTo>
                  <a:cubicBezTo>
                    <a:pt x="8365212" y="4969088"/>
                    <a:pt x="8342800" y="4874959"/>
                    <a:pt x="8378659" y="4851053"/>
                  </a:cubicBezTo>
                  <a:cubicBezTo>
                    <a:pt x="8414518" y="4827147"/>
                    <a:pt x="8498189" y="4897370"/>
                    <a:pt x="8522095" y="4868982"/>
                  </a:cubicBezTo>
                  <a:cubicBezTo>
                    <a:pt x="8546001" y="4840594"/>
                    <a:pt x="8471295" y="4731523"/>
                    <a:pt x="8522095" y="4680723"/>
                  </a:cubicBezTo>
                  <a:cubicBezTo>
                    <a:pt x="8572895" y="4629923"/>
                    <a:pt x="8761154" y="4641876"/>
                    <a:pt x="8826895" y="4564182"/>
                  </a:cubicBezTo>
                  <a:cubicBezTo>
                    <a:pt x="8892636" y="4486488"/>
                    <a:pt x="8909072" y="4289265"/>
                    <a:pt x="8916542" y="4214559"/>
                  </a:cubicBezTo>
                  <a:cubicBezTo>
                    <a:pt x="8924012" y="4139853"/>
                    <a:pt x="8853789" y="4159277"/>
                    <a:pt x="8871718" y="4115947"/>
                  </a:cubicBezTo>
                  <a:cubicBezTo>
                    <a:pt x="8889647" y="4072618"/>
                    <a:pt x="8962859" y="3984464"/>
                    <a:pt x="9024118" y="3954582"/>
                  </a:cubicBezTo>
                  <a:cubicBezTo>
                    <a:pt x="9085377" y="3924700"/>
                    <a:pt x="9203412" y="3965041"/>
                    <a:pt x="9239271" y="3936653"/>
                  </a:cubicBezTo>
                  <a:cubicBezTo>
                    <a:pt x="9275130" y="3908265"/>
                    <a:pt x="9215365" y="3809653"/>
                    <a:pt x="9239271" y="3784253"/>
                  </a:cubicBezTo>
                  <a:cubicBezTo>
                    <a:pt x="9263177" y="3758853"/>
                    <a:pt x="9355813" y="3805171"/>
                    <a:pt x="9382707" y="3784253"/>
                  </a:cubicBezTo>
                  <a:cubicBezTo>
                    <a:pt x="9409601" y="3763335"/>
                    <a:pt x="9384201" y="3679665"/>
                    <a:pt x="9400636" y="3658747"/>
                  </a:cubicBezTo>
                  <a:cubicBezTo>
                    <a:pt x="9417071" y="3637829"/>
                    <a:pt x="9455918" y="3682653"/>
                    <a:pt x="9481318" y="3658747"/>
                  </a:cubicBezTo>
                  <a:cubicBezTo>
                    <a:pt x="9506718" y="3634841"/>
                    <a:pt x="9494765" y="3533242"/>
                    <a:pt x="9553036" y="3515312"/>
                  </a:cubicBezTo>
                  <a:cubicBezTo>
                    <a:pt x="9611307" y="3497383"/>
                    <a:pt x="9784624" y="3561629"/>
                    <a:pt x="9830942" y="3551170"/>
                  </a:cubicBezTo>
                  <a:cubicBezTo>
                    <a:pt x="9877260" y="3540711"/>
                    <a:pt x="9777154" y="3473476"/>
                    <a:pt x="9830942" y="3452559"/>
                  </a:cubicBezTo>
                  <a:cubicBezTo>
                    <a:pt x="9884730" y="3431642"/>
                    <a:pt x="10135742" y="3434630"/>
                    <a:pt x="10153671" y="3425665"/>
                  </a:cubicBezTo>
                  <a:cubicBezTo>
                    <a:pt x="10171600" y="3416700"/>
                    <a:pt x="9986330" y="3454052"/>
                    <a:pt x="9938518" y="3398770"/>
                  </a:cubicBezTo>
                  <a:cubicBezTo>
                    <a:pt x="9890706" y="3343488"/>
                    <a:pt x="9905648" y="3156723"/>
                    <a:pt x="9866801" y="3093970"/>
                  </a:cubicBezTo>
                  <a:cubicBezTo>
                    <a:pt x="9827954" y="3031217"/>
                    <a:pt x="9747271" y="3035700"/>
                    <a:pt x="9705436" y="3022253"/>
                  </a:cubicBezTo>
                  <a:cubicBezTo>
                    <a:pt x="9663601" y="3008806"/>
                    <a:pt x="9650154" y="3052135"/>
                    <a:pt x="9615789" y="3013288"/>
                  </a:cubicBezTo>
                  <a:cubicBezTo>
                    <a:pt x="9581424" y="2974441"/>
                    <a:pt x="9511201" y="2848935"/>
                    <a:pt x="9499248" y="2789170"/>
                  </a:cubicBezTo>
                  <a:cubicBezTo>
                    <a:pt x="9487295" y="2729405"/>
                    <a:pt x="9544071" y="2692053"/>
                    <a:pt x="9544071" y="2654700"/>
                  </a:cubicBezTo>
                  <a:cubicBezTo>
                    <a:pt x="9544071" y="2617347"/>
                    <a:pt x="9557518" y="2590453"/>
                    <a:pt x="9499248" y="2565053"/>
                  </a:cubicBezTo>
                  <a:cubicBezTo>
                    <a:pt x="9440978" y="2539653"/>
                    <a:pt x="9263177" y="2500806"/>
                    <a:pt x="9194448" y="2502300"/>
                  </a:cubicBezTo>
                  <a:cubicBezTo>
                    <a:pt x="9125719" y="2503794"/>
                    <a:pt x="9112271" y="2563558"/>
                    <a:pt x="9086871" y="2574017"/>
                  </a:cubicBezTo>
                  <a:cubicBezTo>
                    <a:pt x="9061471" y="2584476"/>
                    <a:pt x="9058483" y="2585970"/>
                    <a:pt x="9042048" y="2565053"/>
                  </a:cubicBezTo>
                  <a:cubicBezTo>
                    <a:pt x="9025613" y="2544136"/>
                    <a:pt x="9024118" y="2475406"/>
                    <a:pt x="8988259" y="2448512"/>
                  </a:cubicBezTo>
                  <a:cubicBezTo>
                    <a:pt x="8952400" y="2421618"/>
                    <a:pt x="8870224" y="2433571"/>
                    <a:pt x="8826895" y="2403688"/>
                  </a:cubicBezTo>
                  <a:cubicBezTo>
                    <a:pt x="8783566" y="2373806"/>
                    <a:pt x="8749201" y="2270711"/>
                    <a:pt x="8728283" y="2269217"/>
                  </a:cubicBezTo>
                  <a:cubicBezTo>
                    <a:pt x="8707365" y="2267723"/>
                    <a:pt x="8737248" y="2364841"/>
                    <a:pt x="8701389" y="2394723"/>
                  </a:cubicBezTo>
                  <a:cubicBezTo>
                    <a:pt x="8665530" y="2424606"/>
                    <a:pt x="8580365" y="2469430"/>
                    <a:pt x="8513130" y="2448512"/>
                  </a:cubicBezTo>
                  <a:cubicBezTo>
                    <a:pt x="8445895" y="2427594"/>
                    <a:pt x="8347283" y="2318523"/>
                    <a:pt x="8297977" y="2269217"/>
                  </a:cubicBezTo>
                  <a:cubicBezTo>
                    <a:pt x="8248671" y="2219911"/>
                    <a:pt x="8248672" y="2173594"/>
                    <a:pt x="8217295" y="2152676"/>
                  </a:cubicBezTo>
                  <a:cubicBezTo>
                    <a:pt x="8185919" y="2131759"/>
                    <a:pt x="8135118" y="2164630"/>
                    <a:pt x="8109718" y="2143712"/>
                  </a:cubicBezTo>
                  <a:cubicBezTo>
                    <a:pt x="8084318" y="2122794"/>
                    <a:pt x="8030530" y="2066017"/>
                    <a:pt x="8064895" y="2027170"/>
                  </a:cubicBezTo>
                  <a:cubicBezTo>
                    <a:pt x="8099260" y="1988323"/>
                    <a:pt x="8280048" y="1944994"/>
                    <a:pt x="8315907" y="1910629"/>
                  </a:cubicBezTo>
                  <a:cubicBezTo>
                    <a:pt x="8351766" y="1876264"/>
                    <a:pt x="8290507" y="1856841"/>
                    <a:pt x="8280048" y="1820982"/>
                  </a:cubicBezTo>
                  <a:cubicBezTo>
                    <a:pt x="8269589" y="1785123"/>
                    <a:pt x="8265107" y="1725358"/>
                    <a:pt x="8253154" y="1695476"/>
                  </a:cubicBezTo>
                  <a:cubicBezTo>
                    <a:pt x="8241201" y="1665594"/>
                    <a:pt x="8233730" y="1626747"/>
                    <a:pt x="8208330" y="1641688"/>
                  </a:cubicBezTo>
                  <a:cubicBezTo>
                    <a:pt x="8182930" y="1656629"/>
                    <a:pt x="8159025" y="1761217"/>
                    <a:pt x="8100754" y="1785123"/>
                  </a:cubicBezTo>
                  <a:cubicBezTo>
                    <a:pt x="8042483" y="1809029"/>
                    <a:pt x="7858707" y="1785123"/>
                    <a:pt x="7858707" y="1785123"/>
                  </a:cubicBezTo>
                  <a:cubicBezTo>
                    <a:pt x="7798942" y="1782135"/>
                    <a:pt x="7773541" y="1788112"/>
                    <a:pt x="7742165" y="1767194"/>
                  </a:cubicBezTo>
                  <a:cubicBezTo>
                    <a:pt x="7710789" y="1746276"/>
                    <a:pt x="7707801" y="1680535"/>
                    <a:pt x="7670448" y="1659617"/>
                  </a:cubicBezTo>
                  <a:cubicBezTo>
                    <a:pt x="7633095" y="1638699"/>
                    <a:pt x="7562871" y="1665594"/>
                    <a:pt x="7518048" y="1641688"/>
                  </a:cubicBezTo>
                  <a:cubicBezTo>
                    <a:pt x="7473225" y="1617782"/>
                    <a:pt x="7489660" y="1553535"/>
                    <a:pt x="7401507" y="1516182"/>
                  </a:cubicBezTo>
                  <a:cubicBezTo>
                    <a:pt x="7313354" y="1478829"/>
                    <a:pt x="7051883" y="1407111"/>
                    <a:pt x="6989130" y="1417570"/>
                  </a:cubicBezTo>
                  <a:cubicBezTo>
                    <a:pt x="6926377" y="1428029"/>
                    <a:pt x="7005565" y="1531123"/>
                    <a:pt x="7024989" y="1578935"/>
                  </a:cubicBezTo>
                  <a:cubicBezTo>
                    <a:pt x="7044413" y="1626747"/>
                    <a:pt x="7072801" y="1674559"/>
                    <a:pt x="7105671" y="1704441"/>
                  </a:cubicBezTo>
                  <a:cubicBezTo>
                    <a:pt x="7138542" y="1734323"/>
                    <a:pt x="7213247" y="1731335"/>
                    <a:pt x="7222212" y="1758229"/>
                  </a:cubicBezTo>
                  <a:cubicBezTo>
                    <a:pt x="7231177" y="1785123"/>
                    <a:pt x="7202788" y="1835924"/>
                    <a:pt x="7159459" y="1865806"/>
                  </a:cubicBezTo>
                  <a:cubicBezTo>
                    <a:pt x="7116130" y="1895688"/>
                    <a:pt x="7030965" y="1885229"/>
                    <a:pt x="6962236" y="1937523"/>
                  </a:cubicBezTo>
                  <a:cubicBezTo>
                    <a:pt x="6893507" y="1989817"/>
                    <a:pt x="6821789" y="2182558"/>
                    <a:pt x="6747083" y="2179570"/>
                  </a:cubicBezTo>
                  <a:cubicBezTo>
                    <a:pt x="6672377" y="2176582"/>
                    <a:pt x="6579742" y="1998782"/>
                    <a:pt x="6514001" y="1919594"/>
                  </a:cubicBezTo>
                  <a:cubicBezTo>
                    <a:pt x="6448260" y="1840406"/>
                    <a:pt x="6401942" y="1755241"/>
                    <a:pt x="6352636" y="1704441"/>
                  </a:cubicBezTo>
                  <a:cubicBezTo>
                    <a:pt x="6303330" y="1653641"/>
                    <a:pt x="6260000" y="1640194"/>
                    <a:pt x="6218165" y="1614794"/>
                  </a:cubicBezTo>
                  <a:cubicBezTo>
                    <a:pt x="6176330" y="1589394"/>
                    <a:pt x="6147942" y="1583417"/>
                    <a:pt x="6101624" y="1552041"/>
                  </a:cubicBezTo>
                  <a:cubicBezTo>
                    <a:pt x="6055306" y="1520665"/>
                    <a:pt x="5926812" y="1466876"/>
                    <a:pt x="5940259" y="1426535"/>
                  </a:cubicBezTo>
                  <a:cubicBezTo>
                    <a:pt x="5953706" y="1386194"/>
                    <a:pt x="6122542" y="1329418"/>
                    <a:pt x="6182307" y="1309994"/>
                  </a:cubicBezTo>
                  <a:cubicBezTo>
                    <a:pt x="6242072" y="1290570"/>
                    <a:pt x="6282413" y="1330912"/>
                    <a:pt x="6298848" y="1309994"/>
                  </a:cubicBezTo>
                  <a:cubicBezTo>
                    <a:pt x="6315283" y="1289076"/>
                    <a:pt x="6270459" y="1215864"/>
                    <a:pt x="6280918" y="1184488"/>
                  </a:cubicBezTo>
                  <a:cubicBezTo>
                    <a:pt x="6291377" y="1153112"/>
                    <a:pt x="6378036" y="1168053"/>
                    <a:pt x="6361601" y="1121735"/>
                  </a:cubicBezTo>
                  <a:cubicBezTo>
                    <a:pt x="6345166" y="1075417"/>
                    <a:pt x="6237589" y="943935"/>
                    <a:pt x="6182307" y="906582"/>
                  </a:cubicBezTo>
                  <a:cubicBezTo>
                    <a:pt x="6127025" y="869229"/>
                    <a:pt x="6062778" y="881182"/>
                    <a:pt x="6029907" y="897617"/>
                  </a:cubicBezTo>
                  <a:cubicBezTo>
                    <a:pt x="5997036" y="914052"/>
                    <a:pt x="6007495" y="999218"/>
                    <a:pt x="5985083" y="1005194"/>
                  </a:cubicBezTo>
                  <a:cubicBezTo>
                    <a:pt x="5962671" y="1011170"/>
                    <a:pt x="5931295" y="924511"/>
                    <a:pt x="5895436" y="933476"/>
                  </a:cubicBezTo>
                  <a:cubicBezTo>
                    <a:pt x="5859577" y="942441"/>
                    <a:pt x="5805789" y="1070935"/>
                    <a:pt x="5769930" y="1058982"/>
                  </a:cubicBezTo>
                  <a:cubicBezTo>
                    <a:pt x="5734071" y="1047029"/>
                    <a:pt x="5713154" y="891641"/>
                    <a:pt x="5680283" y="861759"/>
                  </a:cubicBezTo>
                  <a:cubicBezTo>
                    <a:pt x="5647413" y="831877"/>
                    <a:pt x="5619025" y="899112"/>
                    <a:pt x="5572707" y="879688"/>
                  </a:cubicBezTo>
                  <a:cubicBezTo>
                    <a:pt x="5526389" y="860264"/>
                    <a:pt x="5457660" y="767629"/>
                    <a:pt x="5402377" y="745217"/>
                  </a:cubicBezTo>
                  <a:cubicBezTo>
                    <a:pt x="5347095" y="722805"/>
                    <a:pt x="5288824" y="758664"/>
                    <a:pt x="5241012" y="745217"/>
                  </a:cubicBezTo>
                  <a:cubicBezTo>
                    <a:pt x="5193200" y="731770"/>
                    <a:pt x="5172283" y="685452"/>
                    <a:pt x="5115507" y="664535"/>
                  </a:cubicBezTo>
                  <a:cubicBezTo>
                    <a:pt x="5058731" y="643618"/>
                    <a:pt x="4948166" y="618218"/>
                    <a:pt x="4900354" y="619712"/>
                  </a:cubicBezTo>
                  <a:cubicBezTo>
                    <a:pt x="4852542" y="621206"/>
                    <a:pt x="4855530" y="692924"/>
                    <a:pt x="4828636" y="673500"/>
                  </a:cubicBezTo>
                  <a:cubicBezTo>
                    <a:pt x="4801742" y="654076"/>
                    <a:pt x="4768871" y="552476"/>
                    <a:pt x="4738989" y="503170"/>
                  </a:cubicBezTo>
                  <a:cubicBezTo>
                    <a:pt x="4709107" y="453864"/>
                    <a:pt x="4655318" y="422488"/>
                    <a:pt x="4649342" y="377665"/>
                  </a:cubicBezTo>
                  <a:cubicBezTo>
                    <a:pt x="4643366" y="332842"/>
                    <a:pt x="4719565" y="270088"/>
                    <a:pt x="4703130" y="234229"/>
                  </a:cubicBezTo>
                  <a:cubicBezTo>
                    <a:pt x="4686695" y="198370"/>
                    <a:pt x="4585095" y="181935"/>
                    <a:pt x="4550730" y="162512"/>
                  </a:cubicBezTo>
                  <a:cubicBezTo>
                    <a:pt x="4516365" y="143089"/>
                    <a:pt x="4559695" y="123665"/>
                    <a:pt x="4496942" y="117688"/>
                  </a:cubicBezTo>
                  <a:cubicBezTo>
                    <a:pt x="4434189" y="111712"/>
                    <a:pt x="4207083" y="102747"/>
                    <a:pt x="4174212" y="126653"/>
                  </a:cubicBezTo>
                  <a:cubicBezTo>
                    <a:pt x="4141341" y="150559"/>
                    <a:pt x="4286271" y="207335"/>
                    <a:pt x="4299718" y="261123"/>
                  </a:cubicBezTo>
                  <a:cubicBezTo>
                    <a:pt x="4313165" y="314911"/>
                    <a:pt x="4293742" y="423982"/>
                    <a:pt x="4254895" y="449382"/>
                  </a:cubicBezTo>
                  <a:cubicBezTo>
                    <a:pt x="4216048" y="474782"/>
                    <a:pt x="4112954" y="410535"/>
                    <a:pt x="4066636" y="413523"/>
                  </a:cubicBezTo>
                  <a:cubicBezTo>
                    <a:pt x="4020318" y="416511"/>
                    <a:pt x="4006871" y="444900"/>
                    <a:pt x="3976989" y="467312"/>
                  </a:cubicBezTo>
                  <a:cubicBezTo>
                    <a:pt x="3947107" y="489724"/>
                    <a:pt x="3927683" y="552476"/>
                    <a:pt x="3887342" y="547994"/>
                  </a:cubicBezTo>
                  <a:cubicBezTo>
                    <a:pt x="3847001" y="543512"/>
                    <a:pt x="3758848" y="482252"/>
                    <a:pt x="3734942" y="440417"/>
                  </a:cubicBezTo>
                  <a:cubicBezTo>
                    <a:pt x="3711036" y="398582"/>
                    <a:pt x="3754366" y="319394"/>
                    <a:pt x="3743907" y="296982"/>
                  </a:cubicBezTo>
                  <a:cubicBezTo>
                    <a:pt x="3733448" y="274570"/>
                    <a:pt x="3681154" y="332841"/>
                    <a:pt x="3672189" y="305947"/>
                  </a:cubicBezTo>
                  <a:cubicBezTo>
                    <a:pt x="3663224" y="279053"/>
                    <a:pt x="3714024" y="171476"/>
                    <a:pt x="3690118" y="135617"/>
                  </a:cubicBezTo>
                  <a:cubicBezTo>
                    <a:pt x="3666212" y="99758"/>
                    <a:pt x="3582542" y="99759"/>
                    <a:pt x="3528754" y="90794"/>
                  </a:cubicBezTo>
                  <a:cubicBezTo>
                    <a:pt x="3474966" y="81829"/>
                    <a:pt x="3407730" y="89300"/>
                    <a:pt x="3367389" y="81829"/>
                  </a:cubicBezTo>
                  <a:cubicBezTo>
                    <a:pt x="3327048" y="74358"/>
                    <a:pt x="3318084" y="-10806"/>
                    <a:pt x="3286707" y="114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7F0CD263-F2C3-982D-3174-89B17610C5D1}"/>
                </a:ext>
              </a:extLst>
            </p:cNvPr>
            <p:cNvGrpSpPr/>
            <p:nvPr/>
          </p:nvGrpSpPr>
          <p:grpSpPr>
            <a:xfrm>
              <a:off x="5102842" y="1385751"/>
              <a:ext cx="2137384" cy="2613985"/>
              <a:chOff x="4023696" y="462160"/>
              <a:chExt cx="4605330" cy="6028287"/>
            </a:xfrm>
          </p:grpSpPr>
          <p:sp>
            <p:nvSpPr>
              <p:cNvPr id="27" name="Volný tvar: obrazec 26">
                <a:extLst>
                  <a:ext uri="{FF2B5EF4-FFF2-40B4-BE49-F238E27FC236}">
                    <a16:creationId xmlns:a16="http://schemas.microsoft.com/office/drawing/2014/main" id="{4697EF21-47DE-126D-6249-BF5AEC6715B6}"/>
                  </a:ext>
                </a:extLst>
              </p:cNvPr>
              <p:cNvSpPr/>
              <p:nvPr/>
            </p:nvSpPr>
            <p:spPr>
              <a:xfrm>
                <a:off x="4023696" y="1407459"/>
                <a:ext cx="4087699" cy="5082988"/>
              </a:xfrm>
              <a:custGeom>
                <a:avLst/>
                <a:gdLst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54890 w 4573455"/>
                  <a:gd name="connsiteY33" fmla="*/ 3872753 h 5082988"/>
                  <a:gd name="connsiteX34" fmla="*/ 3981784 w 4573455"/>
                  <a:gd name="connsiteY34" fmla="*/ 4034117 h 5082988"/>
                  <a:gd name="connsiteX35" fmla="*/ 3910067 w 4573455"/>
                  <a:gd name="connsiteY35" fmla="*/ 4186517 h 5082988"/>
                  <a:gd name="connsiteX36" fmla="*/ 3793526 w 4573455"/>
                  <a:gd name="connsiteY36" fmla="*/ 4105835 h 5082988"/>
                  <a:gd name="connsiteX37" fmla="*/ 3748702 w 4573455"/>
                  <a:gd name="connsiteY37" fmla="*/ 4303059 h 5082988"/>
                  <a:gd name="connsiteX38" fmla="*/ 3425973 w 4573455"/>
                  <a:gd name="connsiteY38" fmla="*/ 4455459 h 5082988"/>
                  <a:gd name="connsiteX39" fmla="*/ 3515620 w 4573455"/>
                  <a:gd name="connsiteY39" fmla="*/ 4607859 h 5082988"/>
                  <a:gd name="connsiteX40" fmla="*/ 3560443 w 4573455"/>
                  <a:gd name="connsiteY40" fmla="*/ 4688541 h 5082988"/>
                  <a:gd name="connsiteX41" fmla="*/ 3506655 w 4573455"/>
                  <a:gd name="connsiteY41" fmla="*/ 4787153 h 5082988"/>
                  <a:gd name="connsiteX42" fmla="*/ 3614231 w 4573455"/>
                  <a:gd name="connsiteY42" fmla="*/ 4805082 h 5082988"/>
                  <a:gd name="connsiteX43" fmla="*/ 3578373 w 4573455"/>
                  <a:gd name="connsiteY43" fmla="*/ 4975412 h 5082988"/>
                  <a:gd name="connsiteX44" fmla="*/ 3425973 w 4573455"/>
                  <a:gd name="connsiteY44" fmla="*/ 4921623 h 5082988"/>
                  <a:gd name="connsiteX45" fmla="*/ 3425973 w 4573455"/>
                  <a:gd name="connsiteY45" fmla="*/ 4796117 h 5082988"/>
                  <a:gd name="connsiteX46" fmla="*/ 3291502 w 4573455"/>
                  <a:gd name="connsiteY46" fmla="*/ 4849906 h 5082988"/>
                  <a:gd name="connsiteX47" fmla="*/ 3210820 w 4573455"/>
                  <a:gd name="connsiteY47" fmla="*/ 4787153 h 5082988"/>
                  <a:gd name="connsiteX48" fmla="*/ 3121173 w 4573455"/>
                  <a:gd name="connsiteY48" fmla="*/ 4751294 h 5082988"/>
                  <a:gd name="connsiteX49" fmla="*/ 3121173 w 4573455"/>
                  <a:gd name="connsiteY49" fmla="*/ 4894729 h 5082988"/>
                  <a:gd name="connsiteX50" fmla="*/ 2789478 w 4573455"/>
                  <a:gd name="connsiteY50" fmla="*/ 4867835 h 5082988"/>
                  <a:gd name="connsiteX51" fmla="*/ 2762584 w 4573455"/>
                  <a:gd name="connsiteY51" fmla="*/ 4957482 h 5082988"/>
                  <a:gd name="connsiteX52" fmla="*/ 2708796 w 4573455"/>
                  <a:gd name="connsiteY52" fmla="*/ 4957482 h 5082988"/>
                  <a:gd name="connsiteX53" fmla="*/ 2699831 w 4573455"/>
                  <a:gd name="connsiteY53" fmla="*/ 5020235 h 5082988"/>
                  <a:gd name="connsiteX54" fmla="*/ 2448820 w 4573455"/>
                  <a:gd name="connsiteY54" fmla="*/ 5029200 h 5082988"/>
                  <a:gd name="connsiteX55" fmla="*/ 2403996 w 4573455"/>
                  <a:gd name="connsiteY55" fmla="*/ 4912659 h 5082988"/>
                  <a:gd name="connsiteX56" fmla="*/ 2296420 w 4573455"/>
                  <a:gd name="connsiteY56" fmla="*/ 4921623 h 5082988"/>
                  <a:gd name="connsiteX57" fmla="*/ 2179878 w 4573455"/>
                  <a:gd name="connsiteY57" fmla="*/ 4849906 h 5082988"/>
                  <a:gd name="connsiteX58" fmla="*/ 2179878 w 4573455"/>
                  <a:gd name="connsiteY58" fmla="*/ 5029200 h 5082988"/>
                  <a:gd name="connsiteX59" fmla="*/ 2072302 w 4573455"/>
                  <a:gd name="connsiteY59" fmla="*/ 5082988 h 5082988"/>
                  <a:gd name="connsiteX60" fmla="*/ 2036443 w 4573455"/>
                  <a:gd name="connsiteY60" fmla="*/ 5029200 h 5082988"/>
                  <a:gd name="connsiteX61" fmla="*/ 1991620 w 4573455"/>
                  <a:gd name="connsiteY61" fmla="*/ 5020235 h 5082988"/>
                  <a:gd name="connsiteX62" fmla="*/ 1982655 w 4573455"/>
                  <a:gd name="connsiteY62" fmla="*/ 4912659 h 5082988"/>
                  <a:gd name="connsiteX63" fmla="*/ 1910937 w 4573455"/>
                  <a:gd name="connsiteY63" fmla="*/ 4930588 h 5082988"/>
                  <a:gd name="connsiteX64" fmla="*/ 1866114 w 4573455"/>
                  <a:gd name="connsiteY64" fmla="*/ 4885765 h 5082988"/>
                  <a:gd name="connsiteX65" fmla="*/ 1794396 w 4573455"/>
                  <a:gd name="connsiteY65" fmla="*/ 4903694 h 5082988"/>
                  <a:gd name="connsiteX66" fmla="*/ 1390984 w 4573455"/>
                  <a:gd name="connsiteY66" fmla="*/ 4778188 h 5082988"/>
                  <a:gd name="connsiteX67" fmla="*/ 1265478 w 4573455"/>
                  <a:gd name="connsiteY67" fmla="*/ 4751294 h 5082988"/>
                  <a:gd name="connsiteX68" fmla="*/ 1265478 w 4573455"/>
                  <a:gd name="connsiteY68" fmla="*/ 4652682 h 5082988"/>
                  <a:gd name="connsiteX69" fmla="*/ 1113078 w 4573455"/>
                  <a:gd name="connsiteY69" fmla="*/ 4670612 h 5082988"/>
                  <a:gd name="connsiteX70" fmla="*/ 1139973 w 4573455"/>
                  <a:gd name="connsiteY70" fmla="*/ 4760259 h 5082988"/>
                  <a:gd name="connsiteX71" fmla="*/ 1157902 w 4573455"/>
                  <a:gd name="connsiteY71" fmla="*/ 4760259 h 5082988"/>
                  <a:gd name="connsiteX72" fmla="*/ 1157902 w 4573455"/>
                  <a:gd name="connsiteY72" fmla="*/ 4831976 h 5082988"/>
                  <a:gd name="connsiteX73" fmla="*/ 1041361 w 4573455"/>
                  <a:gd name="connsiteY73" fmla="*/ 4805082 h 5082988"/>
                  <a:gd name="connsiteX74" fmla="*/ 888961 w 4573455"/>
                  <a:gd name="connsiteY74" fmla="*/ 4840941 h 5082988"/>
                  <a:gd name="connsiteX75" fmla="*/ 790349 w 4573455"/>
                  <a:gd name="connsiteY75" fmla="*/ 4796117 h 5082988"/>
                  <a:gd name="connsiteX76" fmla="*/ 709667 w 4573455"/>
                  <a:gd name="connsiteY76" fmla="*/ 4823012 h 5082988"/>
                  <a:gd name="connsiteX77" fmla="*/ 646914 w 4573455"/>
                  <a:gd name="connsiteY77" fmla="*/ 4733365 h 5082988"/>
                  <a:gd name="connsiteX78" fmla="*/ 700702 w 4573455"/>
                  <a:gd name="connsiteY78" fmla="*/ 4491317 h 5082988"/>
                  <a:gd name="connsiteX79" fmla="*/ 808278 w 4573455"/>
                  <a:gd name="connsiteY79" fmla="*/ 4087906 h 5082988"/>
                  <a:gd name="connsiteX80" fmla="*/ 1104114 w 4573455"/>
                  <a:gd name="connsiteY80" fmla="*/ 3738282 h 5082988"/>
                  <a:gd name="connsiteX81" fmla="*/ 727596 w 4573455"/>
                  <a:gd name="connsiteY81" fmla="*/ 3612776 h 5082988"/>
                  <a:gd name="connsiteX82" fmla="*/ 673808 w 4573455"/>
                  <a:gd name="connsiteY82" fmla="*/ 3523129 h 5082988"/>
                  <a:gd name="connsiteX83" fmla="*/ 602090 w 4573455"/>
                  <a:gd name="connsiteY83" fmla="*/ 3594847 h 5082988"/>
                  <a:gd name="connsiteX84" fmla="*/ 449690 w 4573455"/>
                  <a:gd name="connsiteY84" fmla="*/ 3523129 h 5082988"/>
                  <a:gd name="connsiteX85" fmla="*/ 404867 w 4573455"/>
                  <a:gd name="connsiteY85" fmla="*/ 3496235 h 5082988"/>
                  <a:gd name="connsiteX86" fmla="*/ 369008 w 4573455"/>
                  <a:gd name="connsiteY86" fmla="*/ 3541059 h 5082988"/>
                  <a:gd name="connsiteX87" fmla="*/ 144890 w 4573455"/>
                  <a:gd name="connsiteY87" fmla="*/ 3209365 h 5082988"/>
                  <a:gd name="connsiteX88" fmla="*/ 234537 w 4573455"/>
                  <a:gd name="connsiteY88" fmla="*/ 3021106 h 5082988"/>
                  <a:gd name="connsiteX89" fmla="*/ 73173 w 4573455"/>
                  <a:gd name="connsiteY89" fmla="*/ 2904565 h 5082988"/>
                  <a:gd name="connsiteX90" fmla="*/ 171784 w 4573455"/>
                  <a:gd name="connsiteY90" fmla="*/ 2590800 h 5082988"/>
                  <a:gd name="connsiteX91" fmla="*/ 270396 w 4573455"/>
                  <a:gd name="connsiteY91" fmla="*/ 2528047 h 5082988"/>
                  <a:gd name="connsiteX92" fmla="*/ 216608 w 4573455"/>
                  <a:gd name="connsiteY92" fmla="*/ 2402541 h 5082988"/>
                  <a:gd name="connsiteX93" fmla="*/ 126961 w 4573455"/>
                  <a:gd name="connsiteY93" fmla="*/ 2402541 h 5082988"/>
                  <a:gd name="connsiteX94" fmla="*/ 198678 w 4573455"/>
                  <a:gd name="connsiteY94" fmla="*/ 2303929 h 5082988"/>
                  <a:gd name="connsiteX95" fmla="*/ 100067 w 4573455"/>
                  <a:gd name="connsiteY95" fmla="*/ 2277035 h 5082988"/>
                  <a:gd name="connsiteX96" fmla="*/ 73173 w 4573455"/>
                  <a:gd name="connsiteY96" fmla="*/ 2151529 h 5082988"/>
                  <a:gd name="connsiteX97" fmla="*/ 109031 w 4573455"/>
                  <a:gd name="connsiteY97" fmla="*/ 2106706 h 5082988"/>
                  <a:gd name="connsiteX98" fmla="*/ 109031 w 4573455"/>
                  <a:gd name="connsiteY98" fmla="*/ 2026023 h 5082988"/>
                  <a:gd name="connsiteX99" fmla="*/ 1455 w 4573455"/>
                  <a:gd name="connsiteY99" fmla="*/ 1954306 h 5082988"/>
                  <a:gd name="connsiteX100" fmla="*/ 198678 w 4573455"/>
                  <a:gd name="connsiteY100" fmla="*/ 1891553 h 5082988"/>
                  <a:gd name="connsiteX101" fmla="*/ 144890 w 4573455"/>
                  <a:gd name="connsiteY101" fmla="*/ 1855694 h 5082988"/>
                  <a:gd name="connsiteX102" fmla="*/ 216608 w 4573455"/>
                  <a:gd name="connsiteY102" fmla="*/ 1685365 h 5082988"/>
                  <a:gd name="connsiteX103" fmla="*/ 117996 w 4573455"/>
                  <a:gd name="connsiteY103" fmla="*/ 1362635 h 5082988"/>
                  <a:gd name="connsiteX104" fmla="*/ 207643 w 4573455"/>
                  <a:gd name="connsiteY104" fmla="*/ 1299882 h 5082988"/>
                  <a:gd name="connsiteX105" fmla="*/ 315220 w 4573455"/>
                  <a:gd name="connsiteY105" fmla="*/ 1389529 h 5082988"/>
                  <a:gd name="connsiteX106" fmla="*/ 467620 w 4573455"/>
                  <a:gd name="connsiteY106" fmla="*/ 1326776 h 5082988"/>
                  <a:gd name="connsiteX107" fmla="*/ 548302 w 4573455"/>
                  <a:gd name="connsiteY107" fmla="*/ 1362635 h 5082988"/>
                  <a:gd name="connsiteX108" fmla="*/ 566231 w 4573455"/>
                  <a:gd name="connsiteY108" fmla="*/ 1281953 h 5082988"/>
                  <a:gd name="connsiteX109" fmla="*/ 485549 w 4573455"/>
                  <a:gd name="connsiteY109" fmla="*/ 1237129 h 5082988"/>
                  <a:gd name="connsiteX110" fmla="*/ 620020 w 4573455"/>
                  <a:gd name="connsiteY110" fmla="*/ 1102659 h 5082988"/>
                  <a:gd name="connsiteX111" fmla="*/ 691737 w 4573455"/>
                  <a:gd name="connsiteY111" fmla="*/ 905435 h 5082988"/>
                  <a:gd name="connsiteX112" fmla="*/ 557267 w 4573455"/>
                  <a:gd name="connsiteY112" fmla="*/ 887506 h 5082988"/>
                  <a:gd name="connsiteX113" fmla="*/ 530373 w 4573455"/>
                  <a:gd name="connsiteY113" fmla="*/ 744070 h 5082988"/>
                  <a:gd name="connsiteX114" fmla="*/ 727596 w 4573455"/>
                  <a:gd name="connsiteY114" fmla="*/ 744070 h 5082988"/>
                  <a:gd name="connsiteX115" fmla="*/ 700702 w 4573455"/>
                  <a:gd name="connsiteY115" fmla="*/ 618565 h 5082988"/>
                  <a:gd name="connsiteX116" fmla="*/ 799314 w 4573455"/>
                  <a:gd name="connsiteY116" fmla="*/ 546847 h 5082988"/>
                  <a:gd name="connsiteX117" fmla="*/ 799314 w 4573455"/>
                  <a:gd name="connsiteY117" fmla="*/ 331694 h 5082988"/>
                  <a:gd name="connsiteX118" fmla="*/ 853102 w 4573455"/>
                  <a:gd name="connsiteY118" fmla="*/ 242047 h 5082988"/>
                  <a:gd name="connsiteX119" fmla="*/ 745526 w 4573455"/>
                  <a:gd name="connsiteY119" fmla="*/ 206188 h 5082988"/>
                  <a:gd name="connsiteX120" fmla="*/ 754490 w 4573455"/>
                  <a:gd name="connsiteY120" fmla="*/ 71717 h 5082988"/>
                  <a:gd name="connsiteX121" fmla="*/ 835173 w 4573455"/>
                  <a:gd name="connsiteY121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81784 w 4573455"/>
                  <a:gd name="connsiteY33" fmla="*/ 4034117 h 5082988"/>
                  <a:gd name="connsiteX34" fmla="*/ 3910067 w 4573455"/>
                  <a:gd name="connsiteY34" fmla="*/ 4186517 h 5082988"/>
                  <a:gd name="connsiteX35" fmla="*/ 3793526 w 4573455"/>
                  <a:gd name="connsiteY35" fmla="*/ 4105835 h 5082988"/>
                  <a:gd name="connsiteX36" fmla="*/ 3748702 w 4573455"/>
                  <a:gd name="connsiteY36" fmla="*/ 4303059 h 5082988"/>
                  <a:gd name="connsiteX37" fmla="*/ 3425973 w 4573455"/>
                  <a:gd name="connsiteY37" fmla="*/ 4455459 h 5082988"/>
                  <a:gd name="connsiteX38" fmla="*/ 3515620 w 4573455"/>
                  <a:gd name="connsiteY38" fmla="*/ 4607859 h 5082988"/>
                  <a:gd name="connsiteX39" fmla="*/ 3560443 w 4573455"/>
                  <a:gd name="connsiteY39" fmla="*/ 4688541 h 5082988"/>
                  <a:gd name="connsiteX40" fmla="*/ 3506655 w 4573455"/>
                  <a:gd name="connsiteY40" fmla="*/ 4787153 h 5082988"/>
                  <a:gd name="connsiteX41" fmla="*/ 3614231 w 4573455"/>
                  <a:gd name="connsiteY41" fmla="*/ 4805082 h 5082988"/>
                  <a:gd name="connsiteX42" fmla="*/ 3578373 w 4573455"/>
                  <a:gd name="connsiteY42" fmla="*/ 4975412 h 5082988"/>
                  <a:gd name="connsiteX43" fmla="*/ 3425973 w 4573455"/>
                  <a:gd name="connsiteY43" fmla="*/ 4921623 h 5082988"/>
                  <a:gd name="connsiteX44" fmla="*/ 3425973 w 4573455"/>
                  <a:gd name="connsiteY44" fmla="*/ 4796117 h 5082988"/>
                  <a:gd name="connsiteX45" fmla="*/ 3291502 w 4573455"/>
                  <a:gd name="connsiteY45" fmla="*/ 4849906 h 5082988"/>
                  <a:gd name="connsiteX46" fmla="*/ 3210820 w 4573455"/>
                  <a:gd name="connsiteY46" fmla="*/ 4787153 h 5082988"/>
                  <a:gd name="connsiteX47" fmla="*/ 3121173 w 4573455"/>
                  <a:gd name="connsiteY47" fmla="*/ 4751294 h 5082988"/>
                  <a:gd name="connsiteX48" fmla="*/ 3121173 w 4573455"/>
                  <a:gd name="connsiteY48" fmla="*/ 4894729 h 5082988"/>
                  <a:gd name="connsiteX49" fmla="*/ 2789478 w 4573455"/>
                  <a:gd name="connsiteY49" fmla="*/ 4867835 h 5082988"/>
                  <a:gd name="connsiteX50" fmla="*/ 2762584 w 4573455"/>
                  <a:gd name="connsiteY50" fmla="*/ 4957482 h 5082988"/>
                  <a:gd name="connsiteX51" fmla="*/ 2708796 w 4573455"/>
                  <a:gd name="connsiteY51" fmla="*/ 4957482 h 5082988"/>
                  <a:gd name="connsiteX52" fmla="*/ 2699831 w 4573455"/>
                  <a:gd name="connsiteY52" fmla="*/ 5020235 h 5082988"/>
                  <a:gd name="connsiteX53" fmla="*/ 2448820 w 4573455"/>
                  <a:gd name="connsiteY53" fmla="*/ 5029200 h 5082988"/>
                  <a:gd name="connsiteX54" fmla="*/ 2403996 w 4573455"/>
                  <a:gd name="connsiteY54" fmla="*/ 4912659 h 5082988"/>
                  <a:gd name="connsiteX55" fmla="*/ 2296420 w 4573455"/>
                  <a:gd name="connsiteY55" fmla="*/ 4921623 h 5082988"/>
                  <a:gd name="connsiteX56" fmla="*/ 2179878 w 4573455"/>
                  <a:gd name="connsiteY56" fmla="*/ 4849906 h 5082988"/>
                  <a:gd name="connsiteX57" fmla="*/ 2179878 w 4573455"/>
                  <a:gd name="connsiteY57" fmla="*/ 5029200 h 5082988"/>
                  <a:gd name="connsiteX58" fmla="*/ 2072302 w 4573455"/>
                  <a:gd name="connsiteY58" fmla="*/ 5082988 h 5082988"/>
                  <a:gd name="connsiteX59" fmla="*/ 2036443 w 4573455"/>
                  <a:gd name="connsiteY59" fmla="*/ 5029200 h 5082988"/>
                  <a:gd name="connsiteX60" fmla="*/ 1991620 w 4573455"/>
                  <a:gd name="connsiteY60" fmla="*/ 5020235 h 5082988"/>
                  <a:gd name="connsiteX61" fmla="*/ 1982655 w 4573455"/>
                  <a:gd name="connsiteY61" fmla="*/ 4912659 h 5082988"/>
                  <a:gd name="connsiteX62" fmla="*/ 1910937 w 4573455"/>
                  <a:gd name="connsiteY62" fmla="*/ 4930588 h 5082988"/>
                  <a:gd name="connsiteX63" fmla="*/ 1866114 w 4573455"/>
                  <a:gd name="connsiteY63" fmla="*/ 4885765 h 5082988"/>
                  <a:gd name="connsiteX64" fmla="*/ 1794396 w 4573455"/>
                  <a:gd name="connsiteY64" fmla="*/ 4903694 h 5082988"/>
                  <a:gd name="connsiteX65" fmla="*/ 1390984 w 4573455"/>
                  <a:gd name="connsiteY65" fmla="*/ 4778188 h 5082988"/>
                  <a:gd name="connsiteX66" fmla="*/ 1265478 w 4573455"/>
                  <a:gd name="connsiteY66" fmla="*/ 4751294 h 5082988"/>
                  <a:gd name="connsiteX67" fmla="*/ 1265478 w 4573455"/>
                  <a:gd name="connsiteY67" fmla="*/ 4652682 h 5082988"/>
                  <a:gd name="connsiteX68" fmla="*/ 1113078 w 4573455"/>
                  <a:gd name="connsiteY68" fmla="*/ 4670612 h 5082988"/>
                  <a:gd name="connsiteX69" fmla="*/ 1139973 w 4573455"/>
                  <a:gd name="connsiteY69" fmla="*/ 4760259 h 5082988"/>
                  <a:gd name="connsiteX70" fmla="*/ 1157902 w 4573455"/>
                  <a:gd name="connsiteY70" fmla="*/ 4760259 h 5082988"/>
                  <a:gd name="connsiteX71" fmla="*/ 1157902 w 4573455"/>
                  <a:gd name="connsiteY71" fmla="*/ 4831976 h 5082988"/>
                  <a:gd name="connsiteX72" fmla="*/ 1041361 w 4573455"/>
                  <a:gd name="connsiteY72" fmla="*/ 4805082 h 5082988"/>
                  <a:gd name="connsiteX73" fmla="*/ 888961 w 4573455"/>
                  <a:gd name="connsiteY73" fmla="*/ 4840941 h 5082988"/>
                  <a:gd name="connsiteX74" fmla="*/ 790349 w 4573455"/>
                  <a:gd name="connsiteY74" fmla="*/ 4796117 h 5082988"/>
                  <a:gd name="connsiteX75" fmla="*/ 709667 w 4573455"/>
                  <a:gd name="connsiteY75" fmla="*/ 4823012 h 5082988"/>
                  <a:gd name="connsiteX76" fmla="*/ 646914 w 4573455"/>
                  <a:gd name="connsiteY76" fmla="*/ 4733365 h 5082988"/>
                  <a:gd name="connsiteX77" fmla="*/ 700702 w 4573455"/>
                  <a:gd name="connsiteY77" fmla="*/ 4491317 h 5082988"/>
                  <a:gd name="connsiteX78" fmla="*/ 808278 w 4573455"/>
                  <a:gd name="connsiteY78" fmla="*/ 4087906 h 5082988"/>
                  <a:gd name="connsiteX79" fmla="*/ 1104114 w 4573455"/>
                  <a:gd name="connsiteY79" fmla="*/ 3738282 h 5082988"/>
                  <a:gd name="connsiteX80" fmla="*/ 727596 w 4573455"/>
                  <a:gd name="connsiteY80" fmla="*/ 3612776 h 5082988"/>
                  <a:gd name="connsiteX81" fmla="*/ 673808 w 4573455"/>
                  <a:gd name="connsiteY81" fmla="*/ 3523129 h 5082988"/>
                  <a:gd name="connsiteX82" fmla="*/ 602090 w 4573455"/>
                  <a:gd name="connsiteY82" fmla="*/ 3594847 h 5082988"/>
                  <a:gd name="connsiteX83" fmla="*/ 449690 w 4573455"/>
                  <a:gd name="connsiteY83" fmla="*/ 3523129 h 5082988"/>
                  <a:gd name="connsiteX84" fmla="*/ 404867 w 4573455"/>
                  <a:gd name="connsiteY84" fmla="*/ 3496235 h 5082988"/>
                  <a:gd name="connsiteX85" fmla="*/ 369008 w 4573455"/>
                  <a:gd name="connsiteY85" fmla="*/ 3541059 h 5082988"/>
                  <a:gd name="connsiteX86" fmla="*/ 144890 w 4573455"/>
                  <a:gd name="connsiteY86" fmla="*/ 3209365 h 5082988"/>
                  <a:gd name="connsiteX87" fmla="*/ 234537 w 4573455"/>
                  <a:gd name="connsiteY87" fmla="*/ 3021106 h 5082988"/>
                  <a:gd name="connsiteX88" fmla="*/ 73173 w 4573455"/>
                  <a:gd name="connsiteY88" fmla="*/ 2904565 h 5082988"/>
                  <a:gd name="connsiteX89" fmla="*/ 171784 w 4573455"/>
                  <a:gd name="connsiteY89" fmla="*/ 2590800 h 5082988"/>
                  <a:gd name="connsiteX90" fmla="*/ 270396 w 4573455"/>
                  <a:gd name="connsiteY90" fmla="*/ 2528047 h 5082988"/>
                  <a:gd name="connsiteX91" fmla="*/ 216608 w 4573455"/>
                  <a:gd name="connsiteY91" fmla="*/ 2402541 h 5082988"/>
                  <a:gd name="connsiteX92" fmla="*/ 126961 w 4573455"/>
                  <a:gd name="connsiteY92" fmla="*/ 2402541 h 5082988"/>
                  <a:gd name="connsiteX93" fmla="*/ 198678 w 4573455"/>
                  <a:gd name="connsiteY93" fmla="*/ 2303929 h 5082988"/>
                  <a:gd name="connsiteX94" fmla="*/ 100067 w 4573455"/>
                  <a:gd name="connsiteY94" fmla="*/ 2277035 h 5082988"/>
                  <a:gd name="connsiteX95" fmla="*/ 73173 w 4573455"/>
                  <a:gd name="connsiteY95" fmla="*/ 2151529 h 5082988"/>
                  <a:gd name="connsiteX96" fmla="*/ 109031 w 4573455"/>
                  <a:gd name="connsiteY96" fmla="*/ 2106706 h 5082988"/>
                  <a:gd name="connsiteX97" fmla="*/ 109031 w 4573455"/>
                  <a:gd name="connsiteY97" fmla="*/ 2026023 h 5082988"/>
                  <a:gd name="connsiteX98" fmla="*/ 1455 w 4573455"/>
                  <a:gd name="connsiteY98" fmla="*/ 1954306 h 5082988"/>
                  <a:gd name="connsiteX99" fmla="*/ 198678 w 4573455"/>
                  <a:gd name="connsiteY99" fmla="*/ 1891553 h 5082988"/>
                  <a:gd name="connsiteX100" fmla="*/ 144890 w 4573455"/>
                  <a:gd name="connsiteY100" fmla="*/ 1855694 h 5082988"/>
                  <a:gd name="connsiteX101" fmla="*/ 216608 w 4573455"/>
                  <a:gd name="connsiteY101" fmla="*/ 1685365 h 5082988"/>
                  <a:gd name="connsiteX102" fmla="*/ 117996 w 4573455"/>
                  <a:gd name="connsiteY102" fmla="*/ 1362635 h 5082988"/>
                  <a:gd name="connsiteX103" fmla="*/ 207643 w 4573455"/>
                  <a:gd name="connsiteY103" fmla="*/ 1299882 h 5082988"/>
                  <a:gd name="connsiteX104" fmla="*/ 315220 w 4573455"/>
                  <a:gd name="connsiteY104" fmla="*/ 1389529 h 5082988"/>
                  <a:gd name="connsiteX105" fmla="*/ 467620 w 4573455"/>
                  <a:gd name="connsiteY105" fmla="*/ 1326776 h 5082988"/>
                  <a:gd name="connsiteX106" fmla="*/ 548302 w 4573455"/>
                  <a:gd name="connsiteY106" fmla="*/ 1362635 h 5082988"/>
                  <a:gd name="connsiteX107" fmla="*/ 566231 w 4573455"/>
                  <a:gd name="connsiteY107" fmla="*/ 1281953 h 5082988"/>
                  <a:gd name="connsiteX108" fmla="*/ 485549 w 4573455"/>
                  <a:gd name="connsiteY108" fmla="*/ 1237129 h 5082988"/>
                  <a:gd name="connsiteX109" fmla="*/ 620020 w 4573455"/>
                  <a:gd name="connsiteY109" fmla="*/ 1102659 h 5082988"/>
                  <a:gd name="connsiteX110" fmla="*/ 691737 w 4573455"/>
                  <a:gd name="connsiteY110" fmla="*/ 905435 h 5082988"/>
                  <a:gd name="connsiteX111" fmla="*/ 557267 w 4573455"/>
                  <a:gd name="connsiteY111" fmla="*/ 887506 h 5082988"/>
                  <a:gd name="connsiteX112" fmla="*/ 530373 w 4573455"/>
                  <a:gd name="connsiteY112" fmla="*/ 744070 h 5082988"/>
                  <a:gd name="connsiteX113" fmla="*/ 727596 w 4573455"/>
                  <a:gd name="connsiteY113" fmla="*/ 744070 h 5082988"/>
                  <a:gd name="connsiteX114" fmla="*/ 700702 w 4573455"/>
                  <a:gd name="connsiteY114" fmla="*/ 618565 h 5082988"/>
                  <a:gd name="connsiteX115" fmla="*/ 799314 w 4573455"/>
                  <a:gd name="connsiteY115" fmla="*/ 546847 h 5082988"/>
                  <a:gd name="connsiteX116" fmla="*/ 799314 w 4573455"/>
                  <a:gd name="connsiteY116" fmla="*/ 331694 h 5082988"/>
                  <a:gd name="connsiteX117" fmla="*/ 853102 w 4573455"/>
                  <a:gd name="connsiteY117" fmla="*/ 242047 h 5082988"/>
                  <a:gd name="connsiteX118" fmla="*/ 745526 w 4573455"/>
                  <a:gd name="connsiteY118" fmla="*/ 206188 h 5082988"/>
                  <a:gd name="connsiteX119" fmla="*/ 754490 w 4573455"/>
                  <a:gd name="connsiteY119" fmla="*/ 71717 h 5082988"/>
                  <a:gd name="connsiteX120" fmla="*/ 835173 w 4573455"/>
                  <a:gd name="connsiteY120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10067 w 4573455"/>
                  <a:gd name="connsiteY33" fmla="*/ 4186517 h 5082988"/>
                  <a:gd name="connsiteX34" fmla="*/ 3793526 w 4573455"/>
                  <a:gd name="connsiteY34" fmla="*/ 4105835 h 5082988"/>
                  <a:gd name="connsiteX35" fmla="*/ 3748702 w 4573455"/>
                  <a:gd name="connsiteY35" fmla="*/ 4303059 h 5082988"/>
                  <a:gd name="connsiteX36" fmla="*/ 3425973 w 4573455"/>
                  <a:gd name="connsiteY36" fmla="*/ 4455459 h 5082988"/>
                  <a:gd name="connsiteX37" fmla="*/ 3515620 w 4573455"/>
                  <a:gd name="connsiteY37" fmla="*/ 4607859 h 5082988"/>
                  <a:gd name="connsiteX38" fmla="*/ 3560443 w 4573455"/>
                  <a:gd name="connsiteY38" fmla="*/ 4688541 h 5082988"/>
                  <a:gd name="connsiteX39" fmla="*/ 3506655 w 4573455"/>
                  <a:gd name="connsiteY39" fmla="*/ 4787153 h 5082988"/>
                  <a:gd name="connsiteX40" fmla="*/ 3614231 w 4573455"/>
                  <a:gd name="connsiteY40" fmla="*/ 4805082 h 5082988"/>
                  <a:gd name="connsiteX41" fmla="*/ 3578373 w 4573455"/>
                  <a:gd name="connsiteY41" fmla="*/ 4975412 h 5082988"/>
                  <a:gd name="connsiteX42" fmla="*/ 3425973 w 4573455"/>
                  <a:gd name="connsiteY42" fmla="*/ 4921623 h 5082988"/>
                  <a:gd name="connsiteX43" fmla="*/ 3425973 w 4573455"/>
                  <a:gd name="connsiteY43" fmla="*/ 4796117 h 5082988"/>
                  <a:gd name="connsiteX44" fmla="*/ 3291502 w 4573455"/>
                  <a:gd name="connsiteY44" fmla="*/ 4849906 h 5082988"/>
                  <a:gd name="connsiteX45" fmla="*/ 3210820 w 4573455"/>
                  <a:gd name="connsiteY45" fmla="*/ 4787153 h 5082988"/>
                  <a:gd name="connsiteX46" fmla="*/ 3121173 w 4573455"/>
                  <a:gd name="connsiteY46" fmla="*/ 4751294 h 5082988"/>
                  <a:gd name="connsiteX47" fmla="*/ 3121173 w 4573455"/>
                  <a:gd name="connsiteY47" fmla="*/ 4894729 h 5082988"/>
                  <a:gd name="connsiteX48" fmla="*/ 2789478 w 4573455"/>
                  <a:gd name="connsiteY48" fmla="*/ 4867835 h 5082988"/>
                  <a:gd name="connsiteX49" fmla="*/ 2762584 w 4573455"/>
                  <a:gd name="connsiteY49" fmla="*/ 4957482 h 5082988"/>
                  <a:gd name="connsiteX50" fmla="*/ 2708796 w 4573455"/>
                  <a:gd name="connsiteY50" fmla="*/ 4957482 h 5082988"/>
                  <a:gd name="connsiteX51" fmla="*/ 2699831 w 4573455"/>
                  <a:gd name="connsiteY51" fmla="*/ 5020235 h 5082988"/>
                  <a:gd name="connsiteX52" fmla="*/ 2448820 w 4573455"/>
                  <a:gd name="connsiteY52" fmla="*/ 5029200 h 5082988"/>
                  <a:gd name="connsiteX53" fmla="*/ 2403996 w 4573455"/>
                  <a:gd name="connsiteY53" fmla="*/ 4912659 h 5082988"/>
                  <a:gd name="connsiteX54" fmla="*/ 2296420 w 4573455"/>
                  <a:gd name="connsiteY54" fmla="*/ 4921623 h 5082988"/>
                  <a:gd name="connsiteX55" fmla="*/ 2179878 w 4573455"/>
                  <a:gd name="connsiteY55" fmla="*/ 4849906 h 5082988"/>
                  <a:gd name="connsiteX56" fmla="*/ 2179878 w 4573455"/>
                  <a:gd name="connsiteY56" fmla="*/ 5029200 h 5082988"/>
                  <a:gd name="connsiteX57" fmla="*/ 2072302 w 4573455"/>
                  <a:gd name="connsiteY57" fmla="*/ 5082988 h 5082988"/>
                  <a:gd name="connsiteX58" fmla="*/ 2036443 w 4573455"/>
                  <a:gd name="connsiteY58" fmla="*/ 5029200 h 5082988"/>
                  <a:gd name="connsiteX59" fmla="*/ 1991620 w 4573455"/>
                  <a:gd name="connsiteY59" fmla="*/ 5020235 h 5082988"/>
                  <a:gd name="connsiteX60" fmla="*/ 1982655 w 4573455"/>
                  <a:gd name="connsiteY60" fmla="*/ 4912659 h 5082988"/>
                  <a:gd name="connsiteX61" fmla="*/ 1910937 w 4573455"/>
                  <a:gd name="connsiteY61" fmla="*/ 4930588 h 5082988"/>
                  <a:gd name="connsiteX62" fmla="*/ 1866114 w 4573455"/>
                  <a:gd name="connsiteY62" fmla="*/ 4885765 h 5082988"/>
                  <a:gd name="connsiteX63" fmla="*/ 1794396 w 4573455"/>
                  <a:gd name="connsiteY63" fmla="*/ 4903694 h 5082988"/>
                  <a:gd name="connsiteX64" fmla="*/ 1390984 w 4573455"/>
                  <a:gd name="connsiteY64" fmla="*/ 4778188 h 5082988"/>
                  <a:gd name="connsiteX65" fmla="*/ 1265478 w 4573455"/>
                  <a:gd name="connsiteY65" fmla="*/ 4751294 h 5082988"/>
                  <a:gd name="connsiteX66" fmla="*/ 1265478 w 4573455"/>
                  <a:gd name="connsiteY66" fmla="*/ 4652682 h 5082988"/>
                  <a:gd name="connsiteX67" fmla="*/ 1113078 w 4573455"/>
                  <a:gd name="connsiteY67" fmla="*/ 4670612 h 5082988"/>
                  <a:gd name="connsiteX68" fmla="*/ 1139973 w 4573455"/>
                  <a:gd name="connsiteY68" fmla="*/ 4760259 h 5082988"/>
                  <a:gd name="connsiteX69" fmla="*/ 1157902 w 4573455"/>
                  <a:gd name="connsiteY69" fmla="*/ 4760259 h 5082988"/>
                  <a:gd name="connsiteX70" fmla="*/ 1157902 w 4573455"/>
                  <a:gd name="connsiteY70" fmla="*/ 4831976 h 5082988"/>
                  <a:gd name="connsiteX71" fmla="*/ 1041361 w 4573455"/>
                  <a:gd name="connsiteY71" fmla="*/ 4805082 h 5082988"/>
                  <a:gd name="connsiteX72" fmla="*/ 888961 w 4573455"/>
                  <a:gd name="connsiteY72" fmla="*/ 4840941 h 5082988"/>
                  <a:gd name="connsiteX73" fmla="*/ 790349 w 4573455"/>
                  <a:gd name="connsiteY73" fmla="*/ 4796117 h 5082988"/>
                  <a:gd name="connsiteX74" fmla="*/ 709667 w 4573455"/>
                  <a:gd name="connsiteY74" fmla="*/ 4823012 h 5082988"/>
                  <a:gd name="connsiteX75" fmla="*/ 646914 w 4573455"/>
                  <a:gd name="connsiteY75" fmla="*/ 4733365 h 5082988"/>
                  <a:gd name="connsiteX76" fmla="*/ 700702 w 4573455"/>
                  <a:gd name="connsiteY76" fmla="*/ 4491317 h 5082988"/>
                  <a:gd name="connsiteX77" fmla="*/ 808278 w 4573455"/>
                  <a:gd name="connsiteY77" fmla="*/ 4087906 h 5082988"/>
                  <a:gd name="connsiteX78" fmla="*/ 1104114 w 4573455"/>
                  <a:gd name="connsiteY78" fmla="*/ 3738282 h 5082988"/>
                  <a:gd name="connsiteX79" fmla="*/ 727596 w 4573455"/>
                  <a:gd name="connsiteY79" fmla="*/ 3612776 h 5082988"/>
                  <a:gd name="connsiteX80" fmla="*/ 673808 w 4573455"/>
                  <a:gd name="connsiteY80" fmla="*/ 3523129 h 5082988"/>
                  <a:gd name="connsiteX81" fmla="*/ 602090 w 4573455"/>
                  <a:gd name="connsiteY81" fmla="*/ 3594847 h 5082988"/>
                  <a:gd name="connsiteX82" fmla="*/ 449690 w 4573455"/>
                  <a:gd name="connsiteY82" fmla="*/ 3523129 h 5082988"/>
                  <a:gd name="connsiteX83" fmla="*/ 404867 w 4573455"/>
                  <a:gd name="connsiteY83" fmla="*/ 3496235 h 5082988"/>
                  <a:gd name="connsiteX84" fmla="*/ 369008 w 4573455"/>
                  <a:gd name="connsiteY84" fmla="*/ 3541059 h 5082988"/>
                  <a:gd name="connsiteX85" fmla="*/ 144890 w 4573455"/>
                  <a:gd name="connsiteY85" fmla="*/ 3209365 h 5082988"/>
                  <a:gd name="connsiteX86" fmla="*/ 234537 w 4573455"/>
                  <a:gd name="connsiteY86" fmla="*/ 3021106 h 5082988"/>
                  <a:gd name="connsiteX87" fmla="*/ 73173 w 4573455"/>
                  <a:gd name="connsiteY87" fmla="*/ 2904565 h 5082988"/>
                  <a:gd name="connsiteX88" fmla="*/ 171784 w 4573455"/>
                  <a:gd name="connsiteY88" fmla="*/ 2590800 h 5082988"/>
                  <a:gd name="connsiteX89" fmla="*/ 270396 w 4573455"/>
                  <a:gd name="connsiteY89" fmla="*/ 2528047 h 5082988"/>
                  <a:gd name="connsiteX90" fmla="*/ 216608 w 4573455"/>
                  <a:gd name="connsiteY90" fmla="*/ 2402541 h 5082988"/>
                  <a:gd name="connsiteX91" fmla="*/ 126961 w 4573455"/>
                  <a:gd name="connsiteY91" fmla="*/ 2402541 h 5082988"/>
                  <a:gd name="connsiteX92" fmla="*/ 198678 w 4573455"/>
                  <a:gd name="connsiteY92" fmla="*/ 2303929 h 5082988"/>
                  <a:gd name="connsiteX93" fmla="*/ 100067 w 4573455"/>
                  <a:gd name="connsiteY93" fmla="*/ 2277035 h 5082988"/>
                  <a:gd name="connsiteX94" fmla="*/ 73173 w 4573455"/>
                  <a:gd name="connsiteY94" fmla="*/ 2151529 h 5082988"/>
                  <a:gd name="connsiteX95" fmla="*/ 109031 w 4573455"/>
                  <a:gd name="connsiteY95" fmla="*/ 2106706 h 5082988"/>
                  <a:gd name="connsiteX96" fmla="*/ 109031 w 4573455"/>
                  <a:gd name="connsiteY96" fmla="*/ 2026023 h 5082988"/>
                  <a:gd name="connsiteX97" fmla="*/ 1455 w 4573455"/>
                  <a:gd name="connsiteY97" fmla="*/ 1954306 h 5082988"/>
                  <a:gd name="connsiteX98" fmla="*/ 198678 w 4573455"/>
                  <a:gd name="connsiteY98" fmla="*/ 1891553 h 5082988"/>
                  <a:gd name="connsiteX99" fmla="*/ 144890 w 4573455"/>
                  <a:gd name="connsiteY99" fmla="*/ 1855694 h 5082988"/>
                  <a:gd name="connsiteX100" fmla="*/ 216608 w 4573455"/>
                  <a:gd name="connsiteY100" fmla="*/ 1685365 h 5082988"/>
                  <a:gd name="connsiteX101" fmla="*/ 117996 w 4573455"/>
                  <a:gd name="connsiteY101" fmla="*/ 1362635 h 5082988"/>
                  <a:gd name="connsiteX102" fmla="*/ 207643 w 4573455"/>
                  <a:gd name="connsiteY102" fmla="*/ 1299882 h 5082988"/>
                  <a:gd name="connsiteX103" fmla="*/ 315220 w 4573455"/>
                  <a:gd name="connsiteY103" fmla="*/ 1389529 h 5082988"/>
                  <a:gd name="connsiteX104" fmla="*/ 467620 w 4573455"/>
                  <a:gd name="connsiteY104" fmla="*/ 1326776 h 5082988"/>
                  <a:gd name="connsiteX105" fmla="*/ 548302 w 4573455"/>
                  <a:gd name="connsiteY105" fmla="*/ 1362635 h 5082988"/>
                  <a:gd name="connsiteX106" fmla="*/ 566231 w 4573455"/>
                  <a:gd name="connsiteY106" fmla="*/ 1281953 h 5082988"/>
                  <a:gd name="connsiteX107" fmla="*/ 485549 w 4573455"/>
                  <a:gd name="connsiteY107" fmla="*/ 1237129 h 5082988"/>
                  <a:gd name="connsiteX108" fmla="*/ 620020 w 4573455"/>
                  <a:gd name="connsiteY108" fmla="*/ 1102659 h 5082988"/>
                  <a:gd name="connsiteX109" fmla="*/ 691737 w 4573455"/>
                  <a:gd name="connsiteY109" fmla="*/ 905435 h 5082988"/>
                  <a:gd name="connsiteX110" fmla="*/ 557267 w 4573455"/>
                  <a:gd name="connsiteY110" fmla="*/ 887506 h 5082988"/>
                  <a:gd name="connsiteX111" fmla="*/ 530373 w 4573455"/>
                  <a:gd name="connsiteY111" fmla="*/ 744070 h 5082988"/>
                  <a:gd name="connsiteX112" fmla="*/ 727596 w 4573455"/>
                  <a:gd name="connsiteY112" fmla="*/ 744070 h 5082988"/>
                  <a:gd name="connsiteX113" fmla="*/ 700702 w 4573455"/>
                  <a:gd name="connsiteY113" fmla="*/ 618565 h 5082988"/>
                  <a:gd name="connsiteX114" fmla="*/ 799314 w 4573455"/>
                  <a:gd name="connsiteY114" fmla="*/ 546847 h 5082988"/>
                  <a:gd name="connsiteX115" fmla="*/ 799314 w 4573455"/>
                  <a:gd name="connsiteY115" fmla="*/ 331694 h 5082988"/>
                  <a:gd name="connsiteX116" fmla="*/ 853102 w 4573455"/>
                  <a:gd name="connsiteY116" fmla="*/ 242047 h 5082988"/>
                  <a:gd name="connsiteX117" fmla="*/ 745526 w 4573455"/>
                  <a:gd name="connsiteY117" fmla="*/ 206188 h 5082988"/>
                  <a:gd name="connsiteX118" fmla="*/ 754490 w 4573455"/>
                  <a:gd name="connsiteY118" fmla="*/ 71717 h 5082988"/>
                  <a:gd name="connsiteX119" fmla="*/ 835173 w 4573455"/>
                  <a:gd name="connsiteY119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4186517 h 5082988"/>
                  <a:gd name="connsiteX33" fmla="*/ 3793526 w 4573455"/>
                  <a:gd name="connsiteY33" fmla="*/ 4105835 h 5082988"/>
                  <a:gd name="connsiteX34" fmla="*/ 3748702 w 4573455"/>
                  <a:gd name="connsiteY34" fmla="*/ 4303059 h 5082988"/>
                  <a:gd name="connsiteX35" fmla="*/ 3425973 w 4573455"/>
                  <a:gd name="connsiteY35" fmla="*/ 4455459 h 5082988"/>
                  <a:gd name="connsiteX36" fmla="*/ 3515620 w 4573455"/>
                  <a:gd name="connsiteY36" fmla="*/ 4607859 h 5082988"/>
                  <a:gd name="connsiteX37" fmla="*/ 3560443 w 4573455"/>
                  <a:gd name="connsiteY37" fmla="*/ 4688541 h 5082988"/>
                  <a:gd name="connsiteX38" fmla="*/ 3506655 w 4573455"/>
                  <a:gd name="connsiteY38" fmla="*/ 4787153 h 5082988"/>
                  <a:gd name="connsiteX39" fmla="*/ 3614231 w 4573455"/>
                  <a:gd name="connsiteY39" fmla="*/ 4805082 h 5082988"/>
                  <a:gd name="connsiteX40" fmla="*/ 3578373 w 4573455"/>
                  <a:gd name="connsiteY40" fmla="*/ 4975412 h 5082988"/>
                  <a:gd name="connsiteX41" fmla="*/ 3425973 w 4573455"/>
                  <a:gd name="connsiteY41" fmla="*/ 4921623 h 5082988"/>
                  <a:gd name="connsiteX42" fmla="*/ 3425973 w 4573455"/>
                  <a:gd name="connsiteY42" fmla="*/ 4796117 h 5082988"/>
                  <a:gd name="connsiteX43" fmla="*/ 3291502 w 4573455"/>
                  <a:gd name="connsiteY43" fmla="*/ 4849906 h 5082988"/>
                  <a:gd name="connsiteX44" fmla="*/ 3210820 w 4573455"/>
                  <a:gd name="connsiteY44" fmla="*/ 4787153 h 5082988"/>
                  <a:gd name="connsiteX45" fmla="*/ 3121173 w 4573455"/>
                  <a:gd name="connsiteY45" fmla="*/ 4751294 h 5082988"/>
                  <a:gd name="connsiteX46" fmla="*/ 3121173 w 4573455"/>
                  <a:gd name="connsiteY46" fmla="*/ 4894729 h 5082988"/>
                  <a:gd name="connsiteX47" fmla="*/ 2789478 w 4573455"/>
                  <a:gd name="connsiteY47" fmla="*/ 4867835 h 5082988"/>
                  <a:gd name="connsiteX48" fmla="*/ 2762584 w 4573455"/>
                  <a:gd name="connsiteY48" fmla="*/ 4957482 h 5082988"/>
                  <a:gd name="connsiteX49" fmla="*/ 2708796 w 4573455"/>
                  <a:gd name="connsiteY49" fmla="*/ 4957482 h 5082988"/>
                  <a:gd name="connsiteX50" fmla="*/ 2699831 w 4573455"/>
                  <a:gd name="connsiteY50" fmla="*/ 5020235 h 5082988"/>
                  <a:gd name="connsiteX51" fmla="*/ 2448820 w 4573455"/>
                  <a:gd name="connsiteY51" fmla="*/ 5029200 h 5082988"/>
                  <a:gd name="connsiteX52" fmla="*/ 2403996 w 4573455"/>
                  <a:gd name="connsiteY52" fmla="*/ 4912659 h 5082988"/>
                  <a:gd name="connsiteX53" fmla="*/ 2296420 w 4573455"/>
                  <a:gd name="connsiteY53" fmla="*/ 4921623 h 5082988"/>
                  <a:gd name="connsiteX54" fmla="*/ 2179878 w 4573455"/>
                  <a:gd name="connsiteY54" fmla="*/ 4849906 h 5082988"/>
                  <a:gd name="connsiteX55" fmla="*/ 2179878 w 4573455"/>
                  <a:gd name="connsiteY55" fmla="*/ 5029200 h 5082988"/>
                  <a:gd name="connsiteX56" fmla="*/ 2072302 w 4573455"/>
                  <a:gd name="connsiteY56" fmla="*/ 5082988 h 5082988"/>
                  <a:gd name="connsiteX57" fmla="*/ 2036443 w 4573455"/>
                  <a:gd name="connsiteY57" fmla="*/ 5029200 h 5082988"/>
                  <a:gd name="connsiteX58" fmla="*/ 1991620 w 4573455"/>
                  <a:gd name="connsiteY58" fmla="*/ 5020235 h 5082988"/>
                  <a:gd name="connsiteX59" fmla="*/ 1982655 w 4573455"/>
                  <a:gd name="connsiteY59" fmla="*/ 4912659 h 5082988"/>
                  <a:gd name="connsiteX60" fmla="*/ 1910937 w 4573455"/>
                  <a:gd name="connsiteY60" fmla="*/ 4930588 h 5082988"/>
                  <a:gd name="connsiteX61" fmla="*/ 1866114 w 4573455"/>
                  <a:gd name="connsiteY61" fmla="*/ 4885765 h 5082988"/>
                  <a:gd name="connsiteX62" fmla="*/ 1794396 w 4573455"/>
                  <a:gd name="connsiteY62" fmla="*/ 4903694 h 5082988"/>
                  <a:gd name="connsiteX63" fmla="*/ 1390984 w 4573455"/>
                  <a:gd name="connsiteY63" fmla="*/ 4778188 h 5082988"/>
                  <a:gd name="connsiteX64" fmla="*/ 1265478 w 4573455"/>
                  <a:gd name="connsiteY64" fmla="*/ 4751294 h 5082988"/>
                  <a:gd name="connsiteX65" fmla="*/ 1265478 w 4573455"/>
                  <a:gd name="connsiteY65" fmla="*/ 4652682 h 5082988"/>
                  <a:gd name="connsiteX66" fmla="*/ 1113078 w 4573455"/>
                  <a:gd name="connsiteY66" fmla="*/ 4670612 h 5082988"/>
                  <a:gd name="connsiteX67" fmla="*/ 1139973 w 4573455"/>
                  <a:gd name="connsiteY67" fmla="*/ 4760259 h 5082988"/>
                  <a:gd name="connsiteX68" fmla="*/ 1157902 w 4573455"/>
                  <a:gd name="connsiteY68" fmla="*/ 4760259 h 5082988"/>
                  <a:gd name="connsiteX69" fmla="*/ 1157902 w 4573455"/>
                  <a:gd name="connsiteY69" fmla="*/ 4831976 h 5082988"/>
                  <a:gd name="connsiteX70" fmla="*/ 1041361 w 4573455"/>
                  <a:gd name="connsiteY70" fmla="*/ 4805082 h 5082988"/>
                  <a:gd name="connsiteX71" fmla="*/ 888961 w 4573455"/>
                  <a:gd name="connsiteY71" fmla="*/ 4840941 h 5082988"/>
                  <a:gd name="connsiteX72" fmla="*/ 790349 w 4573455"/>
                  <a:gd name="connsiteY72" fmla="*/ 4796117 h 5082988"/>
                  <a:gd name="connsiteX73" fmla="*/ 709667 w 4573455"/>
                  <a:gd name="connsiteY73" fmla="*/ 4823012 h 5082988"/>
                  <a:gd name="connsiteX74" fmla="*/ 646914 w 4573455"/>
                  <a:gd name="connsiteY74" fmla="*/ 4733365 h 5082988"/>
                  <a:gd name="connsiteX75" fmla="*/ 700702 w 4573455"/>
                  <a:gd name="connsiteY75" fmla="*/ 4491317 h 5082988"/>
                  <a:gd name="connsiteX76" fmla="*/ 808278 w 4573455"/>
                  <a:gd name="connsiteY76" fmla="*/ 4087906 h 5082988"/>
                  <a:gd name="connsiteX77" fmla="*/ 1104114 w 4573455"/>
                  <a:gd name="connsiteY77" fmla="*/ 3738282 h 5082988"/>
                  <a:gd name="connsiteX78" fmla="*/ 727596 w 4573455"/>
                  <a:gd name="connsiteY78" fmla="*/ 3612776 h 5082988"/>
                  <a:gd name="connsiteX79" fmla="*/ 673808 w 4573455"/>
                  <a:gd name="connsiteY79" fmla="*/ 3523129 h 5082988"/>
                  <a:gd name="connsiteX80" fmla="*/ 602090 w 4573455"/>
                  <a:gd name="connsiteY80" fmla="*/ 3594847 h 5082988"/>
                  <a:gd name="connsiteX81" fmla="*/ 449690 w 4573455"/>
                  <a:gd name="connsiteY81" fmla="*/ 3523129 h 5082988"/>
                  <a:gd name="connsiteX82" fmla="*/ 404867 w 4573455"/>
                  <a:gd name="connsiteY82" fmla="*/ 3496235 h 5082988"/>
                  <a:gd name="connsiteX83" fmla="*/ 369008 w 4573455"/>
                  <a:gd name="connsiteY83" fmla="*/ 3541059 h 5082988"/>
                  <a:gd name="connsiteX84" fmla="*/ 144890 w 4573455"/>
                  <a:gd name="connsiteY84" fmla="*/ 3209365 h 5082988"/>
                  <a:gd name="connsiteX85" fmla="*/ 234537 w 4573455"/>
                  <a:gd name="connsiteY85" fmla="*/ 3021106 h 5082988"/>
                  <a:gd name="connsiteX86" fmla="*/ 73173 w 4573455"/>
                  <a:gd name="connsiteY86" fmla="*/ 2904565 h 5082988"/>
                  <a:gd name="connsiteX87" fmla="*/ 171784 w 4573455"/>
                  <a:gd name="connsiteY87" fmla="*/ 2590800 h 5082988"/>
                  <a:gd name="connsiteX88" fmla="*/ 270396 w 4573455"/>
                  <a:gd name="connsiteY88" fmla="*/ 2528047 h 5082988"/>
                  <a:gd name="connsiteX89" fmla="*/ 216608 w 4573455"/>
                  <a:gd name="connsiteY89" fmla="*/ 2402541 h 5082988"/>
                  <a:gd name="connsiteX90" fmla="*/ 126961 w 4573455"/>
                  <a:gd name="connsiteY90" fmla="*/ 2402541 h 5082988"/>
                  <a:gd name="connsiteX91" fmla="*/ 198678 w 4573455"/>
                  <a:gd name="connsiteY91" fmla="*/ 2303929 h 5082988"/>
                  <a:gd name="connsiteX92" fmla="*/ 100067 w 4573455"/>
                  <a:gd name="connsiteY92" fmla="*/ 2277035 h 5082988"/>
                  <a:gd name="connsiteX93" fmla="*/ 73173 w 4573455"/>
                  <a:gd name="connsiteY93" fmla="*/ 2151529 h 5082988"/>
                  <a:gd name="connsiteX94" fmla="*/ 109031 w 4573455"/>
                  <a:gd name="connsiteY94" fmla="*/ 2106706 h 5082988"/>
                  <a:gd name="connsiteX95" fmla="*/ 109031 w 4573455"/>
                  <a:gd name="connsiteY95" fmla="*/ 2026023 h 5082988"/>
                  <a:gd name="connsiteX96" fmla="*/ 1455 w 4573455"/>
                  <a:gd name="connsiteY96" fmla="*/ 1954306 h 5082988"/>
                  <a:gd name="connsiteX97" fmla="*/ 198678 w 4573455"/>
                  <a:gd name="connsiteY97" fmla="*/ 1891553 h 5082988"/>
                  <a:gd name="connsiteX98" fmla="*/ 144890 w 4573455"/>
                  <a:gd name="connsiteY98" fmla="*/ 1855694 h 5082988"/>
                  <a:gd name="connsiteX99" fmla="*/ 216608 w 4573455"/>
                  <a:gd name="connsiteY99" fmla="*/ 1685365 h 5082988"/>
                  <a:gd name="connsiteX100" fmla="*/ 117996 w 4573455"/>
                  <a:gd name="connsiteY100" fmla="*/ 1362635 h 5082988"/>
                  <a:gd name="connsiteX101" fmla="*/ 207643 w 4573455"/>
                  <a:gd name="connsiteY101" fmla="*/ 1299882 h 5082988"/>
                  <a:gd name="connsiteX102" fmla="*/ 315220 w 4573455"/>
                  <a:gd name="connsiteY102" fmla="*/ 1389529 h 5082988"/>
                  <a:gd name="connsiteX103" fmla="*/ 467620 w 4573455"/>
                  <a:gd name="connsiteY103" fmla="*/ 1326776 h 5082988"/>
                  <a:gd name="connsiteX104" fmla="*/ 548302 w 4573455"/>
                  <a:gd name="connsiteY104" fmla="*/ 1362635 h 5082988"/>
                  <a:gd name="connsiteX105" fmla="*/ 566231 w 4573455"/>
                  <a:gd name="connsiteY105" fmla="*/ 1281953 h 5082988"/>
                  <a:gd name="connsiteX106" fmla="*/ 485549 w 4573455"/>
                  <a:gd name="connsiteY106" fmla="*/ 1237129 h 5082988"/>
                  <a:gd name="connsiteX107" fmla="*/ 620020 w 4573455"/>
                  <a:gd name="connsiteY107" fmla="*/ 1102659 h 5082988"/>
                  <a:gd name="connsiteX108" fmla="*/ 691737 w 4573455"/>
                  <a:gd name="connsiteY108" fmla="*/ 905435 h 5082988"/>
                  <a:gd name="connsiteX109" fmla="*/ 557267 w 4573455"/>
                  <a:gd name="connsiteY109" fmla="*/ 887506 h 5082988"/>
                  <a:gd name="connsiteX110" fmla="*/ 530373 w 4573455"/>
                  <a:gd name="connsiteY110" fmla="*/ 744070 h 5082988"/>
                  <a:gd name="connsiteX111" fmla="*/ 727596 w 4573455"/>
                  <a:gd name="connsiteY111" fmla="*/ 744070 h 5082988"/>
                  <a:gd name="connsiteX112" fmla="*/ 700702 w 4573455"/>
                  <a:gd name="connsiteY112" fmla="*/ 618565 h 5082988"/>
                  <a:gd name="connsiteX113" fmla="*/ 799314 w 4573455"/>
                  <a:gd name="connsiteY113" fmla="*/ 546847 h 5082988"/>
                  <a:gd name="connsiteX114" fmla="*/ 799314 w 4573455"/>
                  <a:gd name="connsiteY114" fmla="*/ 331694 h 5082988"/>
                  <a:gd name="connsiteX115" fmla="*/ 853102 w 4573455"/>
                  <a:gd name="connsiteY115" fmla="*/ 242047 h 5082988"/>
                  <a:gd name="connsiteX116" fmla="*/ 745526 w 4573455"/>
                  <a:gd name="connsiteY116" fmla="*/ 206188 h 5082988"/>
                  <a:gd name="connsiteX117" fmla="*/ 754490 w 4573455"/>
                  <a:gd name="connsiteY117" fmla="*/ 71717 h 5082988"/>
                  <a:gd name="connsiteX118" fmla="*/ 835173 w 4573455"/>
                  <a:gd name="connsiteY118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910067 w 4573455"/>
                  <a:gd name="connsiteY31" fmla="*/ 4186517 h 5082988"/>
                  <a:gd name="connsiteX32" fmla="*/ 3793526 w 4573455"/>
                  <a:gd name="connsiteY32" fmla="*/ 4105835 h 5082988"/>
                  <a:gd name="connsiteX33" fmla="*/ 3748702 w 4573455"/>
                  <a:gd name="connsiteY33" fmla="*/ 4303059 h 5082988"/>
                  <a:gd name="connsiteX34" fmla="*/ 3425973 w 4573455"/>
                  <a:gd name="connsiteY34" fmla="*/ 4455459 h 5082988"/>
                  <a:gd name="connsiteX35" fmla="*/ 3515620 w 4573455"/>
                  <a:gd name="connsiteY35" fmla="*/ 4607859 h 5082988"/>
                  <a:gd name="connsiteX36" fmla="*/ 3560443 w 4573455"/>
                  <a:gd name="connsiteY36" fmla="*/ 4688541 h 5082988"/>
                  <a:gd name="connsiteX37" fmla="*/ 3506655 w 4573455"/>
                  <a:gd name="connsiteY37" fmla="*/ 4787153 h 5082988"/>
                  <a:gd name="connsiteX38" fmla="*/ 3614231 w 4573455"/>
                  <a:gd name="connsiteY38" fmla="*/ 4805082 h 5082988"/>
                  <a:gd name="connsiteX39" fmla="*/ 3578373 w 4573455"/>
                  <a:gd name="connsiteY39" fmla="*/ 4975412 h 5082988"/>
                  <a:gd name="connsiteX40" fmla="*/ 3425973 w 4573455"/>
                  <a:gd name="connsiteY40" fmla="*/ 4921623 h 5082988"/>
                  <a:gd name="connsiteX41" fmla="*/ 3425973 w 4573455"/>
                  <a:gd name="connsiteY41" fmla="*/ 4796117 h 5082988"/>
                  <a:gd name="connsiteX42" fmla="*/ 3291502 w 4573455"/>
                  <a:gd name="connsiteY42" fmla="*/ 4849906 h 5082988"/>
                  <a:gd name="connsiteX43" fmla="*/ 3210820 w 4573455"/>
                  <a:gd name="connsiteY43" fmla="*/ 4787153 h 5082988"/>
                  <a:gd name="connsiteX44" fmla="*/ 3121173 w 4573455"/>
                  <a:gd name="connsiteY44" fmla="*/ 4751294 h 5082988"/>
                  <a:gd name="connsiteX45" fmla="*/ 3121173 w 4573455"/>
                  <a:gd name="connsiteY45" fmla="*/ 4894729 h 5082988"/>
                  <a:gd name="connsiteX46" fmla="*/ 2789478 w 4573455"/>
                  <a:gd name="connsiteY46" fmla="*/ 4867835 h 5082988"/>
                  <a:gd name="connsiteX47" fmla="*/ 2762584 w 4573455"/>
                  <a:gd name="connsiteY47" fmla="*/ 4957482 h 5082988"/>
                  <a:gd name="connsiteX48" fmla="*/ 2708796 w 4573455"/>
                  <a:gd name="connsiteY48" fmla="*/ 4957482 h 5082988"/>
                  <a:gd name="connsiteX49" fmla="*/ 2699831 w 4573455"/>
                  <a:gd name="connsiteY49" fmla="*/ 5020235 h 5082988"/>
                  <a:gd name="connsiteX50" fmla="*/ 2448820 w 4573455"/>
                  <a:gd name="connsiteY50" fmla="*/ 5029200 h 5082988"/>
                  <a:gd name="connsiteX51" fmla="*/ 2403996 w 4573455"/>
                  <a:gd name="connsiteY51" fmla="*/ 4912659 h 5082988"/>
                  <a:gd name="connsiteX52" fmla="*/ 2296420 w 4573455"/>
                  <a:gd name="connsiteY52" fmla="*/ 4921623 h 5082988"/>
                  <a:gd name="connsiteX53" fmla="*/ 2179878 w 4573455"/>
                  <a:gd name="connsiteY53" fmla="*/ 4849906 h 5082988"/>
                  <a:gd name="connsiteX54" fmla="*/ 2179878 w 4573455"/>
                  <a:gd name="connsiteY54" fmla="*/ 5029200 h 5082988"/>
                  <a:gd name="connsiteX55" fmla="*/ 2072302 w 4573455"/>
                  <a:gd name="connsiteY55" fmla="*/ 5082988 h 5082988"/>
                  <a:gd name="connsiteX56" fmla="*/ 2036443 w 4573455"/>
                  <a:gd name="connsiteY56" fmla="*/ 5029200 h 5082988"/>
                  <a:gd name="connsiteX57" fmla="*/ 1991620 w 4573455"/>
                  <a:gd name="connsiteY57" fmla="*/ 5020235 h 5082988"/>
                  <a:gd name="connsiteX58" fmla="*/ 1982655 w 4573455"/>
                  <a:gd name="connsiteY58" fmla="*/ 4912659 h 5082988"/>
                  <a:gd name="connsiteX59" fmla="*/ 1910937 w 4573455"/>
                  <a:gd name="connsiteY59" fmla="*/ 4930588 h 5082988"/>
                  <a:gd name="connsiteX60" fmla="*/ 1866114 w 4573455"/>
                  <a:gd name="connsiteY60" fmla="*/ 4885765 h 5082988"/>
                  <a:gd name="connsiteX61" fmla="*/ 1794396 w 4573455"/>
                  <a:gd name="connsiteY61" fmla="*/ 4903694 h 5082988"/>
                  <a:gd name="connsiteX62" fmla="*/ 1390984 w 4573455"/>
                  <a:gd name="connsiteY62" fmla="*/ 4778188 h 5082988"/>
                  <a:gd name="connsiteX63" fmla="*/ 1265478 w 4573455"/>
                  <a:gd name="connsiteY63" fmla="*/ 4751294 h 5082988"/>
                  <a:gd name="connsiteX64" fmla="*/ 1265478 w 4573455"/>
                  <a:gd name="connsiteY64" fmla="*/ 4652682 h 5082988"/>
                  <a:gd name="connsiteX65" fmla="*/ 1113078 w 4573455"/>
                  <a:gd name="connsiteY65" fmla="*/ 4670612 h 5082988"/>
                  <a:gd name="connsiteX66" fmla="*/ 1139973 w 4573455"/>
                  <a:gd name="connsiteY66" fmla="*/ 4760259 h 5082988"/>
                  <a:gd name="connsiteX67" fmla="*/ 1157902 w 4573455"/>
                  <a:gd name="connsiteY67" fmla="*/ 4760259 h 5082988"/>
                  <a:gd name="connsiteX68" fmla="*/ 1157902 w 4573455"/>
                  <a:gd name="connsiteY68" fmla="*/ 4831976 h 5082988"/>
                  <a:gd name="connsiteX69" fmla="*/ 1041361 w 4573455"/>
                  <a:gd name="connsiteY69" fmla="*/ 4805082 h 5082988"/>
                  <a:gd name="connsiteX70" fmla="*/ 888961 w 4573455"/>
                  <a:gd name="connsiteY70" fmla="*/ 4840941 h 5082988"/>
                  <a:gd name="connsiteX71" fmla="*/ 790349 w 4573455"/>
                  <a:gd name="connsiteY71" fmla="*/ 4796117 h 5082988"/>
                  <a:gd name="connsiteX72" fmla="*/ 709667 w 4573455"/>
                  <a:gd name="connsiteY72" fmla="*/ 4823012 h 5082988"/>
                  <a:gd name="connsiteX73" fmla="*/ 646914 w 4573455"/>
                  <a:gd name="connsiteY73" fmla="*/ 4733365 h 5082988"/>
                  <a:gd name="connsiteX74" fmla="*/ 700702 w 4573455"/>
                  <a:gd name="connsiteY74" fmla="*/ 4491317 h 5082988"/>
                  <a:gd name="connsiteX75" fmla="*/ 808278 w 4573455"/>
                  <a:gd name="connsiteY75" fmla="*/ 4087906 h 5082988"/>
                  <a:gd name="connsiteX76" fmla="*/ 1104114 w 4573455"/>
                  <a:gd name="connsiteY76" fmla="*/ 3738282 h 5082988"/>
                  <a:gd name="connsiteX77" fmla="*/ 727596 w 4573455"/>
                  <a:gd name="connsiteY77" fmla="*/ 3612776 h 5082988"/>
                  <a:gd name="connsiteX78" fmla="*/ 673808 w 4573455"/>
                  <a:gd name="connsiteY78" fmla="*/ 3523129 h 5082988"/>
                  <a:gd name="connsiteX79" fmla="*/ 602090 w 4573455"/>
                  <a:gd name="connsiteY79" fmla="*/ 3594847 h 5082988"/>
                  <a:gd name="connsiteX80" fmla="*/ 449690 w 4573455"/>
                  <a:gd name="connsiteY80" fmla="*/ 3523129 h 5082988"/>
                  <a:gd name="connsiteX81" fmla="*/ 404867 w 4573455"/>
                  <a:gd name="connsiteY81" fmla="*/ 3496235 h 5082988"/>
                  <a:gd name="connsiteX82" fmla="*/ 369008 w 4573455"/>
                  <a:gd name="connsiteY82" fmla="*/ 3541059 h 5082988"/>
                  <a:gd name="connsiteX83" fmla="*/ 144890 w 4573455"/>
                  <a:gd name="connsiteY83" fmla="*/ 3209365 h 5082988"/>
                  <a:gd name="connsiteX84" fmla="*/ 234537 w 4573455"/>
                  <a:gd name="connsiteY84" fmla="*/ 3021106 h 5082988"/>
                  <a:gd name="connsiteX85" fmla="*/ 73173 w 4573455"/>
                  <a:gd name="connsiteY85" fmla="*/ 2904565 h 5082988"/>
                  <a:gd name="connsiteX86" fmla="*/ 171784 w 4573455"/>
                  <a:gd name="connsiteY86" fmla="*/ 2590800 h 5082988"/>
                  <a:gd name="connsiteX87" fmla="*/ 270396 w 4573455"/>
                  <a:gd name="connsiteY87" fmla="*/ 2528047 h 5082988"/>
                  <a:gd name="connsiteX88" fmla="*/ 216608 w 4573455"/>
                  <a:gd name="connsiteY88" fmla="*/ 2402541 h 5082988"/>
                  <a:gd name="connsiteX89" fmla="*/ 126961 w 4573455"/>
                  <a:gd name="connsiteY89" fmla="*/ 2402541 h 5082988"/>
                  <a:gd name="connsiteX90" fmla="*/ 198678 w 4573455"/>
                  <a:gd name="connsiteY90" fmla="*/ 2303929 h 5082988"/>
                  <a:gd name="connsiteX91" fmla="*/ 100067 w 4573455"/>
                  <a:gd name="connsiteY91" fmla="*/ 2277035 h 5082988"/>
                  <a:gd name="connsiteX92" fmla="*/ 73173 w 4573455"/>
                  <a:gd name="connsiteY92" fmla="*/ 2151529 h 5082988"/>
                  <a:gd name="connsiteX93" fmla="*/ 109031 w 4573455"/>
                  <a:gd name="connsiteY93" fmla="*/ 2106706 h 5082988"/>
                  <a:gd name="connsiteX94" fmla="*/ 109031 w 4573455"/>
                  <a:gd name="connsiteY94" fmla="*/ 2026023 h 5082988"/>
                  <a:gd name="connsiteX95" fmla="*/ 1455 w 4573455"/>
                  <a:gd name="connsiteY95" fmla="*/ 1954306 h 5082988"/>
                  <a:gd name="connsiteX96" fmla="*/ 198678 w 4573455"/>
                  <a:gd name="connsiteY96" fmla="*/ 1891553 h 5082988"/>
                  <a:gd name="connsiteX97" fmla="*/ 144890 w 4573455"/>
                  <a:gd name="connsiteY97" fmla="*/ 1855694 h 5082988"/>
                  <a:gd name="connsiteX98" fmla="*/ 216608 w 4573455"/>
                  <a:gd name="connsiteY98" fmla="*/ 1685365 h 5082988"/>
                  <a:gd name="connsiteX99" fmla="*/ 117996 w 4573455"/>
                  <a:gd name="connsiteY99" fmla="*/ 1362635 h 5082988"/>
                  <a:gd name="connsiteX100" fmla="*/ 207643 w 4573455"/>
                  <a:gd name="connsiteY100" fmla="*/ 1299882 h 5082988"/>
                  <a:gd name="connsiteX101" fmla="*/ 315220 w 4573455"/>
                  <a:gd name="connsiteY101" fmla="*/ 1389529 h 5082988"/>
                  <a:gd name="connsiteX102" fmla="*/ 467620 w 4573455"/>
                  <a:gd name="connsiteY102" fmla="*/ 1326776 h 5082988"/>
                  <a:gd name="connsiteX103" fmla="*/ 548302 w 4573455"/>
                  <a:gd name="connsiteY103" fmla="*/ 1362635 h 5082988"/>
                  <a:gd name="connsiteX104" fmla="*/ 566231 w 4573455"/>
                  <a:gd name="connsiteY104" fmla="*/ 1281953 h 5082988"/>
                  <a:gd name="connsiteX105" fmla="*/ 485549 w 4573455"/>
                  <a:gd name="connsiteY105" fmla="*/ 1237129 h 5082988"/>
                  <a:gd name="connsiteX106" fmla="*/ 620020 w 4573455"/>
                  <a:gd name="connsiteY106" fmla="*/ 1102659 h 5082988"/>
                  <a:gd name="connsiteX107" fmla="*/ 691737 w 4573455"/>
                  <a:gd name="connsiteY107" fmla="*/ 905435 h 5082988"/>
                  <a:gd name="connsiteX108" fmla="*/ 557267 w 4573455"/>
                  <a:gd name="connsiteY108" fmla="*/ 887506 h 5082988"/>
                  <a:gd name="connsiteX109" fmla="*/ 530373 w 4573455"/>
                  <a:gd name="connsiteY109" fmla="*/ 744070 h 5082988"/>
                  <a:gd name="connsiteX110" fmla="*/ 727596 w 4573455"/>
                  <a:gd name="connsiteY110" fmla="*/ 744070 h 5082988"/>
                  <a:gd name="connsiteX111" fmla="*/ 700702 w 4573455"/>
                  <a:gd name="connsiteY111" fmla="*/ 618565 h 5082988"/>
                  <a:gd name="connsiteX112" fmla="*/ 799314 w 4573455"/>
                  <a:gd name="connsiteY112" fmla="*/ 546847 h 5082988"/>
                  <a:gd name="connsiteX113" fmla="*/ 799314 w 4573455"/>
                  <a:gd name="connsiteY113" fmla="*/ 331694 h 5082988"/>
                  <a:gd name="connsiteX114" fmla="*/ 853102 w 4573455"/>
                  <a:gd name="connsiteY114" fmla="*/ 242047 h 5082988"/>
                  <a:gd name="connsiteX115" fmla="*/ 745526 w 4573455"/>
                  <a:gd name="connsiteY115" fmla="*/ 206188 h 5082988"/>
                  <a:gd name="connsiteX116" fmla="*/ 754490 w 4573455"/>
                  <a:gd name="connsiteY116" fmla="*/ 71717 h 5082988"/>
                  <a:gd name="connsiteX117" fmla="*/ 835173 w 4573455"/>
                  <a:gd name="connsiteY117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910067 w 4573455"/>
                  <a:gd name="connsiteY30" fmla="*/ 4186517 h 5082988"/>
                  <a:gd name="connsiteX31" fmla="*/ 3793526 w 4573455"/>
                  <a:gd name="connsiteY31" fmla="*/ 4105835 h 5082988"/>
                  <a:gd name="connsiteX32" fmla="*/ 3748702 w 4573455"/>
                  <a:gd name="connsiteY32" fmla="*/ 4303059 h 5082988"/>
                  <a:gd name="connsiteX33" fmla="*/ 3425973 w 4573455"/>
                  <a:gd name="connsiteY33" fmla="*/ 4455459 h 5082988"/>
                  <a:gd name="connsiteX34" fmla="*/ 3515620 w 4573455"/>
                  <a:gd name="connsiteY34" fmla="*/ 4607859 h 5082988"/>
                  <a:gd name="connsiteX35" fmla="*/ 3560443 w 4573455"/>
                  <a:gd name="connsiteY35" fmla="*/ 4688541 h 5082988"/>
                  <a:gd name="connsiteX36" fmla="*/ 3506655 w 4573455"/>
                  <a:gd name="connsiteY36" fmla="*/ 4787153 h 5082988"/>
                  <a:gd name="connsiteX37" fmla="*/ 3614231 w 4573455"/>
                  <a:gd name="connsiteY37" fmla="*/ 4805082 h 5082988"/>
                  <a:gd name="connsiteX38" fmla="*/ 3578373 w 4573455"/>
                  <a:gd name="connsiteY38" fmla="*/ 4975412 h 5082988"/>
                  <a:gd name="connsiteX39" fmla="*/ 3425973 w 4573455"/>
                  <a:gd name="connsiteY39" fmla="*/ 4921623 h 5082988"/>
                  <a:gd name="connsiteX40" fmla="*/ 3425973 w 4573455"/>
                  <a:gd name="connsiteY40" fmla="*/ 4796117 h 5082988"/>
                  <a:gd name="connsiteX41" fmla="*/ 3291502 w 4573455"/>
                  <a:gd name="connsiteY41" fmla="*/ 4849906 h 5082988"/>
                  <a:gd name="connsiteX42" fmla="*/ 3210820 w 4573455"/>
                  <a:gd name="connsiteY42" fmla="*/ 4787153 h 5082988"/>
                  <a:gd name="connsiteX43" fmla="*/ 3121173 w 4573455"/>
                  <a:gd name="connsiteY43" fmla="*/ 4751294 h 5082988"/>
                  <a:gd name="connsiteX44" fmla="*/ 3121173 w 4573455"/>
                  <a:gd name="connsiteY44" fmla="*/ 4894729 h 5082988"/>
                  <a:gd name="connsiteX45" fmla="*/ 2789478 w 4573455"/>
                  <a:gd name="connsiteY45" fmla="*/ 4867835 h 5082988"/>
                  <a:gd name="connsiteX46" fmla="*/ 2762584 w 4573455"/>
                  <a:gd name="connsiteY46" fmla="*/ 4957482 h 5082988"/>
                  <a:gd name="connsiteX47" fmla="*/ 2708796 w 4573455"/>
                  <a:gd name="connsiteY47" fmla="*/ 4957482 h 5082988"/>
                  <a:gd name="connsiteX48" fmla="*/ 2699831 w 4573455"/>
                  <a:gd name="connsiteY48" fmla="*/ 5020235 h 5082988"/>
                  <a:gd name="connsiteX49" fmla="*/ 2448820 w 4573455"/>
                  <a:gd name="connsiteY49" fmla="*/ 5029200 h 5082988"/>
                  <a:gd name="connsiteX50" fmla="*/ 2403996 w 4573455"/>
                  <a:gd name="connsiteY50" fmla="*/ 4912659 h 5082988"/>
                  <a:gd name="connsiteX51" fmla="*/ 2296420 w 4573455"/>
                  <a:gd name="connsiteY51" fmla="*/ 4921623 h 5082988"/>
                  <a:gd name="connsiteX52" fmla="*/ 2179878 w 4573455"/>
                  <a:gd name="connsiteY52" fmla="*/ 4849906 h 5082988"/>
                  <a:gd name="connsiteX53" fmla="*/ 2179878 w 4573455"/>
                  <a:gd name="connsiteY53" fmla="*/ 5029200 h 5082988"/>
                  <a:gd name="connsiteX54" fmla="*/ 2072302 w 4573455"/>
                  <a:gd name="connsiteY54" fmla="*/ 5082988 h 5082988"/>
                  <a:gd name="connsiteX55" fmla="*/ 2036443 w 4573455"/>
                  <a:gd name="connsiteY55" fmla="*/ 5029200 h 5082988"/>
                  <a:gd name="connsiteX56" fmla="*/ 1991620 w 4573455"/>
                  <a:gd name="connsiteY56" fmla="*/ 5020235 h 5082988"/>
                  <a:gd name="connsiteX57" fmla="*/ 1982655 w 4573455"/>
                  <a:gd name="connsiteY57" fmla="*/ 4912659 h 5082988"/>
                  <a:gd name="connsiteX58" fmla="*/ 1910937 w 4573455"/>
                  <a:gd name="connsiteY58" fmla="*/ 4930588 h 5082988"/>
                  <a:gd name="connsiteX59" fmla="*/ 1866114 w 4573455"/>
                  <a:gd name="connsiteY59" fmla="*/ 4885765 h 5082988"/>
                  <a:gd name="connsiteX60" fmla="*/ 1794396 w 4573455"/>
                  <a:gd name="connsiteY60" fmla="*/ 4903694 h 5082988"/>
                  <a:gd name="connsiteX61" fmla="*/ 1390984 w 4573455"/>
                  <a:gd name="connsiteY61" fmla="*/ 4778188 h 5082988"/>
                  <a:gd name="connsiteX62" fmla="*/ 1265478 w 4573455"/>
                  <a:gd name="connsiteY62" fmla="*/ 4751294 h 5082988"/>
                  <a:gd name="connsiteX63" fmla="*/ 1265478 w 4573455"/>
                  <a:gd name="connsiteY63" fmla="*/ 4652682 h 5082988"/>
                  <a:gd name="connsiteX64" fmla="*/ 1113078 w 4573455"/>
                  <a:gd name="connsiteY64" fmla="*/ 4670612 h 5082988"/>
                  <a:gd name="connsiteX65" fmla="*/ 1139973 w 4573455"/>
                  <a:gd name="connsiteY65" fmla="*/ 4760259 h 5082988"/>
                  <a:gd name="connsiteX66" fmla="*/ 1157902 w 4573455"/>
                  <a:gd name="connsiteY66" fmla="*/ 4760259 h 5082988"/>
                  <a:gd name="connsiteX67" fmla="*/ 1157902 w 4573455"/>
                  <a:gd name="connsiteY67" fmla="*/ 4831976 h 5082988"/>
                  <a:gd name="connsiteX68" fmla="*/ 1041361 w 4573455"/>
                  <a:gd name="connsiteY68" fmla="*/ 4805082 h 5082988"/>
                  <a:gd name="connsiteX69" fmla="*/ 888961 w 4573455"/>
                  <a:gd name="connsiteY69" fmla="*/ 4840941 h 5082988"/>
                  <a:gd name="connsiteX70" fmla="*/ 790349 w 4573455"/>
                  <a:gd name="connsiteY70" fmla="*/ 4796117 h 5082988"/>
                  <a:gd name="connsiteX71" fmla="*/ 709667 w 4573455"/>
                  <a:gd name="connsiteY71" fmla="*/ 4823012 h 5082988"/>
                  <a:gd name="connsiteX72" fmla="*/ 646914 w 4573455"/>
                  <a:gd name="connsiteY72" fmla="*/ 4733365 h 5082988"/>
                  <a:gd name="connsiteX73" fmla="*/ 700702 w 4573455"/>
                  <a:gd name="connsiteY73" fmla="*/ 4491317 h 5082988"/>
                  <a:gd name="connsiteX74" fmla="*/ 808278 w 4573455"/>
                  <a:gd name="connsiteY74" fmla="*/ 4087906 h 5082988"/>
                  <a:gd name="connsiteX75" fmla="*/ 1104114 w 4573455"/>
                  <a:gd name="connsiteY75" fmla="*/ 3738282 h 5082988"/>
                  <a:gd name="connsiteX76" fmla="*/ 727596 w 4573455"/>
                  <a:gd name="connsiteY76" fmla="*/ 3612776 h 5082988"/>
                  <a:gd name="connsiteX77" fmla="*/ 673808 w 4573455"/>
                  <a:gd name="connsiteY77" fmla="*/ 3523129 h 5082988"/>
                  <a:gd name="connsiteX78" fmla="*/ 602090 w 4573455"/>
                  <a:gd name="connsiteY78" fmla="*/ 3594847 h 5082988"/>
                  <a:gd name="connsiteX79" fmla="*/ 449690 w 4573455"/>
                  <a:gd name="connsiteY79" fmla="*/ 3523129 h 5082988"/>
                  <a:gd name="connsiteX80" fmla="*/ 404867 w 4573455"/>
                  <a:gd name="connsiteY80" fmla="*/ 3496235 h 5082988"/>
                  <a:gd name="connsiteX81" fmla="*/ 369008 w 4573455"/>
                  <a:gd name="connsiteY81" fmla="*/ 3541059 h 5082988"/>
                  <a:gd name="connsiteX82" fmla="*/ 144890 w 4573455"/>
                  <a:gd name="connsiteY82" fmla="*/ 3209365 h 5082988"/>
                  <a:gd name="connsiteX83" fmla="*/ 234537 w 4573455"/>
                  <a:gd name="connsiteY83" fmla="*/ 3021106 h 5082988"/>
                  <a:gd name="connsiteX84" fmla="*/ 73173 w 4573455"/>
                  <a:gd name="connsiteY84" fmla="*/ 2904565 h 5082988"/>
                  <a:gd name="connsiteX85" fmla="*/ 171784 w 4573455"/>
                  <a:gd name="connsiteY85" fmla="*/ 2590800 h 5082988"/>
                  <a:gd name="connsiteX86" fmla="*/ 270396 w 4573455"/>
                  <a:gd name="connsiteY86" fmla="*/ 2528047 h 5082988"/>
                  <a:gd name="connsiteX87" fmla="*/ 216608 w 4573455"/>
                  <a:gd name="connsiteY87" fmla="*/ 2402541 h 5082988"/>
                  <a:gd name="connsiteX88" fmla="*/ 126961 w 4573455"/>
                  <a:gd name="connsiteY88" fmla="*/ 2402541 h 5082988"/>
                  <a:gd name="connsiteX89" fmla="*/ 198678 w 4573455"/>
                  <a:gd name="connsiteY89" fmla="*/ 2303929 h 5082988"/>
                  <a:gd name="connsiteX90" fmla="*/ 100067 w 4573455"/>
                  <a:gd name="connsiteY90" fmla="*/ 2277035 h 5082988"/>
                  <a:gd name="connsiteX91" fmla="*/ 73173 w 4573455"/>
                  <a:gd name="connsiteY91" fmla="*/ 2151529 h 5082988"/>
                  <a:gd name="connsiteX92" fmla="*/ 109031 w 4573455"/>
                  <a:gd name="connsiteY92" fmla="*/ 2106706 h 5082988"/>
                  <a:gd name="connsiteX93" fmla="*/ 109031 w 4573455"/>
                  <a:gd name="connsiteY93" fmla="*/ 2026023 h 5082988"/>
                  <a:gd name="connsiteX94" fmla="*/ 1455 w 4573455"/>
                  <a:gd name="connsiteY94" fmla="*/ 1954306 h 5082988"/>
                  <a:gd name="connsiteX95" fmla="*/ 198678 w 4573455"/>
                  <a:gd name="connsiteY95" fmla="*/ 1891553 h 5082988"/>
                  <a:gd name="connsiteX96" fmla="*/ 144890 w 4573455"/>
                  <a:gd name="connsiteY96" fmla="*/ 1855694 h 5082988"/>
                  <a:gd name="connsiteX97" fmla="*/ 216608 w 4573455"/>
                  <a:gd name="connsiteY97" fmla="*/ 1685365 h 5082988"/>
                  <a:gd name="connsiteX98" fmla="*/ 117996 w 4573455"/>
                  <a:gd name="connsiteY98" fmla="*/ 1362635 h 5082988"/>
                  <a:gd name="connsiteX99" fmla="*/ 207643 w 4573455"/>
                  <a:gd name="connsiteY99" fmla="*/ 1299882 h 5082988"/>
                  <a:gd name="connsiteX100" fmla="*/ 315220 w 4573455"/>
                  <a:gd name="connsiteY100" fmla="*/ 1389529 h 5082988"/>
                  <a:gd name="connsiteX101" fmla="*/ 467620 w 4573455"/>
                  <a:gd name="connsiteY101" fmla="*/ 1326776 h 5082988"/>
                  <a:gd name="connsiteX102" fmla="*/ 548302 w 4573455"/>
                  <a:gd name="connsiteY102" fmla="*/ 1362635 h 5082988"/>
                  <a:gd name="connsiteX103" fmla="*/ 566231 w 4573455"/>
                  <a:gd name="connsiteY103" fmla="*/ 1281953 h 5082988"/>
                  <a:gd name="connsiteX104" fmla="*/ 485549 w 4573455"/>
                  <a:gd name="connsiteY104" fmla="*/ 1237129 h 5082988"/>
                  <a:gd name="connsiteX105" fmla="*/ 620020 w 4573455"/>
                  <a:gd name="connsiteY105" fmla="*/ 1102659 h 5082988"/>
                  <a:gd name="connsiteX106" fmla="*/ 691737 w 4573455"/>
                  <a:gd name="connsiteY106" fmla="*/ 905435 h 5082988"/>
                  <a:gd name="connsiteX107" fmla="*/ 557267 w 4573455"/>
                  <a:gd name="connsiteY107" fmla="*/ 887506 h 5082988"/>
                  <a:gd name="connsiteX108" fmla="*/ 530373 w 4573455"/>
                  <a:gd name="connsiteY108" fmla="*/ 744070 h 5082988"/>
                  <a:gd name="connsiteX109" fmla="*/ 727596 w 4573455"/>
                  <a:gd name="connsiteY109" fmla="*/ 744070 h 5082988"/>
                  <a:gd name="connsiteX110" fmla="*/ 700702 w 4573455"/>
                  <a:gd name="connsiteY110" fmla="*/ 618565 h 5082988"/>
                  <a:gd name="connsiteX111" fmla="*/ 799314 w 4573455"/>
                  <a:gd name="connsiteY111" fmla="*/ 546847 h 5082988"/>
                  <a:gd name="connsiteX112" fmla="*/ 799314 w 4573455"/>
                  <a:gd name="connsiteY112" fmla="*/ 331694 h 5082988"/>
                  <a:gd name="connsiteX113" fmla="*/ 853102 w 4573455"/>
                  <a:gd name="connsiteY113" fmla="*/ 242047 h 5082988"/>
                  <a:gd name="connsiteX114" fmla="*/ 745526 w 4573455"/>
                  <a:gd name="connsiteY114" fmla="*/ 206188 h 5082988"/>
                  <a:gd name="connsiteX115" fmla="*/ 754490 w 4573455"/>
                  <a:gd name="connsiteY115" fmla="*/ 71717 h 5082988"/>
                  <a:gd name="connsiteX116" fmla="*/ 835173 w 4573455"/>
                  <a:gd name="connsiteY116" fmla="*/ 0 h 5082988"/>
                  <a:gd name="connsiteX0" fmla="*/ 4456914 w 4456914"/>
                  <a:gd name="connsiteY0" fmla="*/ 2259106 h 5082988"/>
                  <a:gd name="connsiteX1" fmla="*/ 4430020 w 4456914"/>
                  <a:gd name="connsiteY1" fmla="*/ 2303929 h 5082988"/>
                  <a:gd name="connsiteX2" fmla="*/ 4340373 w 4456914"/>
                  <a:gd name="connsiteY2" fmla="*/ 2232212 h 5082988"/>
                  <a:gd name="connsiteX3" fmla="*/ 4340373 w 4456914"/>
                  <a:gd name="connsiteY3" fmla="*/ 2151529 h 5082988"/>
                  <a:gd name="connsiteX4" fmla="*/ 4179008 w 4456914"/>
                  <a:gd name="connsiteY4" fmla="*/ 2097741 h 5082988"/>
                  <a:gd name="connsiteX5" fmla="*/ 4179008 w 4456914"/>
                  <a:gd name="connsiteY5" fmla="*/ 2196353 h 5082988"/>
                  <a:gd name="connsiteX6" fmla="*/ 4259690 w 4456914"/>
                  <a:gd name="connsiteY6" fmla="*/ 2205317 h 5082988"/>
                  <a:gd name="connsiteX7" fmla="*/ 3999714 w 4456914"/>
                  <a:gd name="connsiteY7" fmla="*/ 2321859 h 5082988"/>
                  <a:gd name="connsiteX8" fmla="*/ 3990749 w 4456914"/>
                  <a:gd name="connsiteY8" fmla="*/ 2366682 h 5082988"/>
                  <a:gd name="connsiteX9" fmla="*/ 3838349 w 4456914"/>
                  <a:gd name="connsiteY9" fmla="*/ 2384612 h 5082988"/>
                  <a:gd name="connsiteX10" fmla="*/ 3811455 w 4456914"/>
                  <a:gd name="connsiteY10" fmla="*/ 2465294 h 5082988"/>
                  <a:gd name="connsiteX11" fmla="*/ 3712843 w 4456914"/>
                  <a:gd name="connsiteY11" fmla="*/ 2420470 h 5082988"/>
                  <a:gd name="connsiteX12" fmla="*/ 3712843 w 4456914"/>
                  <a:gd name="connsiteY12" fmla="*/ 2501153 h 5082988"/>
                  <a:gd name="connsiteX13" fmla="*/ 3614231 w 4456914"/>
                  <a:gd name="connsiteY13" fmla="*/ 2501153 h 5082988"/>
                  <a:gd name="connsiteX14" fmla="*/ 3551478 w 4456914"/>
                  <a:gd name="connsiteY14" fmla="*/ 2563906 h 5082988"/>
                  <a:gd name="connsiteX15" fmla="*/ 3551478 w 4456914"/>
                  <a:gd name="connsiteY15" fmla="*/ 2653553 h 5082988"/>
                  <a:gd name="connsiteX16" fmla="*/ 3488726 w 4456914"/>
                  <a:gd name="connsiteY16" fmla="*/ 2653553 h 5082988"/>
                  <a:gd name="connsiteX17" fmla="*/ 3479761 w 4456914"/>
                  <a:gd name="connsiteY17" fmla="*/ 2581835 h 5082988"/>
                  <a:gd name="connsiteX18" fmla="*/ 3372184 w 4456914"/>
                  <a:gd name="connsiteY18" fmla="*/ 2653553 h 5082988"/>
                  <a:gd name="connsiteX19" fmla="*/ 3273573 w 4456914"/>
                  <a:gd name="connsiteY19" fmla="*/ 2644588 h 5082988"/>
                  <a:gd name="connsiteX20" fmla="*/ 3219784 w 4456914"/>
                  <a:gd name="connsiteY20" fmla="*/ 2832847 h 5082988"/>
                  <a:gd name="connsiteX21" fmla="*/ 3112208 w 4456914"/>
                  <a:gd name="connsiteY21" fmla="*/ 2707341 h 5082988"/>
                  <a:gd name="connsiteX22" fmla="*/ 3085314 w 4456914"/>
                  <a:gd name="connsiteY22" fmla="*/ 2743200 h 5082988"/>
                  <a:gd name="connsiteX23" fmla="*/ 3148067 w 4456914"/>
                  <a:gd name="connsiteY23" fmla="*/ 2886635 h 5082988"/>
                  <a:gd name="connsiteX24" fmla="*/ 3327361 w 4456914"/>
                  <a:gd name="connsiteY24" fmla="*/ 3030070 h 5082988"/>
                  <a:gd name="connsiteX25" fmla="*/ 3264608 w 4456914"/>
                  <a:gd name="connsiteY25" fmla="*/ 3164541 h 5082988"/>
                  <a:gd name="connsiteX26" fmla="*/ 3345290 w 4456914"/>
                  <a:gd name="connsiteY26" fmla="*/ 3334870 h 5082988"/>
                  <a:gd name="connsiteX27" fmla="*/ 3443902 w 4456914"/>
                  <a:gd name="connsiteY27" fmla="*/ 3505200 h 5082988"/>
                  <a:gd name="connsiteX28" fmla="*/ 3533549 w 4456914"/>
                  <a:gd name="connsiteY28" fmla="*/ 3496235 h 5082988"/>
                  <a:gd name="connsiteX29" fmla="*/ 3910067 w 4456914"/>
                  <a:gd name="connsiteY29" fmla="*/ 4186517 h 5082988"/>
                  <a:gd name="connsiteX30" fmla="*/ 3793526 w 4456914"/>
                  <a:gd name="connsiteY30" fmla="*/ 4105835 h 5082988"/>
                  <a:gd name="connsiteX31" fmla="*/ 3748702 w 4456914"/>
                  <a:gd name="connsiteY31" fmla="*/ 4303059 h 5082988"/>
                  <a:gd name="connsiteX32" fmla="*/ 3425973 w 4456914"/>
                  <a:gd name="connsiteY32" fmla="*/ 4455459 h 5082988"/>
                  <a:gd name="connsiteX33" fmla="*/ 3515620 w 4456914"/>
                  <a:gd name="connsiteY33" fmla="*/ 4607859 h 5082988"/>
                  <a:gd name="connsiteX34" fmla="*/ 3560443 w 4456914"/>
                  <a:gd name="connsiteY34" fmla="*/ 4688541 h 5082988"/>
                  <a:gd name="connsiteX35" fmla="*/ 3506655 w 4456914"/>
                  <a:gd name="connsiteY35" fmla="*/ 4787153 h 5082988"/>
                  <a:gd name="connsiteX36" fmla="*/ 3614231 w 4456914"/>
                  <a:gd name="connsiteY36" fmla="*/ 4805082 h 5082988"/>
                  <a:gd name="connsiteX37" fmla="*/ 3578373 w 4456914"/>
                  <a:gd name="connsiteY37" fmla="*/ 4975412 h 5082988"/>
                  <a:gd name="connsiteX38" fmla="*/ 3425973 w 4456914"/>
                  <a:gd name="connsiteY38" fmla="*/ 4921623 h 5082988"/>
                  <a:gd name="connsiteX39" fmla="*/ 3425973 w 4456914"/>
                  <a:gd name="connsiteY39" fmla="*/ 4796117 h 5082988"/>
                  <a:gd name="connsiteX40" fmla="*/ 3291502 w 4456914"/>
                  <a:gd name="connsiteY40" fmla="*/ 4849906 h 5082988"/>
                  <a:gd name="connsiteX41" fmla="*/ 3210820 w 4456914"/>
                  <a:gd name="connsiteY41" fmla="*/ 4787153 h 5082988"/>
                  <a:gd name="connsiteX42" fmla="*/ 3121173 w 4456914"/>
                  <a:gd name="connsiteY42" fmla="*/ 4751294 h 5082988"/>
                  <a:gd name="connsiteX43" fmla="*/ 3121173 w 4456914"/>
                  <a:gd name="connsiteY43" fmla="*/ 4894729 h 5082988"/>
                  <a:gd name="connsiteX44" fmla="*/ 2789478 w 4456914"/>
                  <a:gd name="connsiteY44" fmla="*/ 4867835 h 5082988"/>
                  <a:gd name="connsiteX45" fmla="*/ 2762584 w 4456914"/>
                  <a:gd name="connsiteY45" fmla="*/ 4957482 h 5082988"/>
                  <a:gd name="connsiteX46" fmla="*/ 2708796 w 4456914"/>
                  <a:gd name="connsiteY46" fmla="*/ 4957482 h 5082988"/>
                  <a:gd name="connsiteX47" fmla="*/ 2699831 w 4456914"/>
                  <a:gd name="connsiteY47" fmla="*/ 5020235 h 5082988"/>
                  <a:gd name="connsiteX48" fmla="*/ 2448820 w 4456914"/>
                  <a:gd name="connsiteY48" fmla="*/ 5029200 h 5082988"/>
                  <a:gd name="connsiteX49" fmla="*/ 2403996 w 4456914"/>
                  <a:gd name="connsiteY49" fmla="*/ 4912659 h 5082988"/>
                  <a:gd name="connsiteX50" fmla="*/ 2296420 w 4456914"/>
                  <a:gd name="connsiteY50" fmla="*/ 4921623 h 5082988"/>
                  <a:gd name="connsiteX51" fmla="*/ 2179878 w 4456914"/>
                  <a:gd name="connsiteY51" fmla="*/ 4849906 h 5082988"/>
                  <a:gd name="connsiteX52" fmla="*/ 2179878 w 4456914"/>
                  <a:gd name="connsiteY52" fmla="*/ 5029200 h 5082988"/>
                  <a:gd name="connsiteX53" fmla="*/ 2072302 w 4456914"/>
                  <a:gd name="connsiteY53" fmla="*/ 5082988 h 5082988"/>
                  <a:gd name="connsiteX54" fmla="*/ 2036443 w 4456914"/>
                  <a:gd name="connsiteY54" fmla="*/ 5029200 h 5082988"/>
                  <a:gd name="connsiteX55" fmla="*/ 1991620 w 4456914"/>
                  <a:gd name="connsiteY55" fmla="*/ 5020235 h 5082988"/>
                  <a:gd name="connsiteX56" fmla="*/ 1982655 w 4456914"/>
                  <a:gd name="connsiteY56" fmla="*/ 4912659 h 5082988"/>
                  <a:gd name="connsiteX57" fmla="*/ 1910937 w 4456914"/>
                  <a:gd name="connsiteY57" fmla="*/ 4930588 h 5082988"/>
                  <a:gd name="connsiteX58" fmla="*/ 1866114 w 4456914"/>
                  <a:gd name="connsiteY58" fmla="*/ 4885765 h 5082988"/>
                  <a:gd name="connsiteX59" fmla="*/ 1794396 w 4456914"/>
                  <a:gd name="connsiteY59" fmla="*/ 4903694 h 5082988"/>
                  <a:gd name="connsiteX60" fmla="*/ 1390984 w 4456914"/>
                  <a:gd name="connsiteY60" fmla="*/ 4778188 h 5082988"/>
                  <a:gd name="connsiteX61" fmla="*/ 1265478 w 4456914"/>
                  <a:gd name="connsiteY61" fmla="*/ 4751294 h 5082988"/>
                  <a:gd name="connsiteX62" fmla="*/ 1265478 w 4456914"/>
                  <a:gd name="connsiteY62" fmla="*/ 4652682 h 5082988"/>
                  <a:gd name="connsiteX63" fmla="*/ 1113078 w 4456914"/>
                  <a:gd name="connsiteY63" fmla="*/ 4670612 h 5082988"/>
                  <a:gd name="connsiteX64" fmla="*/ 1139973 w 4456914"/>
                  <a:gd name="connsiteY64" fmla="*/ 4760259 h 5082988"/>
                  <a:gd name="connsiteX65" fmla="*/ 1157902 w 4456914"/>
                  <a:gd name="connsiteY65" fmla="*/ 4760259 h 5082988"/>
                  <a:gd name="connsiteX66" fmla="*/ 1157902 w 4456914"/>
                  <a:gd name="connsiteY66" fmla="*/ 4831976 h 5082988"/>
                  <a:gd name="connsiteX67" fmla="*/ 1041361 w 4456914"/>
                  <a:gd name="connsiteY67" fmla="*/ 4805082 h 5082988"/>
                  <a:gd name="connsiteX68" fmla="*/ 888961 w 4456914"/>
                  <a:gd name="connsiteY68" fmla="*/ 4840941 h 5082988"/>
                  <a:gd name="connsiteX69" fmla="*/ 790349 w 4456914"/>
                  <a:gd name="connsiteY69" fmla="*/ 4796117 h 5082988"/>
                  <a:gd name="connsiteX70" fmla="*/ 709667 w 4456914"/>
                  <a:gd name="connsiteY70" fmla="*/ 4823012 h 5082988"/>
                  <a:gd name="connsiteX71" fmla="*/ 646914 w 4456914"/>
                  <a:gd name="connsiteY71" fmla="*/ 4733365 h 5082988"/>
                  <a:gd name="connsiteX72" fmla="*/ 700702 w 4456914"/>
                  <a:gd name="connsiteY72" fmla="*/ 4491317 h 5082988"/>
                  <a:gd name="connsiteX73" fmla="*/ 808278 w 4456914"/>
                  <a:gd name="connsiteY73" fmla="*/ 4087906 h 5082988"/>
                  <a:gd name="connsiteX74" fmla="*/ 1104114 w 4456914"/>
                  <a:gd name="connsiteY74" fmla="*/ 3738282 h 5082988"/>
                  <a:gd name="connsiteX75" fmla="*/ 727596 w 4456914"/>
                  <a:gd name="connsiteY75" fmla="*/ 3612776 h 5082988"/>
                  <a:gd name="connsiteX76" fmla="*/ 673808 w 4456914"/>
                  <a:gd name="connsiteY76" fmla="*/ 3523129 h 5082988"/>
                  <a:gd name="connsiteX77" fmla="*/ 602090 w 4456914"/>
                  <a:gd name="connsiteY77" fmla="*/ 3594847 h 5082988"/>
                  <a:gd name="connsiteX78" fmla="*/ 449690 w 4456914"/>
                  <a:gd name="connsiteY78" fmla="*/ 3523129 h 5082988"/>
                  <a:gd name="connsiteX79" fmla="*/ 404867 w 4456914"/>
                  <a:gd name="connsiteY79" fmla="*/ 3496235 h 5082988"/>
                  <a:gd name="connsiteX80" fmla="*/ 369008 w 4456914"/>
                  <a:gd name="connsiteY80" fmla="*/ 3541059 h 5082988"/>
                  <a:gd name="connsiteX81" fmla="*/ 144890 w 4456914"/>
                  <a:gd name="connsiteY81" fmla="*/ 3209365 h 5082988"/>
                  <a:gd name="connsiteX82" fmla="*/ 234537 w 4456914"/>
                  <a:gd name="connsiteY82" fmla="*/ 3021106 h 5082988"/>
                  <a:gd name="connsiteX83" fmla="*/ 73173 w 4456914"/>
                  <a:gd name="connsiteY83" fmla="*/ 2904565 h 5082988"/>
                  <a:gd name="connsiteX84" fmla="*/ 171784 w 4456914"/>
                  <a:gd name="connsiteY84" fmla="*/ 2590800 h 5082988"/>
                  <a:gd name="connsiteX85" fmla="*/ 270396 w 4456914"/>
                  <a:gd name="connsiteY85" fmla="*/ 2528047 h 5082988"/>
                  <a:gd name="connsiteX86" fmla="*/ 216608 w 4456914"/>
                  <a:gd name="connsiteY86" fmla="*/ 2402541 h 5082988"/>
                  <a:gd name="connsiteX87" fmla="*/ 126961 w 4456914"/>
                  <a:gd name="connsiteY87" fmla="*/ 2402541 h 5082988"/>
                  <a:gd name="connsiteX88" fmla="*/ 198678 w 4456914"/>
                  <a:gd name="connsiteY88" fmla="*/ 2303929 h 5082988"/>
                  <a:gd name="connsiteX89" fmla="*/ 100067 w 4456914"/>
                  <a:gd name="connsiteY89" fmla="*/ 2277035 h 5082988"/>
                  <a:gd name="connsiteX90" fmla="*/ 73173 w 4456914"/>
                  <a:gd name="connsiteY90" fmla="*/ 2151529 h 5082988"/>
                  <a:gd name="connsiteX91" fmla="*/ 109031 w 4456914"/>
                  <a:gd name="connsiteY91" fmla="*/ 2106706 h 5082988"/>
                  <a:gd name="connsiteX92" fmla="*/ 109031 w 4456914"/>
                  <a:gd name="connsiteY92" fmla="*/ 2026023 h 5082988"/>
                  <a:gd name="connsiteX93" fmla="*/ 1455 w 4456914"/>
                  <a:gd name="connsiteY93" fmla="*/ 1954306 h 5082988"/>
                  <a:gd name="connsiteX94" fmla="*/ 198678 w 4456914"/>
                  <a:gd name="connsiteY94" fmla="*/ 1891553 h 5082988"/>
                  <a:gd name="connsiteX95" fmla="*/ 144890 w 4456914"/>
                  <a:gd name="connsiteY95" fmla="*/ 1855694 h 5082988"/>
                  <a:gd name="connsiteX96" fmla="*/ 216608 w 4456914"/>
                  <a:gd name="connsiteY96" fmla="*/ 1685365 h 5082988"/>
                  <a:gd name="connsiteX97" fmla="*/ 117996 w 4456914"/>
                  <a:gd name="connsiteY97" fmla="*/ 1362635 h 5082988"/>
                  <a:gd name="connsiteX98" fmla="*/ 207643 w 4456914"/>
                  <a:gd name="connsiteY98" fmla="*/ 1299882 h 5082988"/>
                  <a:gd name="connsiteX99" fmla="*/ 315220 w 4456914"/>
                  <a:gd name="connsiteY99" fmla="*/ 1389529 h 5082988"/>
                  <a:gd name="connsiteX100" fmla="*/ 467620 w 4456914"/>
                  <a:gd name="connsiteY100" fmla="*/ 1326776 h 5082988"/>
                  <a:gd name="connsiteX101" fmla="*/ 548302 w 4456914"/>
                  <a:gd name="connsiteY101" fmla="*/ 1362635 h 5082988"/>
                  <a:gd name="connsiteX102" fmla="*/ 566231 w 4456914"/>
                  <a:gd name="connsiteY102" fmla="*/ 1281953 h 5082988"/>
                  <a:gd name="connsiteX103" fmla="*/ 485549 w 4456914"/>
                  <a:gd name="connsiteY103" fmla="*/ 1237129 h 5082988"/>
                  <a:gd name="connsiteX104" fmla="*/ 620020 w 4456914"/>
                  <a:gd name="connsiteY104" fmla="*/ 1102659 h 5082988"/>
                  <a:gd name="connsiteX105" fmla="*/ 691737 w 4456914"/>
                  <a:gd name="connsiteY105" fmla="*/ 905435 h 5082988"/>
                  <a:gd name="connsiteX106" fmla="*/ 557267 w 4456914"/>
                  <a:gd name="connsiteY106" fmla="*/ 887506 h 5082988"/>
                  <a:gd name="connsiteX107" fmla="*/ 530373 w 4456914"/>
                  <a:gd name="connsiteY107" fmla="*/ 744070 h 5082988"/>
                  <a:gd name="connsiteX108" fmla="*/ 727596 w 4456914"/>
                  <a:gd name="connsiteY108" fmla="*/ 744070 h 5082988"/>
                  <a:gd name="connsiteX109" fmla="*/ 700702 w 4456914"/>
                  <a:gd name="connsiteY109" fmla="*/ 618565 h 5082988"/>
                  <a:gd name="connsiteX110" fmla="*/ 799314 w 4456914"/>
                  <a:gd name="connsiteY110" fmla="*/ 546847 h 5082988"/>
                  <a:gd name="connsiteX111" fmla="*/ 799314 w 4456914"/>
                  <a:gd name="connsiteY111" fmla="*/ 331694 h 5082988"/>
                  <a:gd name="connsiteX112" fmla="*/ 853102 w 4456914"/>
                  <a:gd name="connsiteY112" fmla="*/ 242047 h 5082988"/>
                  <a:gd name="connsiteX113" fmla="*/ 745526 w 4456914"/>
                  <a:gd name="connsiteY113" fmla="*/ 206188 h 5082988"/>
                  <a:gd name="connsiteX114" fmla="*/ 754490 w 4456914"/>
                  <a:gd name="connsiteY114" fmla="*/ 71717 h 5082988"/>
                  <a:gd name="connsiteX115" fmla="*/ 835173 w 4456914"/>
                  <a:gd name="connsiteY115" fmla="*/ 0 h 5082988"/>
                  <a:gd name="connsiteX0" fmla="*/ 4430020 w 4430020"/>
                  <a:gd name="connsiteY0" fmla="*/ 2303929 h 5082988"/>
                  <a:gd name="connsiteX1" fmla="*/ 4340373 w 4430020"/>
                  <a:gd name="connsiteY1" fmla="*/ 2232212 h 5082988"/>
                  <a:gd name="connsiteX2" fmla="*/ 4340373 w 4430020"/>
                  <a:gd name="connsiteY2" fmla="*/ 2151529 h 5082988"/>
                  <a:gd name="connsiteX3" fmla="*/ 4179008 w 4430020"/>
                  <a:gd name="connsiteY3" fmla="*/ 2097741 h 5082988"/>
                  <a:gd name="connsiteX4" fmla="*/ 4179008 w 4430020"/>
                  <a:gd name="connsiteY4" fmla="*/ 2196353 h 5082988"/>
                  <a:gd name="connsiteX5" fmla="*/ 4259690 w 4430020"/>
                  <a:gd name="connsiteY5" fmla="*/ 2205317 h 5082988"/>
                  <a:gd name="connsiteX6" fmla="*/ 3999714 w 4430020"/>
                  <a:gd name="connsiteY6" fmla="*/ 2321859 h 5082988"/>
                  <a:gd name="connsiteX7" fmla="*/ 3990749 w 4430020"/>
                  <a:gd name="connsiteY7" fmla="*/ 2366682 h 5082988"/>
                  <a:gd name="connsiteX8" fmla="*/ 3838349 w 4430020"/>
                  <a:gd name="connsiteY8" fmla="*/ 2384612 h 5082988"/>
                  <a:gd name="connsiteX9" fmla="*/ 3811455 w 4430020"/>
                  <a:gd name="connsiteY9" fmla="*/ 2465294 h 5082988"/>
                  <a:gd name="connsiteX10" fmla="*/ 3712843 w 4430020"/>
                  <a:gd name="connsiteY10" fmla="*/ 2420470 h 5082988"/>
                  <a:gd name="connsiteX11" fmla="*/ 3712843 w 4430020"/>
                  <a:gd name="connsiteY11" fmla="*/ 2501153 h 5082988"/>
                  <a:gd name="connsiteX12" fmla="*/ 3614231 w 4430020"/>
                  <a:gd name="connsiteY12" fmla="*/ 2501153 h 5082988"/>
                  <a:gd name="connsiteX13" fmla="*/ 3551478 w 4430020"/>
                  <a:gd name="connsiteY13" fmla="*/ 2563906 h 5082988"/>
                  <a:gd name="connsiteX14" fmla="*/ 3551478 w 4430020"/>
                  <a:gd name="connsiteY14" fmla="*/ 2653553 h 5082988"/>
                  <a:gd name="connsiteX15" fmla="*/ 3488726 w 4430020"/>
                  <a:gd name="connsiteY15" fmla="*/ 2653553 h 5082988"/>
                  <a:gd name="connsiteX16" fmla="*/ 3479761 w 4430020"/>
                  <a:gd name="connsiteY16" fmla="*/ 2581835 h 5082988"/>
                  <a:gd name="connsiteX17" fmla="*/ 3372184 w 4430020"/>
                  <a:gd name="connsiteY17" fmla="*/ 2653553 h 5082988"/>
                  <a:gd name="connsiteX18" fmla="*/ 3273573 w 4430020"/>
                  <a:gd name="connsiteY18" fmla="*/ 2644588 h 5082988"/>
                  <a:gd name="connsiteX19" fmla="*/ 3219784 w 4430020"/>
                  <a:gd name="connsiteY19" fmla="*/ 2832847 h 5082988"/>
                  <a:gd name="connsiteX20" fmla="*/ 3112208 w 4430020"/>
                  <a:gd name="connsiteY20" fmla="*/ 2707341 h 5082988"/>
                  <a:gd name="connsiteX21" fmla="*/ 3085314 w 4430020"/>
                  <a:gd name="connsiteY21" fmla="*/ 2743200 h 5082988"/>
                  <a:gd name="connsiteX22" fmla="*/ 3148067 w 4430020"/>
                  <a:gd name="connsiteY22" fmla="*/ 2886635 h 5082988"/>
                  <a:gd name="connsiteX23" fmla="*/ 3327361 w 4430020"/>
                  <a:gd name="connsiteY23" fmla="*/ 3030070 h 5082988"/>
                  <a:gd name="connsiteX24" fmla="*/ 3264608 w 4430020"/>
                  <a:gd name="connsiteY24" fmla="*/ 3164541 h 5082988"/>
                  <a:gd name="connsiteX25" fmla="*/ 3345290 w 4430020"/>
                  <a:gd name="connsiteY25" fmla="*/ 3334870 h 5082988"/>
                  <a:gd name="connsiteX26" fmla="*/ 3443902 w 4430020"/>
                  <a:gd name="connsiteY26" fmla="*/ 3505200 h 5082988"/>
                  <a:gd name="connsiteX27" fmla="*/ 3533549 w 4430020"/>
                  <a:gd name="connsiteY27" fmla="*/ 3496235 h 5082988"/>
                  <a:gd name="connsiteX28" fmla="*/ 3910067 w 4430020"/>
                  <a:gd name="connsiteY28" fmla="*/ 4186517 h 5082988"/>
                  <a:gd name="connsiteX29" fmla="*/ 3793526 w 4430020"/>
                  <a:gd name="connsiteY29" fmla="*/ 4105835 h 5082988"/>
                  <a:gd name="connsiteX30" fmla="*/ 3748702 w 4430020"/>
                  <a:gd name="connsiteY30" fmla="*/ 4303059 h 5082988"/>
                  <a:gd name="connsiteX31" fmla="*/ 3425973 w 4430020"/>
                  <a:gd name="connsiteY31" fmla="*/ 4455459 h 5082988"/>
                  <a:gd name="connsiteX32" fmla="*/ 3515620 w 4430020"/>
                  <a:gd name="connsiteY32" fmla="*/ 4607859 h 5082988"/>
                  <a:gd name="connsiteX33" fmla="*/ 3560443 w 4430020"/>
                  <a:gd name="connsiteY33" fmla="*/ 4688541 h 5082988"/>
                  <a:gd name="connsiteX34" fmla="*/ 3506655 w 4430020"/>
                  <a:gd name="connsiteY34" fmla="*/ 4787153 h 5082988"/>
                  <a:gd name="connsiteX35" fmla="*/ 3614231 w 4430020"/>
                  <a:gd name="connsiteY35" fmla="*/ 4805082 h 5082988"/>
                  <a:gd name="connsiteX36" fmla="*/ 3578373 w 4430020"/>
                  <a:gd name="connsiteY36" fmla="*/ 4975412 h 5082988"/>
                  <a:gd name="connsiteX37" fmla="*/ 3425973 w 4430020"/>
                  <a:gd name="connsiteY37" fmla="*/ 4921623 h 5082988"/>
                  <a:gd name="connsiteX38" fmla="*/ 3425973 w 4430020"/>
                  <a:gd name="connsiteY38" fmla="*/ 4796117 h 5082988"/>
                  <a:gd name="connsiteX39" fmla="*/ 3291502 w 4430020"/>
                  <a:gd name="connsiteY39" fmla="*/ 4849906 h 5082988"/>
                  <a:gd name="connsiteX40" fmla="*/ 3210820 w 4430020"/>
                  <a:gd name="connsiteY40" fmla="*/ 4787153 h 5082988"/>
                  <a:gd name="connsiteX41" fmla="*/ 3121173 w 4430020"/>
                  <a:gd name="connsiteY41" fmla="*/ 4751294 h 5082988"/>
                  <a:gd name="connsiteX42" fmla="*/ 3121173 w 4430020"/>
                  <a:gd name="connsiteY42" fmla="*/ 4894729 h 5082988"/>
                  <a:gd name="connsiteX43" fmla="*/ 2789478 w 4430020"/>
                  <a:gd name="connsiteY43" fmla="*/ 4867835 h 5082988"/>
                  <a:gd name="connsiteX44" fmla="*/ 2762584 w 4430020"/>
                  <a:gd name="connsiteY44" fmla="*/ 4957482 h 5082988"/>
                  <a:gd name="connsiteX45" fmla="*/ 2708796 w 4430020"/>
                  <a:gd name="connsiteY45" fmla="*/ 4957482 h 5082988"/>
                  <a:gd name="connsiteX46" fmla="*/ 2699831 w 4430020"/>
                  <a:gd name="connsiteY46" fmla="*/ 5020235 h 5082988"/>
                  <a:gd name="connsiteX47" fmla="*/ 2448820 w 4430020"/>
                  <a:gd name="connsiteY47" fmla="*/ 5029200 h 5082988"/>
                  <a:gd name="connsiteX48" fmla="*/ 2403996 w 4430020"/>
                  <a:gd name="connsiteY48" fmla="*/ 4912659 h 5082988"/>
                  <a:gd name="connsiteX49" fmla="*/ 2296420 w 4430020"/>
                  <a:gd name="connsiteY49" fmla="*/ 4921623 h 5082988"/>
                  <a:gd name="connsiteX50" fmla="*/ 2179878 w 4430020"/>
                  <a:gd name="connsiteY50" fmla="*/ 4849906 h 5082988"/>
                  <a:gd name="connsiteX51" fmla="*/ 2179878 w 4430020"/>
                  <a:gd name="connsiteY51" fmla="*/ 5029200 h 5082988"/>
                  <a:gd name="connsiteX52" fmla="*/ 2072302 w 4430020"/>
                  <a:gd name="connsiteY52" fmla="*/ 5082988 h 5082988"/>
                  <a:gd name="connsiteX53" fmla="*/ 2036443 w 4430020"/>
                  <a:gd name="connsiteY53" fmla="*/ 5029200 h 5082988"/>
                  <a:gd name="connsiteX54" fmla="*/ 1991620 w 4430020"/>
                  <a:gd name="connsiteY54" fmla="*/ 5020235 h 5082988"/>
                  <a:gd name="connsiteX55" fmla="*/ 1982655 w 4430020"/>
                  <a:gd name="connsiteY55" fmla="*/ 4912659 h 5082988"/>
                  <a:gd name="connsiteX56" fmla="*/ 1910937 w 4430020"/>
                  <a:gd name="connsiteY56" fmla="*/ 4930588 h 5082988"/>
                  <a:gd name="connsiteX57" fmla="*/ 1866114 w 4430020"/>
                  <a:gd name="connsiteY57" fmla="*/ 4885765 h 5082988"/>
                  <a:gd name="connsiteX58" fmla="*/ 1794396 w 4430020"/>
                  <a:gd name="connsiteY58" fmla="*/ 4903694 h 5082988"/>
                  <a:gd name="connsiteX59" fmla="*/ 1390984 w 4430020"/>
                  <a:gd name="connsiteY59" fmla="*/ 4778188 h 5082988"/>
                  <a:gd name="connsiteX60" fmla="*/ 1265478 w 4430020"/>
                  <a:gd name="connsiteY60" fmla="*/ 4751294 h 5082988"/>
                  <a:gd name="connsiteX61" fmla="*/ 1265478 w 4430020"/>
                  <a:gd name="connsiteY61" fmla="*/ 4652682 h 5082988"/>
                  <a:gd name="connsiteX62" fmla="*/ 1113078 w 4430020"/>
                  <a:gd name="connsiteY62" fmla="*/ 4670612 h 5082988"/>
                  <a:gd name="connsiteX63" fmla="*/ 1139973 w 4430020"/>
                  <a:gd name="connsiteY63" fmla="*/ 4760259 h 5082988"/>
                  <a:gd name="connsiteX64" fmla="*/ 1157902 w 4430020"/>
                  <a:gd name="connsiteY64" fmla="*/ 4760259 h 5082988"/>
                  <a:gd name="connsiteX65" fmla="*/ 1157902 w 4430020"/>
                  <a:gd name="connsiteY65" fmla="*/ 4831976 h 5082988"/>
                  <a:gd name="connsiteX66" fmla="*/ 1041361 w 4430020"/>
                  <a:gd name="connsiteY66" fmla="*/ 4805082 h 5082988"/>
                  <a:gd name="connsiteX67" fmla="*/ 888961 w 4430020"/>
                  <a:gd name="connsiteY67" fmla="*/ 4840941 h 5082988"/>
                  <a:gd name="connsiteX68" fmla="*/ 790349 w 4430020"/>
                  <a:gd name="connsiteY68" fmla="*/ 4796117 h 5082988"/>
                  <a:gd name="connsiteX69" fmla="*/ 709667 w 4430020"/>
                  <a:gd name="connsiteY69" fmla="*/ 4823012 h 5082988"/>
                  <a:gd name="connsiteX70" fmla="*/ 646914 w 4430020"/>
                  <a:gd name="connsiteY70" fmla="*/ 4733365 h 5082988"/>
                  <a:gd name="connsiteX71" fmla="*/ 700702 w 4430020"/>
                  <a:gd name="connsiteY71" fmla="*/ 4491317 h 5082988"/>
                  <a:gd name="connsiteX72" fmla="*/ 808278 w 4430020"/>
                  <a:gd name="connsiteY72" fmla="*/ 4087906 h 5082988"/>
                  <a:gd name="connsiteX73" fmla="*/ 1104114 w 4430020"/>
                  <a:gd name="connsiteY73" fmla="*/ 3738282 h 5082988"/>
                  <a:gd name="connsiteX74" fmla="*/ 727596 w 4430020"/>
                  <a:gd name="connsiteY74" fmla="*/ 3612776 h 5082988"/>
                  <a:gd name="connsiteX75" fmla="*/ 673808 w 4430020"/>
                  <a:gd name="connsiteY75" fmla="*/ 3523129 h 5082988"/>
                  <a:gd name="connsiteX76" fmla="*/ 602090 w 4430020"/>
                  <a:gd name="connsiteY76" fmla="*/ 3594847 h 5082988"/>
                  <a:gd name="connsiteX77" fmla="*/ 449690 w 4430020"/>
                  <a:gd name="connsiteY77" fmla="*/ 3523129 h 5082988"/>
                  <a:gd name="connsiteX78" fmla="*/ 404867 w 4430020"/>
                  <a:gd name="connsiteY78" fmla="*/ 3496235 h 5082988"/>
                  <a:gd name="connsiteX79" fmla="*/ 369008 w 4430020"/>
                  <a:gd name="connsiteY79" fmla="*/ 3541059 h 5082988"/>
                  <a:gd name="connsiteX80" fmla="*/ 144890 w 4430020"/>
                  <a:gd name="connsiteY80" fmla="*/ 3209365 h 5082988"/>
                  <a:gd name="connsiteX81" fmla="*/ 234537 w 4430020"/>
                  <a:gd name="connsiteY81" fmla="*/ 3021106 h 5082988"/>
                  <a:gd name="connsiteX82" fmla="*/ 73173 w 4430020"/>
                  <a:gd name="connsiteY82" fmla="*/ 2904565 h 5082988"/>
                  <a:gd name="connsiteX83" fmla="*/ 171784 w 4430020"/>
                  <a:gd name="connsiteY83" fmla="*/ 2590800 h 5082988"/>
                  <a:gd name="connsiteX84" fmla="*/ 270396 w 4430020"/>
                  <a:gd name="connsiteY84" fmla="*/ 2528047 h 5082988"/>
                  <a:gd name="connsiteX85" fmla="*/ 216608 w 4430020"/>
                  <a:gd name="connsiteY85" fmla="*/ 2402541 h 5082988"/>
                  <a:gd name="connsiteX86" fmla="*/ 126961 w 4430020"/>
                  <a:gd name="connsiteY86" fmla="*/ 2402541 h 5082988"/>
                  <a:gd name="connsiteX87" fmla="*/ 198678 w 4430020"/>
                  <a:gd name="connsiteY87" fmla="*/ 2303929 h 5082988"/>
                  <a:gd name="connsiteX88" fmla="*/ 100067 w 4430020"/>
                  <a:gd name="connsiteY88" fmla="*/ 2277035 h 5082988"/>
                  <a:gd name="connsiteX89" fmla="*/ 73173 w 4430020"/>
                  <a:gd name="connsiteY89" fmla="*/ 2151529 h 5082988"/>
                  <a:gd name="connsiteX90" fmla="*/ 109031 w 4430020"/>
                  <a:gd name="connsiteY90" fmla="*/ 2106706 h 5082988"/>
                  <a:gd name="connsiteX91" fmla="*/ 109031 w 4430020"/>
                  <a:gd name="connsiteY91" fmla="*/ 2026023 h 5082988"/>
                  <a:gd name="connsiteX92" fmla="*/ 1455 w 4430020"/>
                  <a:gd name="connsiteY92" fmla="*/ 1954306 h 5082988"/>
                  <a:gd name="connsiteX93" fmla="*/ 198678 w 4430020"/>
                  <a:gd name="connsiteY93" fmla="*/ 1891553 h 5082988"/>
                  <a:gd name="connsiteX94" fmla="*/ 144890 w 4430020"/>
                  <a:gd name="connsiteY94" fmla="*/ 1855694 h 5082988"/>
                  <a:gd name="connsiteX95" fmla="*/ 216608 w 4430020"/>
                  <a:gd name="connsiteY95" fmla="*/ 1685365 h 5082988"/>
                  <a:gd name="connsiteX96" fmla="*/ 117996 w 4430020"/>
                  <a:gd name="connsiteY96" fmla="*/ 1362635 h 5082988"/>
                  <a:gd name="connsiteX97" fmla="*/ 207643 w 4430020"/>
                  <a:gd name="connsiteY97" fmla="*/ 1299882 h 5082988"/>
                  <a:gd name="connsiteX98" fmla="*/ 315220 w 4430020"/>
                  <a:gd name="connsiteY98" fmla="*/ 1389529 h 5082988"/>
                  <a:gd name="connsiteX99" fmla="*/ 467620 w 4430020"/>
                  <a:gd name="connsiteY99" fmla="*/ 1326776 h 5082988"/>
                  <a:gd name="connsiteX100" fmla="*/ 548302 w 4430020"/>
                  <a:gd name="connsiteY100" fmla="*/ 1362635 h 5082988"/>
                  <a:gd name="connsiteX101" fmla="*/ 566231 w 4430020"/>
                  <a:gd name="connsiteY101" fmla="*/ 1281953 h 5082988"/>
                  <a:gd name="connsiteX102" fmla="*/ 485549 w 4430020"/>
                  <a:gd name="connsiteY102" fmla="*/ 1237129 h 5082988"/>
                  <a:gd name="connsiteX103" fmla="*/ 620020 w 4430020"/>
                  <a:gd name="connsiteY103" fmla="*/ 1102659 h 5082988"/>
                  <a:gd name="connsiteX104" fmla="*/ 691737 w 4430020"/>
                  <a:gd name="connsiteY104" fmla="*/ 905435 h 5082988"/>
                  <a:gd name="connsiteX105" fmla="*/ 557267 w 4430020"/>
                  <a:gd name="connsiteY105" fmla="*/ 887506 h 5082988"/>
                  <a:gd name="connsiteX106" fmla="*/ 530373 w 4430020"/>
                  <a:gd name="connsiteY106" fmla="*/ 744070 h 5082988"/>
                  <a:gd name="connsiteX107" fmla="*/ 727596 w 4430020"/>
                  <a:gd name="connsiteY107" fmla="*/ 744070 h 5082988"/>
                  <a:gd name="connsiteX108" fmla="*/ 700702 w 4430020"/>
                  <a:gd name="connsiteY108" fmla="*/ 618565 h 5082988"/>
                  <a:gd name="connsiteX109" fmla="*/ 799314 w 4430020"/>
                  <a:gd name="connsiteY109" fmla="*/ 546847 h 5082988"/>
                  <a:gd name="connsiteX110" fmla="*/ 799314 w 4430020"/>
                  <a:gd name="connsiteY110" fmla="*/ 331694 h 5082988"/>
                  <a:gd name="connsiteX111" fmla="*/ 853102 w 4430020"/>
                  <a:gd name="connsiteY111" fmla="*/ 242047 h 5082988"/>
                  <a:gd name="connsiteX112" fmla="*/ 745526 w 4430020"/>
                  <a:gd name="connsiteY112" fmla="*/ 206188 h 5082988"/>
                  <a:gd name="connsiteX113" fmla="*/ 754490 w 4430020"/>
                  <a:gd name="connsiteY113" fmla="*/ 71717 h 5082988"/>
                  <a:gd name="connsiteX114" fmla="*/ 835173 w 4430020"/>
                  <a:gd name="connsiteY114" fmla="*/ 0 h 5082988"/>
                  <a:gd name="connsiteX0" fmla="*/ 4340373 w 4349620"/>
                  <a:gd name="connsiteY0" fmla="*/ 2232212 h 5082988"/>
                  <a:gd name="connsiteX1" fmla="*/ 4340373 w 4349620"/>
                  <a:gd name="connsiteY1" fmla="*/ 2151529 h 5082988"/>
                  <a:gd name="connsiteX2" fmla="*/ 4179008 w 4349620"/>
                  <a:gd name="connsiteY2" fmla="*/ 2097741 h 5082988"/>
                  <a:gd name="connsiteX3" fmla="*/ 4179008 w 4349620"/>
                  <a:gd name="connsiteY3" fmla="*/ 2196353 h 5082988"/>
                  <a:gd name="connsiteX4" fmla="*/ 4259690 w 4349620"/>
                  <a:gd name="connsiteY4" fmla="*/ 2205317 h 5082988"/>
                  <a:gd name="connsiteX5" fmla="*/ 3999714 w 4349620"/>
                  <a:gd name="connsiteY5" fmla="*/ 2321859 h 5082988"/>
                  <a:gd name="connsiteX6" fmla="*/ 3990749 w 4349620"/>
                  <a:gd name="connsiteY6" fmla="*/ 2366682 h 5082988"/>
                  <a:gd name="connsiteX7" fmla="*/ 3838349 w 4349620"/>
                  <a:gd name="connsiteY7" fmla="*/ 2384612 h 5082988"/>
                  <a:gd name="connsiteX8" fmla="*/ 3811455 w 4349620"/>
                  <a:gd name="connsiteY8" fmla="*/ 2465294 h 5082988"/>
                  <a:gd name="connsiteX9" fmla="*/ 3712843 w 4349620"/>
                  <a:gd name="connsiteY9" fmla="*/ 2420470 h 5082988"/>
                  <a:gd name="connsiteX10" fmla="*/ 3712843 w 4349620"/>
                  <a:gd name="connsiteY10" fmla="*/ 2501153 h 5082988"/>
                  <a:gd name="connsiteX11" fmla="*/ 3614231 w 4349620"/>
                  <a:gd name="connsiteY11" fmla="*/ 2501153 h 5082988"/>
                  <a:gd name="connsiteX12" fmla="*/ 3551478 w 4349620"/>
                  <a:gd name="connsiteY12" fmla="*/ 2563906 h 5082988"/>
                  <a:gd name="connsiteX13" fmla="*/ 3551478 w 4349620"/>
                  <a:gd name="connsiteY13" fmla="*/ 2653553 h 5082988"/>
                  <a:gd name="connsiteX14" fmla="*/ 3488726 w 4349620"/>
                  <a:gd name="connsiteY14" fmla="*/ 2653553 h 5082988"/>
                  <a:gd name="connsiteX15" fmla="*/ 3479761 w 4349620"/>
                  <a:gd name="connsiteY15" fmla="*/ 2581835 h 5082988"/>
                  <a:gd name="connsiteX16" fmla="*/ 3372184 w 4349620"/>
                  <a:gd name="connsiteY16" fmla="*/ 2653553 h 5082988"/>
                  <a:gd name="connsiteX17" fmla="*/ 3273573 w 4349620"/>
                  <a:gd name="connsiteY17" fmla="*/ 2644588 h 5082988"/>
                  <a:gd name="connsiteX18" fmla="*/ 3219784 w 4349620"/>
                  <a:gd name="connsiteY18" fmla="*/ 2832847 h 5082988"/>
                  <a:gd name="connsiteX19" fmla="*/ 3112208 w 4349620"/>
                  <a:gd name="connsiteY19" fmla="*/ 2707341 h 5082988"/>
                  <a:gd name="connsiteX20" fmla="*/ 3085314 w 4349620"/>
                  <a:gd name="connsiteY20" fmla="*/ 2743200 h 5082988"/>
                  <a:gd name="connsiteX21" fmla="*/ 3148067 w 4349620"/>
                  <a:gd name="connsiteY21" fmla="*/ 2886635 h 5082988"/>
                  <a:gd name="connsiteX22" fmla="*/ 3327361 w 4349620"/>
                  <a:gd name="connsiteY22" fmla="*/ 3030070 h 5082988"/>
                  <a:gd name="connsiteX23" fmla="*/ 3264608 w 4349620"/>
                  <a:gd name="connsiteY23" fmla="*/ 3164541 h 5082988"/>
                  <a:gd name="connsiteX24" fmla="*/ 3345290 w 4349620"/>
                  <a:gd name="connsiteY24" fmla="*/ 3334870 h 5082988"/>
                  <a:gd name="connsiteX25" fmla="*/ 3443902 w 4349620"/>
                  <a:gd name="connsiteY25" fmla="*/ 3505200 h 5082988"/>
                  <a:gd name="connsiteX26" fmla="*/ 3533549 w 4349620"/>
                  <a:gd name="connsiteY26" fmla="*/ 3496235 h 5082988"/>
                  <a:gd name="connsiteX27" fmla="*/ 3910067 w 4349620"/>
                  <a:gd name="connsiteY27" fmla="*/ 4186517 h 5082988"/>
                  <a:gd name="connsiteX28" fmla="*/ 3793526 w 4349620"/>
                  <a:gd name="connsiteY28" fmla="*/ 4105835 h 5082988"/>
                  <a:gd name="connsiteX29" fmla="*/ 3748702 w 4349620"/>
                  <a:gd name="connsiteY29" fmla="*/ 4303059 h 5082988"/>
                  <a:gd name="connsiteX30" fmla="*/ 3425973 w 4349620"/>
                  <a:gd name="connsiteY30" fmla="*/ 4455459 h 5082988"/>
                  <a:gd name="connsiteX31" fmla="*/ 3515620 w 4349620"/>
                  <a:gd name="connsiteY31" fmla="*/ 4607859 h 5082988"/>
                  <a:gd name="connsiteX32" fmla="*/ 3560443 w 4349620"/>
                  <a:gd name="connsiteY32" fmla="*/ 4688541 h 5082988"/>
                  <a:gd name="connsiteX33" fmla="*/ 3506655 w 4349620"/>
                  <a:gd name="connsiteY33" fmla="*/ 4787153 h 5082988"/>
                  <a:gd name="connsiteX34" fmla="*/ 3614231 w 4349620"/>
                  <a:gd name="connsiteY34" fmla="*/ 4805082 h 5082988"/>
                  <a:gd name="connsiteX35" fmla="*/ 3578373 w 4349620"/>
                  <a:gd name="connsiteY35" fmla="*/ 4975412 h 5082988"/>
                  <a:gd name="connsiteX36" fmla="*/ 3425973 w 4349620"/>
                  <a:gd name="connsiteY36" fmla="*/ 4921623 h 5082988"/>
                  <a:gd name="connsiteX37" fmla="*/ 3425973 w 4349620"/>
                  <a:gd name="connsiteY37" fmla="*/ 4796117 h 5082988"/>
                  <a:gd name="connsiteX38" fmla="*/ 3291502 w 4349620"/>
                  <a:gd name="connsiteY38" fmla="*/ 4849906 h 5082988"/>
                  <a:gd name="connsiteX39" fmla="*/ 3210820 w 4349620"/>
                  <a:gd name="connsiteY39" fmla="*/ 4787153 h 5082988"/>
                  <a:gd name="connsiteX40" fmla="*/ 3121173 w 4349620"/>
                  <a:gd name="connsiteY40" fmla="*/ 4751294 h 5082988"/>
                  <a:gd name="connsiteX41" fmla="*/ 3121173 w 4349620"/>
                  <a:gd name="connsiteY41" fmla="*/ 4894729 h 5082988"/>
                  <a:gd name="connsiteX42" fmla="*/ 2789478 w 4349620"/>
                  <a:gd name="connsiteY42" fmla="*/ 4867835 h 5082988"/>
                  <a:gd name="connsiteX43" fmla="*/ 2762584 w 4349620"/>
                  <a:gd name="connsiteY43" fmla="*/ 4957482 h 5082988"/>
                  <a:gd name="connsiteX44" fmla="*/ 2708796 w 4349620"/>
                  <a:gd name="connsiteY44" fmla="*/ 4957482 h 5082988"/>
                  <a:gd name="connsiteX45" fmla="*/ 2699831 w 4349620"/>
                  <a:gd name="connsiteY45" fmla="*/ 5020235 h 5082988"/>
                  <a:gd name="connsiteX46" fmla="*/ 2448820 w 4349620"/>
                  <a:gd name="connsiteY46" fmla="*/ 5029200 h 5082988"/>
                  <a:gd name="connsiteX47" fmla="*/ 2403996 w 4349620"/>
                  <a:gd name="connsiteY47" fmla="*/ 4912659 h 5082988"/>
                  <a:gd name="connsiteX48" fmla="*/ 2296420 w 4349620"/>
                  <a:gd name="connsiteY48" fmla="*/ 4921623 h 5082988"/>
                  <a:gd name="connsiteX49" fmla="*/ 2179878 w 4349620"/>
                  <a:gd name="connsiteY49" fmla="*/ 4849906 h 5082988"/>
                  <a:gd name="connsiteX50" fmla="*/ 2179878 w 4349620"/>
                  <a:gd name="connsiteY50" fmla="*/ 5029200 h 5082988"/>
                  <a:gd name="connsiteX51" fmla="*/ 2072302 w 4349620"/>
                  <a:gd name="connsiteY51" fmla="*/ 5082988 h 5082988"/>
                  <a:gd name="connsiteX52" fmla="*/ 2036443 w 4349620"/>
                  <a:gd name="connsiteY52" fmla="*/ 5029200 h 5082988"/>
                  <a:gd name="connsiteX53" fmla="*/ 1991620 w 4349620"/>
                  <a:gd name="connsiteY53" fmla="*/ 5020235 h 5082988"/>
                  <a:gd name="connsiteX54" fmla="*/ 1982655 w 4349620"/>
                  <a:gd name="connsiteY54" fmla="*/ 4912659 h 5082988"/>
                  <a:gd name="connsiteX55" fmla="*/ 1910937 w 4349620"/>
                  <a:gd name="connsiteY55" fmla="*/ 4930588 h 5082988"/>
                  <a:gd name="connsiteX56" fmla="*/ 1866114 w 4349620"/>
                  <a:gd name="connsiteY56" fmla="*/ 4885765 h 5082988"/>
                  <a:gd name="connsiteX57" fmla="*/ 1794396 w 4349620"/>
                  <a:gd name="connsiteY57" fmla="*/ 4903694 h 5082988"/>
                  <a:gd name="connsiteX58" fmla="*/ 1390984 w 4349620"/>
                  <a:gd name="connsiteY58" fmla="*/ 4778188 h 5082988"/>
                  <a:gd name="connsiteX59" fmla="*/ 1265478 w 4349620"/>
                  <a:gd name="connsiteY59" fmla="*/ 4751294 h 5082988"/>
                  <a:gd name="connsiteX60" fmla="*/ 1265478 w 4349620"/>
                  <a:gd name="connsiteY60" fmla="*/ 4652682 h 5082988"/>
                  <a:gd name="connsiteX61" fmla="*/ 1113078 w 4349620"/>
                  <a:gd name="connsiteY61" fmla="*/ 4670612 h 5082988"/>
                  <a:gd name="connsiteX62" fmla="*/ 1139973 w 4349620"/>
                  <a:gd name="connsiteY62" fmla="*/ 4760259 h 5082988"/>
                  <a:gd name="connsiteX63" fmla="*/ 1157902 w 4349620"/>
                  <a:gd name="connsiteY63" fmla="*/ 4760259 h 5082988"/>
                  <a:gd name="connsiteX64" fmla="*/ 1157902 w 4349620"/>
                  <a:gd name="connsiteY64" fmla="*/ 4831976 h 5082988"/>
                  <a:gd name="connsiteX65" fmla="*/ 1041361 w 4349620"/>
                  <a:gd name="connsiteY65" fmla="*/ 4805082 h 5082988"/>
                  <a:gd name="connsiteX66" fmla="*/ 888961 w 4349620"/>
                  <a:gd name="connsiteY66" fmla="*/ 4840941 h 5082988"/>
                  <a:gd name="connsiteX67" fmla="*/ 790349 w 4349620"/>
                  <a:gd name="connsiteY67" fmla="*/ 4796117 h 5082988"/>
                  <a:gd name="connsiteX68" fmla="*/ 709667 w 4349620"/>
                  <a:gd name="connsiteY68" fmla="*/ 4823012 h 5082988"/>
                  <a:gd name="connsiteX69" fmla="*/ 646914 w 4349620"/>
                  <a:gd name="connsiteY69" fmla="*/ 4733365 h 5082988"/>
                  <a:gd name="connsiteX70" fmla="*/ 700702 w 4349620"/>
                  <a:gd name="connsiteY70" fmla="*/ 4491317 h 5082988"/>
                  <a:gd name="connsiteX71" fmla="*/ 808278 w 4349620"/>
                  <a:gd name="connsiteY71" fmla="*/ 4087906 h 5082988"/>
                  <a:gd name="connsiteX72" fmla="*/ 1104114 w 4349620"/>
                  <a:gd name="connsiteY72" fmla="*/ 3738282 h 5082988"/>
                  <a:gd name="connsiteX73" fmla="*/ 727596 w 4349620"/>
                  <a:gd name="connsiteY73" fmla="*/ 3612776 h 5082988"/>
                  <a:gd name="connsiteX74" fmla="*/ 673808 w 4349620"/>
                  <a:gd name="connsiteY74" fmla="*/ 3523129 h 5082988"/>
                  <a:gd name="connsiteX75" fmla="*/ 602090 w 4349620"/>
                  <a:gd name="connsiteY75" fmla="*/ 3594847 h 5082988"/>
                  <a:gd name="connsiteX76" fmla="*/ 449690 w 4349620"/>
                  <a:gd name="connsiteY76" fmla="*/ 3523129 h 5082988"/>
                  <a:gd name="connsiteX77" fmla="*/ 404867 w 4349620"/>
                  <a:gd name="connsiteY77" fmla="*/ 3496235 h 5082988"/>
                  <a:gd name="connsiteX78" fmla="*/ 369008 w 4349620"/>
                  <a:gd name="connsiteY78" fmla="*/ 3541059 h 5082988"/>
                  <a:gd name="connsiteX79" fmla="*/ 144890 w 4349620"/>
                  <a:gd name="connsiteY79" fmla="*/ 3209365 h 5082988"/>
                  <a:gd name="connsiteX80" fmla="*/ 234537 w 4349620"/>
                  <a:gd name="connsiteY80" fmla="*/ 3021106 h 5082988"/>
                  <a:gd name="connsiteX81" fmla="*/ 73173 w 4349620"/>
                  <a:gd name="connsiteY81" fmla="*/ 2904565 h 5082988"/>
                  <a:gd name="connsiteX82" fmla="*/ 171784 w 4349620"/>
                  <a:gd name="connsiteY82" fmla="*/ 2590800 h 5082988"/>
                  <a:gd name="connsiteX83" fmla="*/ 270396 w 4349620"/>
                  <a:gd name="connsiteY83" fmla="*/ 2528047 h 5082988"/>
                  <a:gd name="connsiteX84" fmla="*/ 216608 w 4349620"/>
                  <a:gd name="connsiteY84" fmla="*/ 2402541 h 5082988"/>
                  <a:gd name="connsiteX85" fmla="*/ 126961 w 4349620"/>
                  <a:gd name="connsiteY85" fmla="*/ 2402541 h 5082988"/>
                  <a:gd name="connsiteX86" fmla="*/ 198678 w 4349620"/>
                  <a:gd name="connsiteY86" fmla="*/ 2303929 h 5082988"/>
                  <a:gd name="connsiteX87" fmla="*/ 100067 w 4349620"/>
                  <a:gd name="connsiteY87" fmla="*/ 2277035 h 5082988"/>
                  <a:gd name="connsiteX88" fmla="*/ 73173 w 4349620"/>
                  <a:gd name="connsiteY88" fmla="*/ 2151529 h 5082988"/>
                  <a:gd name="connsiteX89" fmla="*/ 109031 w 4349620"/>
                  <a:gd name="connsiteY89" fmla="*/ 2106706 h 5082988"/>
                  <a:gd name="connsiteX90" fmla="*/ 109031 w 4349620"/>
                  <a:gd name="connsiteY90" fmla="*/ 2026023 h 5082988"/>
                  <a:gd name="connsiteX91" fmla="*/ 1455 w 4349620"/>
                  <a:gd name="connsiteY91" fmla="*/ 1954306 h 5082988"/>
                  <a:gd name="connsiteX92" fmla="*/ 198678 w 4349620"/>
                  <a:gd name="connsiteY92" fmla="*/ 1891553 h 5082988"/>
                  <a:gd name="connsiteX93" fmla="*/ 144890 w 4349620"/>
                  <a:gd name="connsiteY93" fmla="*/ 1855694 h 5082988"/>
                  <a:gd name="connsiteX94" fmla="*/ 216608 w 4349620"/>
                  <a:gd name="connsiteY94" fmla="*/ 1685365 h 5082988"/>
                  <a:gd name="connsiteX95" fmla="*/ 117996 w 4349620"/>
                  <a:gd name="connsiteY95" fmla="*/ 1362635 h 5082988"/>
                  <a:gd name="connsiteX96" fmla="*/ 207643 w 4349620"/>
                  <a:gd name="connsiteY96" fmla="*/ 1299882 h 5082988"/>
                  <a:gd name="connsiteX97" fmla="*/ 315220 w 4349620"/>
                  <a:gd name="connsiteY97" fmla="*/ 1389529 h 5082988"/>
                  <a:gd name="connsiteX98" fmla="*/ 467620 w 4349620"/>
                  <a:gd name="connsiteY98" fmla="*/ 1326776 h 5082988"/>
                  <a:gd name="connsiteX99" fmla="*/ 548302 w 4349620"/>
                  <a:gd name="connsiteY99" fmla="*/ 1362635 h 5082988"/>
                  <a:gd name="connsiteX100" fmla="*/ 566231 w 4349620"/>
                  <a:gd name="connsiteY100" fmla="*/ 1281953 h 5082988"/>
                  <a:gd name="connsiteX101" fmla="*/ 485549 w 4349620"/>
                  <a:gd name="connsiteY101" fmla="*/ 1237129 h 5082988"/>
                  <a:gd name="connsiteX102" fmla="*/ 620020 w 4349620"/>
                  <a:gd name="connsiteY102" fmla="*/ 1102659 h 5082988"/>
                  <a:gd name="connsiteX103" fmla="*/ 691737 w 4349620"/>
                  <a:gd name="connsiteY103" fmla="*/ 905435 h 5082988"/>
                  <a:gd name="connsiteX104" fmla="*/ 557267 w 4349620"/>
                  <a:gd name="connsiteY104" fmla="*/ 887506 h 5082988"/>
                  <a:gd name="connsiteX105" fmla="*/ 530373 w 4349620"/>
                  <a:gd name="connsiteY105" fmla="*/ 744070 h 5082988"/>
                  <a:gd name="connsiteX106" fmla="*/ 727596 w 4349620"/>
                  <a:gd name="connsiteY106" fmla="*/ 744070 h 5082988"/>
                  <a:gd name="connsiteX107" fmla="*/ 700702 w 4349620"/>
                  <a:gd name="connsiteY107" fmla="*/ 618565 h 5082988"/>
                  <a:gd name="connsiteX108" fmla="*/ 799314 w 4349620"/>
                  <a:gd name="connsiteY108" fmla="*/ 546847 h 5082988"/>
                  <a:gd name="connsiteX109" fmla="*/ 799314 w 4349620"/>
                  <a:gd name="connsiteY109" fmla="*/ 331694 h 5082988"/>
                  <a:gd name="connsiteX110" fmla="*/ 853102 w 4349620"/>
                  <a:gd name="connsiteY110" fmla="*/ 242047 h 5082988"/>
                  <a:gd name="connsiteX111" fmla="*/ 745526 w 4349620"/>
                  <a:gd name="connsiteY111" fmla="*/ 206188 h 5082988"/>
                  <a:gd name="connsiteX112" fmla="*/ 754490 w 4349620"/>
                  <a:gd name="connsiteY112" fmla="*/ 71717 h 5082988"/>
                  <a:gd name="connsiteX113" fmla="*/ 835173 w 4349620"/>
                  <a:gd name="connsiteY113" fmla="*/ 0 h 5082988"/>
                  <a:gd name="connsiteX0" fmla="*/ 4340373 w 4340373"/>
                  <a:gd name="connsiteY0" fmla="*/ 2151529 h 5082988"/>
                  <a:gd name="connsiteX1" fmla="*/ 4179008 w 4340373"/>
                  <a:gd name="connsiteY1" fmla="*/ 2097741 h 5082988"/>
                  <a:gd name="connsiteX2" fmla="*/ 4179008 w 4340373"/>
                  <a:gd name="connsiteY2" fmla="*/ 2196353 h 5082988"/>
                  <a:gd name="connsiteX3" fmla="*/ 4259690 w 4340373"/>
                  <a:gd name="connsiteY3" fmla="*/ 2205317 h 5082988"/>
                  <a:gd name="connsiteX4" fmla="*/ 3999714 w 4340373"/>
                  <a:gd name="connsiteY4" fmla="*/ 2321859 h 5082988"/>
                  <a:gd name="connsiteX5" fmla="*/ 3990749 w 4340373"/>
                  <a:gd name="connsiteY5" fmla="*/ 2366682 h 5082988"/>
                  <a:gd name="connsiteX6" fmla="*/ 3838349 w 4340373"/>
                  <a:gd name="connsiteY6" fmla="*/ 2384612 h 5082988"/>
                  <a:gd name="connsiteX7" fmla="*/ 3811455 w 4340373"/>
                  <a:gd name="connsiteY7" fmla="*/ 2465294 h 5082988"/>
                  <a:gd name="connsiteX8" fmla="*/ 3712843 w 4340373"/>
                  <a:gd name="connsiteY8" fmla="*/ 2420470 h 5082988"/>
                  <a:gd name="connsiteX9" fmla="*/ 3712843 w 4340373"/>
                  <a:gd name="connsiteY9" fmla="*/ 2501153 h 5082988"/>
                  <a:gd name="connsiteX10" fmla="*/ 3614231 w 4340373"/>
                  <a:gd name="connsiteY10" fmla="*/ 2501153 h 5082988"/>
                  <a:gd name="connsiteX11" fmla="*/ 3551478 w 4340373"/>
                  <a:gd name="connsiteY11" fmla="*/ 2563906 h 5082988"/>
                  <a:gd name="connsiteX12" fmla="*/ 3551478 w 4340373"/>
                  <a:gd name="connsiteY12" fmla="*/ 2653553 h 5082988"/>
                  <a:gd name="connsiteX13" fmla="*/ 3488726 w 4340373"/>
                  <a:gd name="connsiteY13" fmla="*/ 2653553 h 5082988"/>
                  <a:gd name="connsiteX14" fmla="*/ 3479761 w 4340373"/>
                  <a:gd name="connsiteY14" fmla="*/ 2581835 h 5082988"/>
                  <a:gd name="connsiteX15" fmla="*/ 3372184 w 4340373"/>
                  <a:gd name="connsiteY15" fmla="*/ 2653553 h 5082988"/>
                  <a:gd name="connsiteX16" fmla="*/ 3273573 w 4340373"/>
                  <a:gd name="connsiteY16" fmla="*/ 2644588 h 5082988"/>
                  <a:gd name="connsiteX17" fmla="*/ 3219784 w 4340373"/>
                  <a:gd name="connsiteY17" fmla="*/ 2832847 h 5082988"/>
                  <a:gd name="connsiteX18" fmla="*/ 3112208 w 4340373"/>
                  <a:gd name="connsiteY18" fmla="*/ 2707341 h 5082988"/>
                  <a:gd name="connsiteX19" fmla="*/ 3085314 w 4340373"/>
                  <a:gd name="connsiteY19" fmla="*/ 2743200 h 5082988"/>
                  <a:gd name="connsiteX20" fmla="*/ 3148067 w 4340373"/>
                  <a:gd name="connsiteY20" fmla="*/ 2886635 h 5082988"/>
                  <a:gd name="connsiteX21" fmla="*/ 3327361 w 4340373"/>
                  <a:gd name="connsiteY21" fmla="*/ 3030070 h 5082988"/>
                  <a:gd name="connsiteX22" fmla="*/ 3264608 w 4340373"/>
                  <a:gd name="connsiteY22" fmla="*/ 3164541 h 5082988"/>
                  <a:gd name="connsiteX23" fmla="*/ 3345290 w 4340373"/>
                  <a:gd name="connsiteY23" fmla="*/ 3334870 h 5082988"/>
                  <a:gd name="connsiteX24" fmla="*/ 3443902 w 4340373"/>
                  <a:gd name="connsiteY24" fmla="*/ 3505200 h 5082988"/>
                  <a:gd name="connsiteX25" fmla="*/ 3533549 w 4340373"/>
                  <a:gd name="connsiteY25" fmla="*/ 3496235 h 5082988"/>
                  <a:gd name="connsiteX26" fmla="*/ 3910067 w 4340373"/>
                  <a:gd name="connsiteY26" fmla="*/ 4186517 h 5082988"/>
                  <a:gd name="connsiteX27" fmla="*/ 3793526 w 4340373"/>
                  <a:gd name="connsiteY27" fmla="*/ 4105835 h 5082988"/>
                  <a:gd name="connsiteX28" fmla="*/ 3748702 w 4340373"/>
                  <a:gd name="connsiteY28" fmla="*/ 4303059 h 5082988"/>
                  <a:gd name="connsiteX29" fmla="*/ 3425973 w 4340373"/>
                  <a:gd name="connsiteY29" fmla="*/ 4455459 h 5082988"/>
                  <a:gd name="connsiteX30" fmla="*/ 3515620 w 4340373"/>
                  <a:gd name="connsiteY30" fmla="*/ 4607859 h 5082988"/>
                  <a:gd name="connsiteX31" fmla="*/ 3560443 w 4340373"/>
                  <a:gd name="connsiteY31" fmla="*/ 4688541 h 5082988"/>
                  <a:gd name="connsiteX32" fmla="*/ 3506655 w 4340373"/>
                  <a:gd name="connsiteY32" fmla="*/ 4787153 h 5082988"/>
                  <a:gd name="connsiteX33" fmla="*/ 3614231 w 4340373"/>
                  <a:gd name="connsiteY33" fmla="*/ 4805082 h 5082988"/>
                  <a:gd name="connsiteX34" fmla="*/ 3578373 w 4340373"/>
                  <a:gd name="connsiteY34" fmla="*/ 4975412 h 5082988"/>
                  <a:gd name="connsiteX35" fmla="*/ 3425973 w 4340373"/>
                  <a:gd name="connsiteY35" fmla="*/ 4921623 h 5082988"/>
                  <a:gd name="connsiteX36" fmla="*/ 3425973 w 4340373"/>
                  <a:gd name="connsiteY36" fmla="*/ 4796117 h 5082988"/>
                  <a:gd name="connsiteX37" fmla="*/ 3291502 w 4340373"/>
                  <a:gd name="connsiteY37" fmla="*/ 4849906 h 5082988"/>
                  <a:gd name="connsiteX38" fmla="*/ 3210820 w 4340373"/>
                  <a:gd name="connsiteY38" fmla="*/ 4787153 h 5082988"/>
                  <a:gd name="connsiteX39" fmla="*/ 3121173 w 4340373"/>
                  <a:gd name="connsiteY39" fmla="*/ 4751294 h 5082988"/>
                  <a:gd name="connsiteX40" fmla="*/ 3121173 w 4340373"/>
                  <a:gd name="connsiteY40" fmla="*/ 4894729 h 5082988"/>
                  <a:gd name="connsiteX41" fmla="*/ 2789478 w 4340373"/>
                  <a:gd name="connsiteY41" fmla="*/ 4867835 h 5082988"/>
                  <a:gd name="connsiteX42" fmla="*/ 2762584 w 4340373"/>
                  <a:gd name="connsiteY42" fmla="*/ 4957482 h 5082988"/>
                  <a:gd name="connsiteX43" fmla="*/ 2708796 w 4340373"/>
                  <a:gd name="connsiteY43" fmla="*/ 4957482 h 5082988"/>
                  <a:gd name="connsiteX44" fmla="*/ 2699831 w 4340373"/>
                  <a:gd name="connsiteY44" fmla="*/ 5020235 h 5082988"/>
                  <a:gd name="connsiteX45" fmla="*/ 2448820 w 4340373"/>
                  <a:gd name="connsiteY45" fmla="*/ 5029200 h 5082988"/>
                  <a:gd name="connsiteX46" fmla="*/ 2403996 w 4340373"/>
                  <a:gd name="connsiteY46" fmla="*/ 4912659 h 5082988"/>
                  <a:gd name="connsiteX47" fmla="*/ 2296420 w 4340373"/>
                  <a:gd name="connsiteY47" fmla="*/ 4921623 h 5082988"/>
                  <a:gd name="connsiteX48" fmla="*/ 2179878 w 4340373"/>
                  <a:gd name="connsiteY48" fmla="*/ 4849906 h 5082988"/>
                  <a:gd name="connsiteX49" fmla="*/ 2179878 w 4340373"/>
                  <a:gd name="connsiteY49" fmla="*/ 5029200 h 5082988"/>
                  <a:gd name="connsiteX50" fmla="*/ 2072302 w 4340373"/>
                  <a:gd name="connsiteY50" fmla="*/ 5082988 h 5082988"/>
                  <a:gd name="connsiteX51" fmla="*/ 2036443 w 4340373"/>
                  <a:gd name="connsiteY51" fmla="*/ 5029200 h 5082988"/>
                  <a:gd name="connsiteX52" fmla="*/ 1991620 w 4340373"/>
                  <a:gd name="connsiteY52" fmla="*/ 5020235 h 5082988"/>
                  <a:gd name="connsiteX53" fmla="*/ 1982655 w 4340373"/>
                  <a:gd name="connsiteY53" fmla="*/ 4912659 h 5082988"/>
                  <a:gd name="connsiteX54" fmla="*/ 1910937 w 4340373"/>
                  <a:gd name="connsiteY54" fmla="*/ 4930588 h 5082988"/>
                  <a:gd name="connsiteX55" fmla="*/ 1866114 w 4340373"/>
                  <a:gd name="connsiteY55" fmla="*/ 4885765 h 5082988"/>
                  <a:gd name="connsiteX56" fmla="*/ 1794396 w 4340373"/>
                  <a:gd name="connsiteY56" fmla="*/ 4903694 h 5082988"/>
                  <a:gd name="connsiteX57" fmla="*/ 1390984 w 4340373"/>
                  <a:gd name="connsiteY57" fmla="*/ 4778188 h 5082988"/>
                  <a:gd name="connsiteX58" fmla="*/ 1265478 w 4340373"/>
                  <a:gd name="connsiteY58" fmla="*/ 4751294 h 5082988"/>
                  <a:gd name="connsiteX59" fmla="*/ 1265478 w 4340373"/>
                  <a:gd name="connsiteY59" fmla="*/ 4652682 h 5082988"/>
                  <a:gd name="connsiteX60" fmla="*/ 1113078 w 4340373"/>
                  <a:gd name="connsiteY60" fmla="*/ 4670612 h 5082988"/>
                  <a:gd name="connsiteX61" fmla="*/ 1139973 w 4340373"/>
                  <a:gd name="connsiteY61" fmla="*/ 4760259 h 5082988"/>
                  <a:gd name="connsiteX62" fmla="*/ 1157902 w 4340373"/>
                  <a:gd name="connsiteY62" fmla="*/ 4760259 h 5082988"/>
                  <a:gd name="connsiteX63" fmla="*/ 1157902 w 4340373"/>
                  <a:gd name="connsiteY63" fmla="*/ 4831976 h 5082988"/>
                  <a:gd name="connsiteX64" fmla="*/ 1041361 w 4340373"/>
                  <a:gd name="connsiteY64" fmla="*/ 4805082 h 5082988"/>
                  <a:gd name="connsiteX65" fmla="*/ 888961 w 4340373"/>
                  <a:gd name="connsiteY65" fmla="*/ 4840941 h 5082988"/>
                  <a:gd name="connsiteX66" fmla="*/ 790349 w 4340373"/>
                  <a:gd name="connsiteY66" fmla="*/ 4796117 h 5082988"/>
                  <a:gd name="connsiteX67" fmla="*/ 709667 w 4340373"/>
                  <a:gd name="connsiteY67" fmla="*/ 4823012 h 5082988"/>
                  <a:gd name="connsiteX68" fmla="*/ 646914 w 4340373"/>
                  <a:gd name="connsiteY68" fmla="*/ 4733365 h 5082988"/>
                  <a:gd name="connsiteX69" fmla="*/ 700702 w 4340373"/>
                  <a:gd name="connsiteY69" fmla="*/ 4491317 h 5082988"/>
                  <a:gd name="connsiteX70" fmla="*/ 808278 w 4340373"/>
                  <a:gd name="connsiteY70" fmla="*/ 4087906 h 5082988"/>
                  <a:gd name="connsiteX71" fmla="*/ 1104114 w 4340373"/>
                  <a:gd name="connsiteY71" fmla="*/ 3738282 h 5082988"/>
                  <a:gd name="connsiteX72" fmla="*/ 727596 w 4340373"/>
                  <a:gd name="connsiteY72" fmla="*/ 3612776 h 5082988"/>
                  <a:gd name="connsiteX73" fmla="*/ 673808 w 4340373"/>
                  <a:gd name="connsiteY73" fmla="*/ 3523129 h 5082988"/>
                  <a:gd name="connsiteX74" fmla="*/ 602090 w 4340373"/>
                  <a:gd name="connsiteY74" fmla="*/ 3594847 h 5082988"/>
                  <a:gd name="connsiteX75" fmla="*/ 449690 w 4340373"/>
                  <a:gd name="connsiteY75" fmla="*/ 3523129 h 5082988"/>
                  <a:gd name="connsiteX76" fmla="*/ 404867 w 4340373"/>
                  <a:gd name="connsiteY76" fmla="*/ 3496235 h 5082988"/>
                  <a:gd name="connsiteX77" fmla="*/ 369008 w 4340373"/>
                  <a:gd name="connsiteY77" fmla="*/ 3541059 h 5082988"/>
                  <a:gd name="connsiteX78" fmla="*/ 144890 w 4340373"/>
                  <a:gd name="connsiteY78" fmla="*/ 3209365 h 5082988"/>
                  <a:gd name="connsiteX79" fmla="*/ 234537 w 4340373"/>
                  <a:gd name="connsiteY79" fmla="*/ 3021106 h 5082988"/>
                  <a:gd name="connsiteX80" fmla="*/ 73173 w 4340373"/>
                  <a:gd name="connsiteY80" fmla="*/ 2904565 h 5082988"/>
                  <a:gd name="connsiteX81" fmla="*/ 171784 w 4340373"/>
                  <a:gd name="connsiteY81" fmla="*/ 2590800 h 5082988"/>
                  <a:gd name="connsiteX82" fmla="*/ 270396 w 4340373"/>
                  <a:gd name="connsiteY82" fmla="*/ 2528047 h 5082988"/>
                  <a:gd name="connsiteX83" fmla="*/ 216608 w 4340373"/>
                  <a:gd name="connsiteY83" fmla="*/ 2402541 h 5082988"/>
                  <a:gd name="connsiteX84" fmla="*/ 126961 w 4340373"/>
                  <a:gd name="connsiteY84" fmla="*/ 2402541 h 5082988"/>
                  <a:gd name="connsiteX85" fmla="*/ 198678 w 4340373"/>
                  <a:gd name="connsiteY85" fmla="*/ 2303929 h 5082988"/>
                  <a:gd name="connsiteX86" fmla="*/ 100067 w 4340373"/>
                  <a:gd name="connsiteY86" fmla="*/ 2277035 h 5082988"/>
                  <a:gd name="connsiteX87" fmla="*/ 73173 w 4340373"/>
                  <a:gd name="connsiteY87" fmla="*/ 2151529 h 5082988"/>
                  <a:gd name="connsiteX88" fmla="*/ 109031 w 4340373"/>
                  <a:gd name="connsiteY88" fmla="*/ 2106706 h 5082988"/>
                  <a:gd name="connsiteX89" fmla="*/ 109031 w 4340373"/>
                  <a:gd name="connsiteY89" fmla="*/ 2026023 h 5082988"/>
                  <a:gd name="connsiteX90" fmla="*/ 1455 w 4340373"/>
                  <a:gd name="connsiteY90" fmla="*/ 1954306 h 5082988"/>
                  <a:gd name="connsiteX91" fmla="*/ 198678 w 4340373"/>
                  <a:gd name="connsiteY91" fmla="*/ 1891553 h 5082988"/>
                  <a:gd name="connsiteX92" fmla="*/ 144890 w 4340373"/>
                  <a:gd name="connsiteY92" fmla="*/ 1855694 h 5082988"/>
                  <a:gd name="connsiteX93" fmla="*/ 216608 w 4340373"/>
                  <a:gd name="connsiteY93" fmla="*/ 1685365 h 5082988"/>
                  <a:gd name="connsiteX94" fmla="*/ 117996 w 4340373"/>
                  <a:gd name="connsiteY94" fmla="*/ 1362635 h 5082988"/>
                  <a:gd name="connsiteX95" fmla="*/ 207643 w 4340373"/>
                  <a:gd name="connsiteY95" fmla="*/ 1299882 h 5082988"/>
                  <a:gd name="connsiteX96" fmla="*/ 315220 w 4340373"/>
                  <a:gd name="connsiteY96" fmla="*/ 1389529 h 5082988"/>
                  <a:gd name="connsiteX97" fmla="*/ 467620 w 4340373"/>
                  <a:gd name="connsiteY97" fmla="*/ 1326776 h 5082988"/>
                  <a:gd name="connsiteX98" fmla="*/ 548302 w 4340373"/>
                  <a:gd name="connsiteY98" fmla="*/ 1362635 h 5082988"/>
                  <a:gd name="connsiteX99" fmla="*/ 566231 w 4340373"/>
                  <a:gd name="connsiteY99" fmla="*/ 1281953 h 5082988"/>
                  <a:gd name="connsiteX100" fmla="*/ 485549 w 4340373"/>
                  <a:gd name="connsiteY100" fmla="*/ 1237129 h 5082988"/>
                  <a:gd name="connsiteX101" fmla="*/ 620020 w 4340373"/>
                  <a:gd name="connsiteY101" fmla="*/ 1102659 h 5082988"/>
                  <a:gd name="connsiteX102" fmla="*/ 691737 w 4340373"/>
                  <a:gd name="connsiteY102" fmla="*/ 905435 h 5082988"/>
                  <a:gd name="connsiteX103" fmla="*/ 557267 w 4340373"/>
                  <a:gd name="connsiteY103" fmla="*/ 887506 h 5082988"/>
                  <a:gd name="connsiteX104" fmla="*/ 530373 w 4340373"/>
                  <a:gd name="connsiteY104" fmla="*/ 744070 h 5082988"/>
                  <a:gd name="connsiteX105" fmla="*/ 727596 w 4340373"/>
                  <a:gd name="connsiteY105" fmla="*/ 744070 h 5082988"/>
                  <a:gd name="connsiteX106" fmla="*/ 700702 w 4340373"/>
                  <a:gd name="connsiteY106" fmla="*/ 618565 h 5082988"/>
                  <a:gd name="connsiteX107" fmla="*/ 799314 w 4340373"/>
                  <a:gd name="connsiteY107" fmla="*/ 546847 h 5082988"/>
                  <a:gd name="connsiteX108" fmla="*/ 799314 w 4340373"/>
                  <a:gd name="connsiteY108" fmla="*/ 331694 h 5082988"/>
                  <a:gd name="connsiteX109" fmla="*/ 853102 w 4340373"/>
                  <a:gd name="connsiteY109" fmla="*/ 242047 h 5082988"/>
                  <a:gd name="connsiteX110" fmla="*/ 745526 w 4340373"/>
                  <a:gd name="connsiteY110" fmla="*/ 206188 h 5082988"/>
                  <a:gd name="connsiteX111" fmla="*/ 754490 w 4340373"/>
                  <a:gd name="connsiteY111" fmla="*/ 71717 h 5082988"/>
                  <a:gd name="connsiteX112" fmla="*/ 835173 w 4340373"/>
                  <a:gd name="connsiteY112" fmla="*/ 0 h 5082988"/>
                  <a:gd name="connsiteX0" fmla="*/ 4179008 w 4265369"/>
                  <a:gd name="connsiteY0" fmla="*/ 2097741 h 5082988"/>
                  <a:gd name="connsiteX1" fmla="*/ 4179008 w 4265369"/>
                  <a:gd name="connsiteY1" fmla="*/ 2196353 h 5082988"/>
                  <a:gd name="connsiteX2" fmla="*/ 4259690 w 4265369"/>
                  <a:gd name="connsiteY2" fmla="*/ 2205317 h 5082988"/>
                  <a:gd name="connsiteX3" fmla="*/ 3999714 w 4265369"/>
                  <a:gd name="connsiteY3" fmla="*/ 2321859 h 5082988"/>
                  <a:gd name="connsiteX4" fmla="*/ 3990749 w 4265369"/>
                  <a:gd name="connsiteY4" fmla="*/ 2366682 h 5082988"/>
                  <a:gd name="connsiteX5" fmla="*/ 3838349 w 4265369"/>
                  <a:gd name="connsiteY5" fmla="*/ 2384612 h 5082988"/>
                  <a:gd name="connsiteX6" fmla="*/ 3811455 w 4265369"/>
                  <a:gd name="connsiteY6" fmla="*/ 2465294 h 5082988"/>
                  <a:gd name="connsiteX7" fmla="*/ 3712843 w 4265369"/>
                  <a:gd name="connsiteY7" fmla="*/ 2420470 h 5082988"/>
                  <a:gd name="connsiteX8" fmla="*/ 3712843 w 4265369"/>
                  <a:gd name="connsiteY8" fmla="*/ 2501153 h 5082988"/>
                  <a:gd name="connsiteX9" fmla="*/ 3614231 w 4265369"/>
                  <a:gd name="connsiteY9" fmla="*/ 2501153 h 5082988"/>
                  <a:gd name="connsiteX10" fmla="*/ 3551478 w 4265369"/>
                  <a:gd name="connsiteY10" fmla="*/ 2563906 h 5082988"/>
                  <a:gd name="connsiteX11" fmla="*/ 3551478 w 4265369"/>
                  <a:gd name="connsiteY11" fmla="*/ 2653553 h 5082988"/>
                  <a:gd name="connsiteX12" fmla="*/ 3488726 w 4265369"/>
                  <a:gd name="connsiteY12" fmla="*/ 2653553 h 5082988"/>
                  <a:gd name="connsiteX13" fmla="*/ 3479761 w 4265369"/>
                  <a:gd name="connsiteY13" fmla="*/ 2581835 h 5082988"/>
                  <a:gd name="connsiteX14" fmla="*/ 3372184 w 4265369"/>
                  <a:gd name="connsiteY14" fmla="*/ 2653553 h 5082988"/>
                  <a:gd name="connsiteX15" fmla="*/ 3273573 w 4265369"/>
                  <a:gd name="connsiteY15" fmla="*/ 2644588 h 5082988"/>
                  <a:gd name="connsiteX16" fmla="*/ 3219784 w 4265369"/>
                  <a:gd name="connsiteY16" fmla="*/ 2832847 h 5082988"/>
                  <a:gd name="connsiteX17" fmla="*/ 3112208 w 4265369"/>
                  <a:gd name="connsiteY17" fmla="*/ 2707341 h 5082988"/>
                  <a:gd name="connsiteX18" fmla="*/ 3085314 w 4265369"/>
                  <a:gd name="connsiteY18" fmla="*/ 2743200 h 5082988"/>
                  <a:gd name="connsiteX19" fmla="*/ 3148067 w 4265369"/>
                  <a:gd name="connsiteY19" fmla="*/ 2886635 h 5082988"/>
                  <a:gd name="connsiteX20" fmla="*/ 3327361 w 4265369"/>
                  <a:gd name="connsiteY20" fmla="*/ 3030070 h 5082988"/>
                  <a:gd name="connsiteX21" fmla="*/ 3264608 w 4265369"/>
                  <a:gd name="connsiteY21" fmla="*/ 3164541 h 5082988"/>
                  <a:gd name="connsiteX22" fmla="*/ 3345290 w 4265369"/>
                  <a:gd name="connsiteY22" fmla="*/ 3334870 h 5082988"/>
                  <a:gd name="connsiteX23" fmla="*/ 3443902 w 4265369"/>
                  <a:gd name="connsiteY23" fmla="*/ 3505200 h 5082988"/>
                  <a:gd name="connsiteX24" fmla="*/ 3533549 w 4265369"/>
                  <a:gd name="connsiteY24" fmla="*/ 3496235 h 5082988"/>
                  <a:gd name="connsiteX25" fmla="*/ 3910067 w 4265369"/>
                  <a:gd name="connsiteY25" fmla="*/ 4186517 h 5082988"/>
                  <a:gd name="connsiteX26" fmla="*/ 3793526 w 4265369"/>
                  <a:gd name="connsiteY26" fmla="*/ 4105835 h 5082988"/>
                  <a:gd name="connsiteX27" fmla="*/ 3748702 w 4265369"/>
                  <a:gd name="connsiteY27" fmla="*/ 4303059 h 5082988"/>
                  <a:gd name="connsiteX28" fmla="*/ 3425973 w 4265369"/>
                  <a:gd name="connsiteY28" fmla="*/ 4455459 h 5082988"/>
                  <a:gd name="connsiteX29" fmla="*/ 3515620 w 4265369"/>
                  <a:gd name="connsiteY29" fmla="*/ 4607859 h 5082988"/>
                  <a:gd name="connsiteX30" fmla="*/ 3560443 w 4265369"/>
                  <a:gd name="connsiteY30" fmla="*/ 4688541 h 5082988"/>
                  <a:gd name="connsiteX31" fmla="*/ 3506655 w 4265369"/>
                  <a:gd name="connsiteY31" fmla="*/ 4787153 h 5082988"/>
                  <a:gd name="connsiteX32" fmla="*/ 3614231 w 4265369"/>
                  <a:gd name="connsiteY32" fmla="*/ 4805082 h 5082988"/>
                  <a:gd name="connsiteX33" fmla="*/ 3578373 w 4265369"/>
                  <a:gd name="connsiteY33" fmla="*/ 4975412 h 5082988"/>
                  <a:gd name="connsiteX34" fmla="*/ 3425973 w 4265369"/>
                  <a:gd name="connsiteY34" fmla="*/ 4921623 h 5082988"/>
                  <a:gd name="connsiteX35" fmla="*/ 3425973 w 4265369"/>
                  <a:gd name="connsiteY35" fmla="*/ 4796117 h 5082988"/>
                  <a:gd name="connsiteX36" fmla="*/ 3291502 w 4265369"/>
                  <a:gd name="connsiteY36" fmla="*/ 4849906 h 5082988"/>
                  <a:gd name="connsiteX37" fmla="*/ 3210820 w 4265369"/>
                  <a:gd name="connsiteY37" fmla="*/ 4787153 h 5082988"/>
                  <a:gd name="connsiteX38" fmla="*/ 3121173 w 4265369"/>
                  <a:gd name="connsiteY38" fmla="*/ 4751294 h 5082988"/>
                  <a:gd name="connsiteX39" fmla="*/ 3121173 w 4265369"/>
                  <a:gd name="connsiteY39" fmla="*/ 4894729 h 5082988"/>
                  <a:gd name="connsiteX40" fmla="*/ 2789478 w 4265369"/>
                  <a:gd name="connsiteY40" fmla="*/ 4867835 h 5082988"/>
                  <a:gd name="connsiteX41" fmla="*/ 2762584 w 4265369"/>
                  <a:gd name="connsiteY41" fmla="*/ 4957482 h 5082988"/>
                  <a:gd name="connsiteX42" fmla="*/ 2708796 w 4265369"/>
                  <a:gd name="connsiteY42" fmla="*/ 4957482 h 5082988"/>
                  <a:gd name="connsiteX43" fmla="*/ 2699831 w 4265369"/>
                  <a:gd name="connsiteY43" fmla="*/ 5020235 h 5082988"/>
                  <a:gd name="connsiteX44" fmla="*/ 2448820 w 4265369"/>
                  <a:gd name="connsiteY44" fmla="*/ 5029200 h 5082988"/>
                  <a:gd name="connsiteX45" fmla="*/ 2403996 w 4265369"/>
                  <a:gd name="connsiteY45" fmla="*/ 4912659 h 5082988"/>
                  <a:gd name="connsiteX46" fmla="*/ 2296420 w 4265369"/>
                  <a:gd name="connsiteY46" fmla="*/ 4921623 h 5082988"/>
                  <a:gd name="connsiteX47" fmla="*/ 2179878 w 4265369"/>
                  <a:gd name="connsiteY47" fmla="*/ 4849906 h 5082988"/>
                  <a:gd name="connsiteX48" fmla="*/ 2179878 w 4265369"/>
                  <a:gd name="connsiteY48" fmla="*/ 5029200 h 5082988"/>
                  <a:gd name="connsiteX49" fmla="*/ 2072302 w 4265369"/>
                  <a:gd name="connsiteY49" fmla="*/ 5082988 h 5082988"/>
                  <a:gd name="connsiteX50" fmla="*/ 2036443 w 4265369"/>
                  <a:gd name="connsiteY50" fmla="*/ 5029200 h 5082988"/>
                  <a:gd name="connsiteX51" fmla="*/ 1991620 w 4265369"/>
                  <a:gd name="connsiteY51" fmla="*/ 5020235 h 5082988"/>
                  <a:gd name="connsiteX52" fmla="*/ 1982655 w 4265369"/>
                  <a:gd name="connsiteY52" fmla="*/ 4912659 h 5082988"/>
                  <a:gd name="connsiteX53" fmla="*/ 1910937 w 4265369"/>
                  <a:gd name="connsiteY53" fmla="*/ 4930588 h 5082988"/>
                  <a:gd name="connsiteX54" fmla="*/ 1866114 w 4265369"/>
                  <a:gd name="connsiteY54" fmla="*/ 4885765 h 5082988"/>
                  <a:gd name="connsiteX55" fmla="*/ 1794396 w 4265369"/>
                  <a:gd name="connsiteY55" fmla="*/ 4903694 h 5082988"/>
                  <a:gd name="connsiteX56" fmla="*/ 1390984 w 4265369"/>
                  <a:gd name="connsiteY56" fmla="*/ 4778188 h 5082988"/>
                  <a:gd name="connsiteX57" fmla="*/ 1265478 w 4265369"/>
                  <a:gd name="connsiteY57" fmla="*/ 4751294 h 5082988"/>
                  <a:gd name="connsiteX58" fmla="*/ 1265478 w 4265369"/>
                  <a:gd name="connsiteY58" fmla="*/ 4652682 h 5082988"/>
                  <a:gd name="connsiteX59" fmla="*/ 1113078 w 4265369"/>
                  <a:gd name="connsiteY59" fmla="*/ 4670612 h 5082988"/>
                  <a:gd name="connsiteX60" fmla="*/ 1139973 w 4265369"/>
                  <a:gd name="connsiteY60" fmla="*/ 4760259 h 5082988"/>
                  <a:gd name="connsiteX61" fmla="*/ 1157902 w 4265369"/>
                  <a:gd name="connsiteY61" fmla="*/ 4760259 h 5082988"/>
                  <a:gd name="connsiteX62" fmla="*/ 1157902 w 4265369"/>
                  <a:gd name="connsiteY62" fmla="*/ 4831976 h 5082988"/>
                  <a:gd name="connsiteX63" fmla="*/ 1041361 w 4265369"/>
                  <a:gd name="connsiteY63" fmla="*/ 4805082 h 5082988"/>
                  <a:gd name="connsiteX64" fmla="*/ 888961 w 4265369"/>
                  <a:gd name="connsiteY64" fmla="*/ 4840941 h 5082988"/>
                  <a:gd name="connsiteX65" fmla="*/ 790349 w 4265369"/>
                  <a:gd name="connsiteY65" fmla="*/ 4796117 h 5082988"/>
                  <a:gd name="connsiteX66" fmla="*/ 709667 w 4265369"/>
                  <a:gd name="connsiteY66" fmla="*/ 4823012 h 5082988"/>
                  <a:gd name="connsiteX67" fmla="*/ 646914 w 4265369"/>
                  <a:gd name="connsiteY67" fmla="*/ 4733365 h 5082988"/>
                  <a:gd name="connsiteX68" fmla="*/ 700702 w 4265369"/>
                  <a:gd name="connsiteY68" fmla="*/ 4491317 h 5082988"/>
                  <a:gd name="connsiteX69" fmla="*/ 808278 w 4265369"/>
                  <a:gd name="connsiteY69" fmla="*/ 4087906 h 5082988"/>
                  <a:gd name="connsiteX70" fmla="*/ 1104114 w 4265369"/>
                  <a:gd name="connsiteY70" fmla="*/ 3738282 h 5082988"/>
                  <a:gd name="connsiteX71" fmla="*/ 727596 w 4265369"/>
                  <a:gd name="connsiteY71" fmla="*/ 3612776 h 5082988"/>
                  <a:gd name="connsiteX72" fmla="*/ 673808 w 4265369"/>
                  <a:gd name="connsiteY72" fmla="*/ 3523129 h 5082988"/>
                  <a:gd name="connsiteX73" fmla="*/ 602090 w 4265369"/>
                  <a:gd name="connsiteY73" fmla="*/ 3594847 h 5082988"/>
                  <a:gd name="connsiteX74" fmla="*/ 449690 w 4265369"/>
                  <a:gd name="connsiteY74" fmla="*/ 3523129 h 5082988"/>
                  <a:gd name="connsiteX75" fmla="*/ 404867 w 4265369"/>
                  <a:gd name="connsiteY75" fmla="*/ 3496235 h 5082988"/>
                  <a:gd name="connsiteX76" fmla="*/ 369008 w 4265369"/>
                  <a:gd name="connsiteY76" fmla="*/ 3541059 h 5082988"/>
                  <a:gd name="connsiteX77" fmla="*/ 144890 w 4265369"/>
                  <a:gd name="connsiteY77" fmla="*/ 3209365 h 5082988"/>
                  <a:gd name="connsiteX78" fmla="*/ 234537 w 4265369"/>
                  <a:gd name="connsiteY78" fmla="*/ 3021106 h 5082988"/>
                  <a:gd name="connsiteX79" fmla="*/ 73173 w 4265369"/>
                  <a:gd name="connsiteY79" fmla="*/ 2904565 h 5082988"/>
                  <a:gd name="connsiteX80" fmla="*/ 171784 w 4265369"/>
                  <a:gd name="connsiteY80" fmla="*/ 2590800 h 5082988"/>
                  <a:gd name="connsiteX81" fmla="*/ 270396 w 4265369"/>
                  <a:gd name="connsiteY81" fmla="*/ 2528047 h 5082988"/>
                  <a:gd name="connsiteX82" fmla="*/ 216608 w 4265369"/>
                  <a:gd name="connsiteY82" fmla="*/ 2402541 h 5082988"/>
                  <a:gd name="connsiteX83" fmla="*/ 126961 w 4265369"/>
                  <a:gd name="connsiteY83" fmla="*/ 2402541 h 5082988"/>
                  <a:gd name="connsiteX84" fmla="*/ 198678 w 4265369"/>
                  <a:gd name="connsiteY84" fmla="*/ 2303929 h 5082988"/>
                  <a:gd name="connsiteX85" fmla="*/ 100067 w 4265369"/>
                  <a:gd name="connsiteY85" fmla="*/ 2277035 h 5082988"/>
                  <a:gd name="connsiteX86" fmla="*/ 73173 w 4265369"/>
                  <a:gd name="connsiteY86" fmla="*/ 2151529 h 5082988"/>
                  <a:gd name="connsiteX87" fmla="*/ 109031 w 4265369"/>
                  <a:gd name="connsiteY87" fmla="*/ 2106706 h 5082988"/>
                  <a:gd name="connsiteX88" fmla="*/ 109031 w 4265369"/>
                  <a:gd name="connsiteY88" fmla="*/ 2026023 h 5082988"/>
                  <a:gd name="connsiteX89" fmla="*/ 1455 w 4265369"/>
                  <a:gd name="connsiteY89" fmla="*/ 1954306 h 5082988"/>
                  <a:gd name="connsiteX90" fmla="*/ 198678 w 4265369"/>
                  <a:gd name="connsiteY90" fmla="*/ 1891553 h 5082988"/>
                  <a:gd name="connsiteX91" fmla="*/ 144890 w 4265369"/>
                  <a:gd name="connsiteY91" fmla="*/ 1855694 h 5082988"/>
                  <a:gd name="connsiteX92" fmla="*/ 216608 w 4265369"/>
                  <a:gd name="connsiteY92" fmla="*/ 1685365 h 5082988"/>
                  <a:gd name="connsiteX93" fmla="*/ 117996 w 4265369"/>
                  <a:gd name="connsiteY93" fmla="*/ 1362635 h 5082988"/>
                  <a:gd name="connsiteX94" fmla="*/ 207643 w 4265369"/>
                  <a:gd name="connsiteY94" fmla="*/ 1299882 h 5082988"/>
                  <a:gd name="connsiteX95" fmla="*/ 315220 w 4265369"/>
                  <a:gd name="connsiteY95" fmla="*/ 1389529 h 5082988"/>
                  <a:gd name="connsiteX96" fmla="*/ 467620 w 4265369"/>
                  <a:gd name="connsiteY96" fmla="*/ 1326776 h 5082988"/>
                  <a:gd name="connsiteX97" fmla="*/ 548302 w 4265369"/>
                  <a:gd name="connsiteY97" fmla="*/ 1362635 h 5082988"/>
                  <a:gd name="connsiteX98" fmla="*/ 566231 w 4265369"/>
                  <a:gd name="connsiteY98" fmla="*/ 1281953 h 5082988"/>
                  <a:gd name="connsiteX99" fmla="*/ 485549 w 4265369"/>
                  <a:gd name="connsiteY99" fmla="*/ 1237129 h 5082988"/>
                  <a:gd name="connsiteX100" fmla="*/ 620020 w 4265369"/>
                  <a:gd name="connsiteY100" fmla="*/ 1102659 h 5082988"/>
                  <a:gd name="connsiteX101" fmla="*/ 691737 w 4265369"/>
                  <a:gd name="connsiteY101" fmla="*/ 905435 h 5082988"/>
                  <a:gd name="connsiteX102" fmla="*/ 557267 w 4265369"/>
                  <a:gd name="connsiteY102" fmla="*/ 887506 h 5082988"/>
                  <a:gd name="connsiteX103" fmla="*/ 530373 w 4265369"/>
                  <a:gd name="connsiteY103" fmla="*/ 744070 h 5082988"/>
                  <a:gd name="connsiteX104" fmla="*/ 727596 w 4265369"/>
                  <a:gd name="connsiteY104" fmla="*/ 744070 h 5082988"/>
                  <a:gd name="connsiteX105" fmla="*/ 700702 w 4265369"/>
                  <a:gd name="connsiteY105" fmla="*/ 618565 h 5082988"/>
                  <a:gd name="connsiteX106" fmla="*/ 799314 w 4265369"/>
                  <a:gd name="connsiteY106" fmla="*/ 546847 h 5082988"/>
                  <a:gd name="connsiteX107" fmla="*/ 799314 w 4265369"/>
                  <a:gd name="connsiteY107" fmla="*/ 331694 h 5082988"/>
                  <a:gd name="connsiteX108" fmla="*/ 853102 w 4265369"/>
                  <a:gd name="connsiteY108" fmla="*/ 242047 h 5082988"/>
                  <a:gd name="connsiteX109" fmla="*/ 745526 w 4265369"/>
                  <a:gd name="connsiteY109" fmla="*/ 206188 h 5082988"/>
                  <a:gd name="connsiteX110" fmla="*/ 754490 w 4265369"/>
                  <a:gd name="connsiteY110" fmla="*/ 71717 h 5082988"/>
                  <a:gd name="connsiteX111" fmla="*/ 835173 w 4265369"/>
                  <a:gd name="connsiteY111" fmla="*/ 0 h 5082988"/>
                  <a:gd name="connsiteX0" fmla="*/ 4179008 w 4265369"/>
                  <a:gd name="connsiteY0" fmla="*/ 2196353 h 5082988"/>
                  <a:gd name="connsiteX1" fmla="*/ 4259690 w 4265369"/>
                  <a:gd name="connsiteY1" fmla="*/ 2205317 h 5082988"/>
                  <a:gd name="connsiteX2" fmla="*/ 3999714 w 4265369"/>
                  <a:gd name="connsiteY2" fmla="*/ 2321859 h 5082988"/>
                  <a:gd name="connsiteX3" fmla="*/ 3990749 w 4265369"/>
                  <a:gd name="connsiteY3" fmla="*/ 2366682 h 5082988"/>
                  <a:gd name="connsiteX4" fmla="*/ 3838349 w 4265369"/>
                  <a:gd name="connsiteY4" fmla="*/ 2384612 h 5082988"/>
                  <a:gd name="connsiteX5" fmla="*/ 3811455 w 4265369"/>
                  <a:gd name="connsiteY5" fmla="*/ 2465294 h 5082988"/>
                  <a:gd name="connsiteX6" fmla="*/ 3712843 w 4265369"/>
                  <a:gd name="connsiteY6" fmla="*/ 2420470 h 5082988"/>
                  <a:gd name="connsiteX7" fmla="*/ 3712843 w 4265369"/>
                  <a:gd name="connsiteY7" fmla="*/ 2501153 h 5082988"/>
                  <a:gd name="connsiteX8" fmla="*/ 3614231 w 4265369"/>
                  <a:gd name="connsiteY8" fmla="*/ 2501153 h 5082988"/>
                  <a:gd name="connsiteX9" fmla="*/ 3551478 w 4265369"/>
                  <a:gd name="connsiteY9" fmla="*/ 2563906 h 5082988"/>
                  <a:gd name="connsiteX10" fmla="*/ 3551478 w 4265369"/>
                  <a:gd name="connsiteY10" fmla="*/ 2653553 h 5082988"/>
                  <a:gd name="connsiteX11" fmla="*/ 3488726 w 4265369"/>
                  <a:gd name="connsiteY11" fmla="*/ 2653553 h 5082988"/>
                  <a:gd name="connsiteX12" fmla="*/ 3479761 w 4265369"/>
                  <a:gd name="connsiteY12" fmla="*/ 2581835 h 5082988"/>
                  <a:gd name="connsiteX13" fmla="*/ 3372184 w 4265369"/>
                  <a:gd name="connsiteY13" fmla="*/ 2653553 h 5082988"/>
                  <a:gd name="connsiteX14" fmla="*/ 3273573 w 4265369"/>
                  <a:gd name="connsiteY14" fmla="*/ 2644588 h 5082988"/>
                  <a:gd name="connsiteX15" fmla="*/ 3219784 w 4265369"/>
                  <a:gd name="connsiteY15" fmla="*/ 2832847 h 5082988"/>
                  <a:gd name="connsiteX16" fmla="*/ 3112208 w 4265369"/>
                  <a:gd name="connsiteY16" fmla="*/ 2707341 h 5082988"/>
                  <a:gd name="connsiteX17" fmla="*/ 3085314 w 4265369"/>
                  <a:gd name="connsiteY17" fmla="*/ 2743200 h 5082988"/>
                  <a:gd name="connsiteX18" fmla="*/ 3148067 w 4265369"/>
                  <a:gd name="connsiteY18" fmla="*/ 2886635 h 5082988"/>
                  <a:gd name="connsiteX19" fmla="*/ 3327361 w 4265369"/>
                  <a:gd name="connsiteY19" fmla="*/ 3030070 h 5082988"/>
                  <a:gd name="connsiteX20" fmla="*/ 3264608 w 4265369"/>
                  <a:gd name="connsiteY20" fmla="*/ 3164541 h 5082988"/>
                  <a:gd name="connsiteX21" fmla="*/ 3345290 w 4265369"/>
                  <a:gd name="connsiteY21" fmla="*/ 3334870 h 5082988"/>
                  <a:gd name="connsiteX22" fmla="*/ 3443902 w 4265369"/>
                  <a:gd name="connsiteY22" fmla="*/ 3505200 h 5082988"/>
                  <a:gd name="connsiteX23" fmla="*/ 3533549 w 4265369"/>
                  <a:gd name="connsiteY23" fmla="*/ 3496235 h 5082988"/>
                  <a:gd name="connsiteX24" fmla="*/ 3910067 w 4265369"/>
                  <a:gd name="connsiteY24" fmla="*/ 4186517 h 5082988"/>
                  <a:gd name="connsiteX25" fmla="*/ 3793526 w 4265369"/>
                  <a:gd name="connsiteY25" fmla="*/ 4105835 h 5082988"/>
                  <a:gd name="connsiteX26" fmla="*/ 3748702 w 4265369"/>
                  <a:gd name="connsiteY26" fmla="*/ 4303059 h 5082988"/>
                  <a:gd name="connsiteX27" fmla="*/ 3425973 w 4265369"/>
                  <a:gd name="connsiteY27" fmla="*/ 4455459 h 5082988"/>
                  <a:gd name="connsiteX28" fmla="*/ 3515620 w 4265369"/>
                  <a:gd name="connsiteY28" fmla="*/ 4607859 h 5082988"/>
                  <a:gd name="connsiteX29" fmla="*/ 3560443 w 4265369"/>
                  <a:gd name="connsiteY29" fmla="*/ 4688541 h 5082988"/>
                  <a:gd name="connsiteX30" fmla="*/ 3506655 w 4265369"/>
                  <a:gd name="connsiteY30" fmla="*/ 4787153 h 5082988"/>
                  <a:gd name="connsiteX31" fmla="*/ 3614231 w 4265369"/>
                  <a:gd name="connsiteY31" fmla="*/ 4805082 h 5082988"/>
                  <a:gd name="connsiteX32" fmla="*/ 3578373 w 4265369"/>
                  <a:gd name="connsiteY32" fmla="*/ 4975412 h 5082988"/>
                  <a:gd name="connsiteX33" fmla="*/ 3425973 w 4265369"/>
                  <a:gd name="connsiteY33" fmla="*/ 4921623 h 5082988"/>
                  <a:gd name="connsiteX34" fmla="*/ 3425973 w 4265369"/>
                  <a:gd name="connsiteY34" fmla="*/ 4796117 h 5082988"/>
                  <a:gd name="connsiteX35" fmla="*/ 3291502 w 4265369"/>
                  <a:gd name="connsiteY35" fmla="*/ 4849906 h 5082988"/>
                  <a:gd name="connsiteX36" fmla="*/ 3210820 w 4265369"/>
                  <a:gd name="connsiteY36" fmla="*/ 4787153 h 5082988"/>
                  <a:gd name="connsiteX37" fmla="*/ 3121173 w 4265369"/>
                  <a:gd name="connsiteY37" fmla="*/ 4751294 h 5082988"/>
                  <a:gd name="connsiteX38" fmla="*/ 3121173 w 4265369"/>
                  <a:gd name="connsiteY38" fmla="*/ 4894729 h 5082988"/>
                  <a:gd name="connsiteX39" fmla="*/ 2789478 w 4265369"/>
                  <a:gd name="connsiteY39" fmla="*/ 4867835 h 5082988"/>
                  <a:gd name="connsiteX40" fmla="*/ 2762584 w 4265369"/>
                  <a:gd name="connsiteY40" fmla="*/ 4957482 h 5082988"/>
                  <a:gd name="connsiteX41" fmla="*/ 2708796 w 4265369"/>
                  <a:gd name="connsiteY41" fmla="*/ 4957482 h 5082988"/>
                  <a:gd name="connsiteX42" fmla="*/ 2699831 w 4265369"/>
                  <a:gd name="connsiteY42" fmla="*/ 5020235 h 5082988"/>
                  <a:gd name="connsiteX43" fmla="*/ 2448820 w 4265369"/>
                  <a:gd name="connsiteY43" fmla="*/ 5029200 h 5082988"/>
                  <a:gd name="connsiteX44" fmla="*/ 2403996 w 4265369"/>
                  <a:gd name="connsiteY44" fmla="*/ 4912659 h 5082988"/>
                  <a:gd name="connsiteX45" fmla="*/ 2296420 w 4265369"/>
                  <a:gd name="connsiteY45" fmla="*/ 4921623 h 5082988"/>
                  <a:gd name="connsiteX46" fmla="*/ 2179878 w 4265369"/>
                  <a:gd name="connsiteY46" fmla="*/ 4849906 h 5082988"/>
                  <a:gd name="connsiteX47" fmla="*/ 2179878 w 4265369"/>
                  <a:gd name="connsiteY47" fmla="*/ 5029200 h 5082988"/>
                  <a:gd name="connsiteX48" fmla="*/ 2072302 w 4265369"/>
                  <a:gd name="connsiteY48" fmla="*/ 5082988 h 5082988"/>
                  <a:gd name="connsiteX49" fmla="*/ 2036443 w 4265369"/>
                  <a:gd name="connsiteY49" fmla="*/ 5029200 h 5082988"/>
                  <a:gd name="connsiteX50" fmla="*/ 1991620 w 4265369"/>
                  <a:gd name="connsiteY50" fmla="*/ 5020235 h 5082988"/>
                  <a:gd name="connsiteX51" fmla="*/ 1982655 w 4265369"/>
                  <a:gd name="connsiteY51" fmla="*/ 4912659 h 5082988"/>
                  <a:gd name="connsiteX52" fmla="*/ 1910937 w 4265369"/>
                  <a:gd name="connsiteY52" fmla="*/ 4930588 h 5082988"/>
                  <a:gd name="connsiteX53" fmla="*/ 1866114 w 4265369"/>
                  <a:gd name="connsiteY53" fmla="*/ 4885765 h 5082988"/>
                  <a:gd name="connsiteX54" fmla="*/ 1794396 w 4265369"/>
                  <a:gd name="connsiteY54" fmla="*/ 4903694 h 5082988"/>
                  <a:gd name="connsiteX55" fmla="*/ 1390984 w 4265369"/>
                  <a:gd name="connsiteY55" fmla="*/ 4778188 h 5082988"/>
                  <a:gd name="connsiteX56" fmla="*/ 1265478 w 4265369"/>
                  <a:gd name="connsiteY56" fmla="*/ 4751294 h 5082988"/>
                  <a:gd name="connsiteX57" fmla="*/ 1265478 w 4265369"/>
                  <a:gd name="connsiteY57" fmla="*/ 4652682 h 5082988"/>
                  <a:gd name="connsiteX58" fmla="*/ 1113078 w 4265369"/>
                  <a:gd name="connsiteY58" fmla="*/ 4670612 h 5082988"/>
                  <a:gd name="connsiteX59" fmla="*/ 1139973 w 4265369"/>
                  <a:gd name="connsiteY59" fmla="*/ 4760259 h 5082988"/>
                  <a:gd name="connsiteX60" fmla="*/ 1157902 w 4265369"/>
                  <a:gd name="connsiteY60" fmla="*/ 4760259 h 5082988"/>
                  <a:gd name="connsiteX61" fmla="*/ 1157902 w 4265369"/>
                  <a:gd name="connsiteY61" fmla="*/ 4831976 h 5082988"/>
                  <a:gd name="connsiteX62" fmla="*/ 1041361 w 4265369"/>
                  <a:gd name="connsiteY62" fmla="*/ 4805082 h 5082988"/>
                  <a:gd name="connsiteX63" fmla="*/ 888961 w 4265369"/>
                  <a:gd name="connsiteY63" fmla="*/ 4840941 h 5082988"/>
                  <a:gd name="connsiteX64" fmla="*/ 790349 w 4265369"/>
                  <a:gd name="connsiteY64" fmla="*/ 4796117 h 5082988"/>
                  <a:gd name="connsiteX65" fmla="*/ 709667 w 4265369"/>
                  <a:gd name="connsiteY65" fmla="*/ 4823012 h 5082988"/>
                  <a:gd name="connsiteX66" fmla="*/ 646914 w 4265369"/>
                  <a:gd name="connsiteY66" fmla="*/ 4733365 h 5082988"/>
                  <a:gd name="connsiteX67" fmla="*/ 700702 w 4265369"/>
                  <a:gd name="connsiteY67" fmla="*/ 4491317 h 5082988"/>
                  <a:gd name="connsiteX68" fmla="*/ 808278 w 4265369"/>
                  <a:gd name="connsiteY68" fmla="*/ 4087906 h 5082988"/>
                  <a:gd name="connsiteX69" fmla="*/ 1104114 w 4265369"/>
                  <a:gd name="connsiteY69" fmla="*/ 3738282 h 5082988"/>
                  <a:gd name="connsiteX70" fmla="*/ 727596 w 4265369"/>
                  <a:gd name="connsiteY70" fmla="*/ 3612776 h 5082988"/>
                  <a:gd name="connsiteX71" fmla="*/ 673808 w 4265369"/>
                  <a:gd name="connsiteY71" fmla="*/ 3523129 h 5082988"/>
                  <a:gd name="connsiteX72" fmla="*/ 602090 w 4265369"/>
                  <a:gd name="connsiteY72" fmla="*/ 3594847 h 5082988"/>
                  <a:gd name="connsiteX73" fmla="*/ 449690 w 4265369"/>
                  <a:gd name="connsiteY73" fmla="*/ 3523129 h 5082988"/>
                  <a:gd name="connsiteX74" fmla="*/ 404867 w 4265369"/>
                  <a:gd name="connsiteY74" fmla="*/ 3496235 h 5082988"/>
                  <a:gd name="connsiteX75" fmla="*/ 369008 w 4265369"/>
                  <a:gd name="connsiteY75" fmla="*/ 3541059 h 5082988"/>
                  <a:gd name="connsiteX76" fmla="*/ 144890 w 4265369"/>
                  <a:gd name="connsiteY76" fmla="*/ 3209365 h 5082988"/>
                  <a:gd name="connsiteX77" fmla="*/ 234537 w 4265369"/>
                  <a:gd name="connsiteY77" fmla="*/ 3021106 h 5082988"/>
                  <a:gd name="connsiteX78" fmla="*/ 73173 w 4265369"/>
                  <a:gd name="connsiteY78" fmla="*/ 2904565 h 5082988"/>
                  <a:gd name="connsiteX79" fmla="*/ 171784 w 4265369"/>
                  <a:gd name="connsiteY79" fmla="*/ 2590800 h 5082988"/>
                  <a:gd name="connsiteX80" fmla="*/ 270396 w 4265369"/>
                  <a:gd name="connsiteY80" fmla="*/ 2528047 h 5082988"/>
                  <a:gd name="connsiteX81" fmla="*/ 216608 w 4265369"/>
                  <a:gd name="connsiteY81" fmla="*/ 2402541 h 5082988"/>
                  <a:gd name="connsiteX82" fmla="*/ 126961 w 4265369"/>
                  <a:gd name="connsiteY82" fmla="*/ 2402541 h 5082988"/>
                  <a:gd name="connsiteX83" fmla="*/ 198678 w 4265369"/>
                  <a:gd name="connsiteY83" fmla="*/ 2303929 h 5082988"/>
                  <a:gd name="connsiteX84" fmla="*/ 100067 w 4265369"/>
                  <a:gd name="connsiteY84" fmla="*/ 2277035 h 5082988"/>
                  <a:gd name="connsiteX85" fmla="*/ 73173 w 4265369"/>
                  <a:gd name="connsiteY85" fmla="*/ 2151529 h 5082988"/>
                  <a:gd name="connsiteX86" fmla="*/ 109031 w 4265369"/>
                  <a:gd name="connsiteY86" fmla="*/ 2106706 h 5082988"/>
                  <a:gd name="connsiteX87" fmla="*/ 109031 w 4265369"/>
                  <a:gd name="connsiteY87" fmla="*/ 2026023 h 5082988"/>
                  <a:gd name="connsiteX88" fmla="*/ 1455 w 4265369"/>
                  <a:gd name="connsiteY88" fmla="*/ 1954306 h 5082988"/>
                  <a:gd name="connsiteX89" fmla="*/ 198678 w 4265369"/>
                  <a:gd name="connsiteY89" fmla="*/ 1891553 h 5082988"/>
                  <a:gd name="connsiteX90" fmla="*/ 144890 w 4265369"/>
                  <a:gd name="connsiteY90" fmla="*/ 1855694 h 5082988"/>
                  <a:gd name="connsiteX91" fmla="*/ 216608 w 4265369"/>
                  <a:gd name="connsiteY91" fmla="*/ 1685365 h 5082988"/>
                  <a:gd name="connsiteX92" fmla="*/ 117996 w 4265369"/>
                  <a:gd name="connsiteY92" fmla="*/ 1362635 h 5082988"/>
                  <a:gd name="connsiteX93" fmla="*/ 207643 w 4265369"/>
                  <a:gd name="connsiteY93" fmla="*/ 1299882 h 5082988"/>
                  <a:gd name="connsiteX94" fmla="*/ 315220 w 4265369"/>
                  <a:gd name="connsiteY94" fmla="*/ 1389529 h 5082988"/>
                  <a:gd name="connsiteX95" fmla="*/ 467620 w 4265369"/>
                  <a:gd name="connsiteY95" fmla="*/ 1326776 h 5082988"/>
                  <a:gd name="connsiteX96" fmla="*/ 548302 w 4265369"/>
                  <a:gd name="connsiteY96" fmla="*/ 1362635 h 5082988"/>
                  <a:gd name="connsiteX97" fmla="*/ 566231 w 4265369"/>
                  <a:gd name="connsiteY97" fmla="*/ 1281953 h 5082988"/>
                  <a:gd name="connsiteX98" fmla="*/ 485549 w 4265369"/>
                  <a:gd name="connsiteY98" fmla="*/ 1237129 h 5082988"/>
                  <a:gd name="connsiteX99" fmla="*/ 620020 w 4265369"/>
                  <a:gd name="connsiteY99" fmla="*/ 1102659 h 5082988"/>
                  <a:gd name="connsiteX100" fmla="*/ 691737 w 4265369"/>
                  <a:gd name="connsiteY100" fmla="*/ 905435 h 5082988"/>
                  <a:gd name="connsiteX101" fmla="*/ 557267 w 4265369"/>
                  <a:gd name="connsiteY101" fmla="*/ 887506 h 5082988"/>
                  <a:gd name="connsiteX102" fmla="*/ 530373 w 4265369"/>
                  <a:gd name="connsiteY102" fmla="*/ 744070 h 5082988"/>
                  <a:gd name="connsiteX103" fmla="*/ 727596 w 4265369"/>
                  <a:gd name="connsiteY103" fmla="*/ 744070 h 5082988"/>
                  <a:gd name="connsiteX104" fmla="*/ 700702 w 4265369"/>
                  <a:gd name="connsiteY104" fmla="*/ 618565 h 5082988"/>
                  <a:gd name="connsiteX105" fmla="*/ 799314 w 4265369"/>
                  <a:gd name="connsiteY105" fmla="*/ 546847 h 5082988"/>
                  <a:gd name="connsiteX106" fmla="*/ 799314 w 4265369"/>
                  <a:gd name="connsiteY106" fmla="*/ 331694 h 5082988"/>
                  <a:gd name="connsiteX107" fmla="*/ 853102 w 4265369"/>
                  <a:gd name="connsiteY107" fmla="*/ 242047 h 5082988"/>
                  <a:gd name="connsiteX108" fmla="*/ 745526 w 4265369"/>
                  <a:gd name="connsiteY108" fmla="*/ 206188 h 5082988"/>
                  <a:gd name="connsiteX109" fmla="*/ 754490 w 4265369"/>
                  <a:gd name="connsiteY109" fmla="*/ 71717 h 5082988"/>
                  <a:gd name="connsiteX110" fmla="*/ 835173 w 4265369"/>
                  <a:gd name="connsiteY110" fmla="*/ 0 h 5082988"/>
                  <a:gd name="connsiteX0" fmla="*/ 4259690 w 4259690"/>
                  <a:gd name="connsiteY0" fmla="*/ 2205317 h 5082988"/>
                  <a:gd name="connsiteX1" fmla="*/ 3999714 w 4259690"/>
                  <a:gd name="connsiteY1" fmla="*/ 2321859 h 5082988"/>
                  <a:gd name="connsiteX2" fmla="*/ 3990749 w 4259690"/>
                  <a:gd name="connsiteY2" fmla="*/ 2366682 h 5082988"/>
                  <a:gd name="connsiteX3" fmla="*/ 3838349 w 4259690"/>
                  <a:gd name="connsiteY3" fmla="*/ 2384612 h 5082988"/>
                  <a:gd name="connsiteX4" fmla="*/ 3811455 w 4259690"/>
                  <a:gd name="connsiteY4" fmla="*/ 2465294 h 5082988"/>
                  <a:gd name="connsiteX5" fmla="*/ 3712843 w 4259690"/>
                  <a:gd name="connsiteY5" fmla="*/ 2420470 h 5082988"/>
                  <a:gd name="connsiteX6" fmla="*/ 3712843 w 4259690"/>
                  <a:gd name="connsiteY6" fmla="*/ 2501153 h 5082988"/>
                  <a:gd name="connsiteX7" fmla="*/ 3614231 w 4259690"/>
                  <a:gd name="connsiteY7" fmla="*/ 2501153 h 5082988"/>
                  <a:gd name="connsiteX8" fmla="*/ 3551478 w 4259690"/>
                  <a:gd name="connsiteY8" fmla="*/ 2563906 h 5082988"/>
                  <a:gd name="connsiteX9" fmla="*/ 3551478 w 4259690"/>
                  <a:gd name="connsiteY9" fmla="*/ 2653553 h 5082988"/>
                  <a:gd name="connsiteX10" fmla="*/ 3488726 w 4259690"/>
                  <a:gd name="connsiteY10" fmla="*/ 2653553 h 5082988"/>
                  <a:gd name="connsiteX11" fmla="*/ 3479761 w 4259690"/>
                  <a:gd name="connsiteY11" fmla="*/ 2581835 h 5082988"/>
                  <a:gd name="connsiteX12" fmla="*/ 3372184 w 4259690"/>
                  <a:gd name="connsiteY12" fmla="*/ 2653553 h 5082988"/>
                  <a:gd name="connsiteX13" fmla="*/ 3273573 w 4259690"/>
                  <a:gd name="connsiteY13" fmla="*/ 2644588 h 5082988"/>
                  <a:gd name="connsiteX14" fmla="*/ 3219784 w 4259690"/>
                  <a:gd name="connsiteY14" fmla="*/ 2832847 h 5082988"/>
                  <a:gd name="connsiteX15" fmla="*/ 3112208 w 4259690"/>
                  <a:gd name="connsiteY15" fmla="*/ 2707341 h 5082988"/>
                  <a:gd name="connsiteX16" fmla="*/ 3085314 w 4259690"/>
                  <a:gd name="connsiteY16" fmla="*/ 2743200 h 5082988"/>
                  <a:gd name="connsiteX17" fmla="*/ 3148067 w 4259690"/>
                  <a:gd name="connsiteY17" fmla="*/ 2886635 h 5082988"/>
                  <a:gd name="connsiteX18" fmla="*/ 3327361 w 4259690"/>
                  <a:gd name="connsiteY18" fmla="*/ 3030070 h 5082988"/>
                  <a:gd name="connsiteX19" fmla="*/ 3264608 w 4259690"/>
                  <a:gd name="connsiteY19" fmla="*/ 3164541 h 5082988"/>
                  <a:gd name="connsiteX20" fmla="*/ 3345290 w 4259690"/>
                  <a:gd name="connsiteY20" fmla="*/ 3334870 h 5082988"/>
                  <a:gd name="connsiteX21" fmla="*/ 3443902 w 4259690"/>
                  <a:gd name="connsiteY21" fmla="*/ 3505200 h 5082988"/>
                  <a:gd name="connsiteX22" fmla="*/ 3533549 w 4259690"/>
                  <a:gd name="connsiteY22" fmla="*/ 3496235 h 5082988"/>
                  <a:gd name="connsiteX23" fmla="*/ 3910067 w 4259690"/>
                  <a:gd name="connsiteY23" fmla="*/ 4186517 h 5082988"/>
                  <a:gd name="connsiteX24" fmla="*/ 3793526 w 4259690"/>
                  <a:gd name="connsiteY24" fmla="*/ 4105835 h 5082988"/>
                  <a:gd name="connsiteX25" fmla="*/ 3748702 w 4259690"/>
                  <a:gd name="connsiteY25" fmla="*/ 4303059 h 5082988"/>
                  <a:gd name="connsiteX26" fmla="*/ 3425973 w 4259690"/>
                  <a:gd name="connsiteY26" fmla="*/ 4455459 h 5082988"/>
                  <a:gd name="connsiteX27" fmla="*/ 3515620 w 4259690"/>
                  <a:gd name="connsiteY27" fmla="*/ 4607859 h 5082988"/>
                  <a:gd name="connsiteX28" fmla="*/ 3560443 w 4259690"/>
                  <a:gd name="connsiteY28" fmla="*/ 4688541 h 5082988"/>
                  <a:gd name="connsiteX29" fmla="*/ 3506655 w 4259690"/>
                  <a:gd name="connsiteY29" fmla="*/ 4787153 h 5082988"/>
                  <a:gd name="connsiteX30" fmla="*/ 3614231 w 4259690"/>
                  <a:gd name="connsiteY30" fmla="*/ 4805082 h 5082988"/>
                  <a:gd name="connsiteX31" fmla="*/ 3578373 w 4259690"/>
                  <a:gd name="connsiteY31" fmla="*/ 4975412 h 5082988"/>
                  <a:gd name="connsiteX32" fmla="*/ 3425973 w 4259690"/>
                  <a:gd name="connsiteY32" fmla="*/ 4921623 h 5082988"/>
                  <a:gd name="connsiteX33" fmla="*/ 3425973 w 4259690"/>
                  <a:gd name="connsiteY33" fmla="*/ 4796117 h 5082988"/>
                  <a:gd name="connsiteX34" fmla="*/ 3291502 w 4259690"/>
                  <a:gd name="connsiteY34" fmla="*/ 4849906 h 5082988"/>
                  <a:gd name="connsiteX35" fmla="*/ 3210820 w 4259690"/>
                  <a:gd name="connsiteY35" fmla="*/ 4787153 h 5082988"/>
                  <a:gd name="connsiteX36" fmla="*/ 3121173 w 4259690"/>
                  <a:gd name="connsiteY36" fmla="*/ 4751294 h 5082988"/>
                  <a:gd name="connsiteX37" fmla="*/ 3121173 w 4259690"/>
                  <a:gd name="connsiteY37" fmla="*/ 4894729 h 5082988"/>
                  <a:gd name="connsiteX38" fmla="*/ 2789478 w 4259690"/>
                  <a:gd name="connsiteY38" fmla="*/ 4867835 h 5082988"/>
                  <a:gd name="connsiteX39" fmla="*/ 2762584 w 4259690"/>
                  <a:gd name="connsiteY39" fmla="*/ 4957482 h 5082988"/>
                  <a:gd name="connsiteX40" fmla="*/ 2708796 w 4259690"/>
                  <a:gd name="connsiteY40" fmla="*/ 4957482 h 5082988"/>
                  <a:gd name="connsiteX41" fmla="*/ 2699831 w 4259690"/>
                  <a:gd name="connsiteY41" fmla="*/ 5020235 h 5082988"/>
                  <a:gd name="connsiteX42" fmla="*/ 2448820 w 4259690"/>
                  <a:gd name="connsiteY42" fmla="*/ 5029200 h 5082988"/>
                  <a:gd name="connsiteX43" fmla="*/ 2403996 w 4259690"/>
                  <a:gd name="connsiteY43" fmla="*/ 4912659 h 5082988"/>
                  <a:gd name="connsiteX44" fmla="*/ 2296420 w 4259690"/>
                  <a:gd name="connsiteY44" fmla="*/ 4921623 h 5082988"/>
                  <a:gd name="connsiteX45" fmla="*/ 2179878 w 4259690"/>
                  <a:gd name="connsiteY45" fmla="*/ 4849906 h 5082988"/>
                  <a:gd name="connsiteX46" fmla="*/ 2179878 w 4259690"/>
                  <a:gd name="connsiteY46" fmla="*/ 5029200 h 5082988"/>
                  <a:gd name="connsiteX47" fmla="*/ 2072302 w 4259690"/>
                  <a:gd name="connsiteY47" fmla="*/ 5082988 h 5082988"/>
                  <a:gd name="connsiteX48" fmla="*/ 2036443 w 4259690"/>
                  <a:gd name="connsiteY48" fmla="*/ 5029200 h 5082988"/>
                  <a:gd name="connsiteX49" fmla="*/ 1991620 w 4259690"/>
                  <a:gd name="connsiteY49" fmla="*/ 5020235 h 5082988"/>
                  <a:gd name="connsiteX50" fmla="*/ 1982655 w 4259690"/>
                  <a:gd name="connsiteY50" fmla="*/ 4912659 h 5082988"/>
                  <a:gd name="connsiteX51" fmla="*/ 1910937 w 4259690"/>
                  <a:gd name="connsiteY51" fmla="*/ 4930588 h 5082988"/>
                  <a:gd name="connsiteX52" fmla="*/ 1866114 w 4259690"/>
                  <a:gd name="connsiteY52" fmla="*/ 4885765 h 5082988"/>
                  <a:gd name="connsiteX53" fmla="*/ 1794396 w 4259690"/>
                  <a:gd name="connsiteY53" fmla="*/ 4903694 h 5082988"/>
                  <a:gd name="connsiteX54" fmla="*/ 1390984 w 4259690"/>
                  <a:gd name="connsiteY54" fmla="*/ 4778188 h 5082988"/>
                  <a:gd name="connsiteX55" fmla="*/ 1265478 w 4259690"/>
                  <a:gd name="connsiteY55" fmla="*/ 4751294 h 5082988"/>
                  <a:gd name="connsiteX56" fmla="*/ 1265478 w 4259690"/>
                  <a:gd name="connsiteY56" fmla="*/ 4652682 h 5082988"/>
                  <a:gd name="connsiteX57" fmla="*/ 1113078 w 4259690"/>
                  <a:gd name="connsiteY57" fmla="*/ 4670612 h 5082988"/>
                  <a:gd name="connsiteX58" fmla="*/ 1139973 w 4259690"/>
                  <a:gd name="connsiteY58" fmla="*/ 4760259 h 5082988"/>
                  <a:gd name="connsiteX59" fmla="*/ 1157902 w 4259690"/>
                  <a:gd name="connsiteY59" fmla="*/ 4760259 h 5082988"/>
                  <a:gd name="connsiteX60" fmla="*/ 1157902 w 4259690"/>
                  <a:gd name="connsiteY60" fmla="*/ 4831976 h 5082988"/>
                  <a:gd name="connsiteX61" fmla="*/ 1041361 w 4259690"/>
                  <a:gd name="connsiteY61" fmla="*/ 4805082 h 5082988"/>
                  <a:gd name="connsiteX62" fmla="*/ 888961 w 4259690"/>
                  <a:gd name="connsiteY62" fmla="*/ 4840941 h 5082988"/>
                  <a:gd name="connsiteX63" fmla="*/ 790349 w 4259690"/>
                  <a:gd name="connsiteY63" fmla="*/ 4796117 h 5082988"/>
                  <a:gd name="connsiteX64" fmla="*/ 709667 w 4259690"/>
                  <a:gd name="connsiteY64" fmla="*/ 4823012 h 5082988"/>
                  <a:gd name="connsiteX65" fmla="*/ 646914 w 4259690"/>
                  <a:gd name="connsiteY65" fmla="*/ 4733365 h 5082988"/>
                  <a:gd name="connsiteX66" fmla="*/ 700702 w 4259690"/>
                  <a:gd name="connsiteY66" fmla="*/ 4491317 h 5082988"/>
                  <a:gd name="connsiteX67" fmla="*/ 808278 w 4259690"/>
                  <a:gd name="connsiteY67" fmla="*/ 4087906 h 5082988"/>
                  <a:gd name="connsiteX68" fmla="*/ 1104114 w 4259690"/>
                  <a:gd name="connsiteY68" fmla="*/ 3738282 h 5082988"/>
                  <a:gd name="connsiteX69" fmla="*/ 727596 w 4259690"/>
                  <a:gd name="connsiteY69" fmla="*/ 3612776 h 5082988"/>
                  <a:gd name="connsiteX70" fmla="*/ 673808 w 4259690"/>
                  <a:gd name="connsiteY70" fmla="*/ 3523129 h 5082988"/>
                  <a:gd name="connsiteX71" fmla="*/ 602090 w 4259690"/>
                  <a:gd name="connsiteY71" fmla="*/ 3594847 h 5082988"/>
                  <a:gd name="connsiteX72" fmla="*/ 449690 w 4259690"/>
                  <a:gd name="connsiteY72" fmla="*/ 3523129 h 5082988"/>
                  <a:gd name="connsiteX73" fmla="*/ 404867 w 4259690"/>
                  <a:gd name="connsiteY73" fmla="*/ 3496235 h 5082988"/>
                  <a:gd name="connsiteX74" fmla="*/ 369008 w 4259690"/>
                  <a:gd name="connsiteY74" fmla="*/ 3541059 h 5082988"/>
                  <a:gd name="connsiteX75" fmla="*/ 144890 w 4259690"/>
                  <a:gd name="connsiteY75" fmla="*/ 3209365 h 5082988"/>
                  <a:gd name="connsiteX76" fmla="*/ 234537 w 4259690"/>
                  <a:gd name="connsiteY76" fmla="*/ 3021106 h 5082988"/>
                  <a:gd name="connsiteX77" fmla="*/ 73173 w 4259690"/>
                  <a:gd name="connsiteY77" fmla="*/ 2904565 h 5082988"/>
                  <a:gd name="connsiteX78" fmla="*/ 171784 w 4259690"/>
                  <a:gd name="connsiteY78" fmla="*/ 2590800 h 5082988"/>
                  <a:gd name="connsiteX79" fmla="*/ 270396 w 4259690"/>
                  <a:gd name="connsiteY79" fmla="*/ 2528047 h 5082988"/>
                  <a:gd name="connsiteX80" fmla="*/ 216608 w 4259690"/>
                  <a:gd name="connsiteY80" fmla="*/ 2402541 h 5082988"/>
                  <a:gd name="connsiteX81" fmla="*/ 126961 w 4259690"/>
                  <a:gd name="connsiteY81" fmla="*/ 2402541 h 5082988"/>
                  <a:gd name="connsiteX82" fmla="*/ 198678 w 4259690"/>
                  <a:gd name="connsiteY82" fmla="*/ 2303929 h 5082988"/>
                  <a:gd name="connsiteX83" fmla="*/ 100067 w 4259690"/>
                  <a:gd name="connsiteY83" fmla="*/ 2277035 h 5082988"/>
                  <a:gd name="connsiteX84" fmla="*/ 73173 w 4259690"/>
                  <a:gd name="connsiteY84" fmla="*/ 2151529 h 5082988"/>
                  <a:gd name="connsiteX85" fmla="*/ 109031 w 4259690"/>
                  <a:gd name="connsiteY85" fmla="*/ 2106706 h 5082988"/>
                  <a:gd name="connsiteX86" fmla="*/ 109031 w 4259690"/>
                  <a:gd name="connsiteY86" fmla="*/ 2026023 h 5082988"/>
                  <a:gd name="connsiteX87" fmla="*/ 1455 w 4259690"/>
                  <a:gd name="connsiteY87" fmla="*/ 1954306 h 5082988"/>
                  <a:gd name="connsiteX88" fmla="*/ 198678 w 4259690"/>
                  <a:gd name="connsiteY88" fmla="*/ 1891553 h 5082988"/>
                  <a:gd name="connsiteX89" fmla="*/ 144890 w 4259690"/>
                  <a:gd name="connsiteY89" fmla="*/ 1855694 h 5082988"/>
                  <a:gd name="connsiteX90" fmla="*/ 216608 w 4259690"/>
                  <a:gd name="connsiteY90" fmla="*/ 1685365 h 5082988"/>
                  <a:gd name="connsiteX91" fmla="*/ 117996 w 4259690"/>
                  <a:gd name="connsiteY91" fmla="*/ 1362635 h 5082988"/>
                  <a:gd name="connsiteX92" fmla="*/ 207643 w 4259690"/>
                  <a:gd name="connsiteY92" fmla="*/ 1299882 h 5082988"/>
                  <a:gd name="connsiteX93" fmla="*/ 315220 w 4259690"/>
                  <a:gd name="connsiteY93" fmla="*/ 1389529 h 5082988"/>
                  <a:gd name="connsiteX94" fmla="*/ 467620 w 4259690"/>
                  <a:gd name="connsiteY94" fmla="*/ 1326776 h 5082988"/>
                  <a:gd name="connsiteX95" fmla="*/ 548302 w 4259690"/>
                  <a:gd name="connsiteY95" fmla="*/ 1362635 h 5082988"/>
                  <a:gd name="connsiteX96" fmla="*/ 566231 w 4259690"/>
                  <a:gd name="connsiteY96" fmla="*/ 1281953 h 5082988"/>
                  <a:gd name="connsiteX97" fmla="*/ 485549 w 4259690"/>
                  <a:gd name="connsiteY97" fmla="*/ 1237129 h 5082988"/>
                  <a:gd name="connsiteX98" fmla="*/ 620020 w 4259690"/>
                  <a:gd name="connsiteY98" fmla="*/ 1102659 h 5082988"/>
                  <a:gd name="connsiteX99" fmla="*/ 691737 w 4259690"/>
                  <a:gd name="connsiteY99" fmla="*/ 905435 h 5082988"/>
                  <a:gd name="connsiteX100" fmla="*/ 557267 w 4259690"/>
                  <a:gd name="connsiteY100" fmla="*/ 887506 h 5082988"/>
                  <a:gd name="connsiteX101" fmla="*/ 530373 w 4259690"/>
                  <a:gd name="connsiteY101" fmla="*/ 744070 h 5082988"/>
                  <a:gd name="connsiteX102" fmla="*/ 727596 w 4259690"/>
                  <a:gd name="connsiteY102" fmla="*/ 744070 h 5082988"/>
                  <a:gd name="connsiteX103" fmla="*/ 700702 w 4259690"/>
                  <a:gd name="connsiteY103" fmla="*/ 618565 h 5082988"/>
                  <a:gd name="connsiteX104" fmla="*/ 799314 w 4259690"/>
                  <a:gd name="connsiteY104" fmla="*/ 546847 h 5082988"/>
                  <a:gd name="connsiteX105" fmla="*/ 799314 w 4259690"/>
                  <a:gd name="connsiteY105" fmla="*/ 331694 h 5082988"/>
                  <a:gd name="connsiteX106" fmla="*/ 853102 w 4259690"/>
                  <a:gd name="connsiteY106" fmla="*/ 242047 h 5082988"/>
                  <a:gd name="connsiteX107" fmla="*/ 745526 w 4259690"/>
                  <a:gd name="connsiteY107" fmla="*/ 206188 h 5082988"/>
                  <a:gd name="connsiteX108" fmla="*/ 754490 w 4259690"/>
                  <a:gd name="connsiteY108" fmla="*/ 71717 h 5082988"/>
                  <a:gd name="connsiteX109" fmla="*/ 835173 w 4259690"/>
                  <a:gd name="connsiteY109" fmla="*/ 0 h 5082988"/>
                  <a:gd name="connsiteX0" fmla="*/ 3999714 w 3999714"/>
                  <a:gd name="connsiteY0" fmla="*/ 2321859 h 5082988"/>
                  <a:gd name="connsiteX1" fmla="*/ 3990749 w 3999714"/>
                  <a:gd name="connsiteY1" fmla="*/ 2366682 h 5082988"/>
                  <a:gd name="connsiteX2" fmla="*/ 3838349 w 3999714"/>
                  <a:gd name="connsiteY2" fmla="*/ 2384612 h 5082988"/>
                  <a:gd name="connsiteX3" fmla="*/ 3811455 w 3999714"/>
                  <a:gd name="connsiteY3" fmla="*/ 2465294 h 5082988"/>
                  <a:gd name="connsiteX4" fmla="*/ 3712843 w 3999714"/>
                  <a:gd name="connsiteY4" fmla="*/ 2420470 h 5082988"/>
                  <a:gd name="connsiteX5" fmla="*/ 3712843 w 3999714"/>
                  <a:gd name="connsiteY5" fmla="*/ 2501153 h 5082988"/>
                  <a:gd name="connsiteX6" fmla="*/ 3614231 w 3999714"/>
                  <a:gd name="connsiteY6" fmla="*/ 2501153 h 5082988"/>
                  <a:gd name="connsiteX7" fmla="*/ 3551478 w 3999714"/>
                  <a:gd name="connsiteY7" fmla="*/ 2563906 h 5082988"/>
                  <a:gd name="connsiteX8" fmla="*/ 3551478 w 3999714"/>
                  <a:gd name="connsiteY8" fmla="*/ 2653553 h 5082988"/>
                  <a:gd name="connsiteX9" fmla="*/ 3488726 w 3999714"/>
                  <a:gd name="connsiteY9" fmla="*/ 2653553 h 5082988"/>
                  <a:gd name="connsiteX10" fmla="*/ 3479761 w 3999714"/>
                  <a:gd name="connsiteY10" fmla="*/ 2581835 h 5082988"/>
                  <a:gd name="connsiteX11" fmla="*/ 3372184 w 3999714"/>
                  <a:gd name="connsiteY11" fmla="*/ 2653553 h 5082988"/>
                  <a:gd name="connsiteX12" fmla="*/ 3273573 w 3999714"/>
                  <a:gd name="connsiteY12" fmla="*/ 2644588 h 5082988"/>
                  <a:gd name="connsiteX13" fmla="*/ 3219784 w 3999714"/>
                  <a:gd name="connsiteY13" fmla="*/ 2832847 h 5082988"/>
                  <a:gd name="connsiteX14" fmla="*/ 3112208 w 3999714"/>
                  <a:gd name="connsiteY14" fmla="*/ 2707341 h 5082988"/>
                  <a:gd name="connsiteX15" fmla="*/ 3085314 w 3999714"/>
                  <a:gd name="connsiteY15" fmla="*/ 2743200 h 5082988"/>
                  <a:gd name="connsiteX16" fmla="*/ 3148067 w 3999714"/>
                  <a:gd name="connsiteY16" fmla="*/ 2886635 h 5082988"/>
                  <a:gd name="connsiteX17" fmla="*/ 3327361 w 3999714"/>
                  <a:gd name="connsiteY17" fmla="*/ 3030070 h 5082988"/>
                  <a:gd name="connsiteX18" fmla="*/ 3264608 w 3999714"/>
                  <a:gd name="connsiteY18" fmla="*/ 3164541 h 5082988"/>
                  <a:gd name="connsiteX19" fmla="*/ 3345290 w 3999714"/>
                  <a:gd name="connsiteY19" fmla="*/ 3334870 h 5082988"/>
                  <a:gd name="connsiteX20" fmla="*/ 3443902 w 3999714"/>
                  <a:gd name="connsiteY20" fmla="*/ 3505200 h 5082988"/>
                  <a:gd name="connsiteX21" fmla="*/ 3533549 w 3999714"/>
                  <a:gd name="connsiteY21" fmla="*/ 3496235 h 5082988"/>
                  <a:gd name="connsiteX22" fmla="*/ 3910067 w 3999714"/>
                  <a:gd name="connsiteY22" fmla="*/ 4186517 h 5082988"/>
                  <a:gd name="connsiteX23" fmla="*/ 3793526 w 3999714"/>
                  <a:gd name="connsiteY23" fmla="*/ 4105835 h 5082988"/>
                  <a:gd name="connsiteX24" fmla="*/ 3748702 w 3999714"/>
                  <a:gd name="connsiteY24" fmla="*/ 4303059 h 5082988"/>
                  <a:gd name="connsiteX25" fmla="*/ 3425973 w 3999714"/>
                  <a:gd name="connsiteY25" fmla="*/ 4455459 h 5082988"/>
                  <a:gd name="connsiteX26" fmla="*/ 3515620 w 3999714"/>
                  <a:gd name="connsiteY26" fmla="*/ 4607859 h 5082988"/>
                  <a:gd name="connsiteX27" fmla="*/ 3560443 w 3999714"/>
                  <a:gd name="connsiteY27" fmla="*/ 4688541 h 5082988"/>
                  <a:gd name="connsiteX28" fmla="*/ 3506655 w 3999714"/>
                  <a:gd name="connsiteY28" fmla="*/ 4787153 h 5082988"/>
                  <a:gd name="connsiteX29" fmla="*/ 3614231 w 3999714"/>
                  <a:gd name="connsiteY29" fmla="*/ 4805082 h 5082988"/>
                  <a:gd name="connsiteX30" fmla="*/ 3578373 w 3999714"/>
                  <a:gd name="connsiteY30" fmla="*/ 4975412 h 5082988"/>
                  <a:gd name="connsiteX31" fmla="*/ 3425973 w 3999714"/>
                  <a:gd name="connsiteY31" fmla="*/ 4921623 h 5082988"/>
                  <a:gd name="connsiteX32" fmla="*/ 3425973 w 3999714"/>
                  <a:gd name="connsiteY32" fmla="*/ 4796117 h 5082988"/>
                  <a:gd name="connsiteX33" fmla="*/ 3291502 w 3999714"/>
                  <a:gd name="connsiteY33" fmla="*/ 4849906 h 5082988"/>
                  <a:gd name="connsiteX34" fmla="*/ 3210820 w 3999714"/>
                  <a:gd name="connsiteY34" fmla="*/ 4787153 h 5082988"/>
                  <a:gd name="connsiteX35" fmla="*/ 3121173 w 3999714"/>
                  <a:gd name="connsiteY35" fmla="*/ 4751294 h 5082988"/>
                  <a:gd name="connsiteX36" fmla="*/ 3121173 w 3999714"/>
                  <a:gd name="connsiteY36" fmla="*/ 4894729 h 5082988"/>
                  <a:gd name="connsiteX37" fmla="*/ 2789478 w 3999714"/>
                  <a:gd name="connsiteY37" fmla="*/ 4867835 h 5082988"/>
                  <a:gd name="connsiteX38" fmla="*/ 2762584 w 3999714"/>
                  <a:gd name="connsiteY38" fmla="*/ 4957482 h 5082988"/>
                  <a:gd name="connsiteX39" fmla="*/ 2708796 w 3999714"/>
                  <a:gd name="connsiteY39" fmla="*/ 4957482 h 5082988"/>
                  <a:gd name="connsiteX40" fmla="*/ 2699831 w 3999714"/>
                  <a:gd name="connsiteY40" fmla="*/ 5020235 h 5082988"/>
                  <a:gd name="connsiteX41" fmla="*/ 2448820 w 3999714"/>
                  <a:gd name="connsiteY41" fmla="*/ 5029200 h 5082988"/>
                  <a:gd name="connsiteX42" fmla="*/ 2403996 w 3999714"/>
                  <a:gd name="connsiteY42" fmla="*/ 4912659 h 5082988"/>
                  <a:gd name="connsiteX43" fmla="*/ 2296420 w 3999714"/>
                  <a:gd name="connsiteY43" fmla="*/ 4921623 h 5082988"/>
                  <a:gd name="connsiteX44" fmla="*/ 2179878 w 3999714"/>
                  <a:gd name="connsiteY44" fmla="*/ 4849906 h 5082988"/>
                  <a:gd name="connsiteX45" fmla="*/ 2179878 w 3999714"/>
                  <a:gd name="connsiteY45" fmla="*/ 5029200 h 5082988"/>
                  <a:gd name="connsiteX46" fmla="*/ 2072302 w 3999714"/>
                  <a:gd name="connsiteY46" fmla="*/ 5082988 h 5082988"/>
                  <a:gd name="connsiteX47" fmla="*/ 2036443 w 3999714"/>
                  <a:gd name="connsiteY47" fmla="*/ 5029200 h 5082988"/>
                  <a:gd name="connsiteX48" fmla="*/ 1991620 w 3999714"/>
                  <a:gd name="connsiteY48" fmla="*/ 5020235 h 5082988"/>
                  <a:gd name="connsiteX49" fmla="*/ 1982655 w 3999714"/>
                  <a:gd name="connsiteY49" fmla="*/ 4912659 h 5082988"/>
                  <a:gd name="connsiteX50" fmla="*/ 1910937 w 3999714"/>
                  <a:gd name="connsiteY50" fmla="*/ 4930588 h 5082988"/>
                  <a:gd name="connsiteX51" fmla="*/ 1866114 w 3999714"/>
                  <a:gd name="connsiteY51" fmla="*/ 4885765 h 5082988"/>
                  <a:gd name="connsiteX52" fmla="*/ 1794396 w 3999714"/>
                  <a:gd name="connsiteY52" fmla="*/ 4903694 h 5082988"/>
                  <a:gd name="connsiteX53" fmla="*/ 1390984 w 3999714"/>
                  <a:gd name="connsiteY53" fmla="*/ 4778188 h 5082988"/>
                  <a:gd name="connsiteX54" fmla="*/ 1265478 w 3999714"/>
                  <a:gd name="connsiteY54" fmla="*/ 4751294 h 5082988"/>
                  <a:gd name="connsiteX55" fmla="*/ 1265478 w 3999714"/>
                  <a:gd name="connsiteY55" fmla="*/ 4652682 h 5082988"/>
                  <a:gd name="connsiteX56" fmla="*/ 1113078 w 3999714"/>
                  <a:gd name="connsiteY56" fmla="*/ 4670612 h 5082988"/>
                  <a:gd name="connsiteX57" fmla="*/ 1139973 w 3999714"/>
                  <a:gd name="connsiteY57" fmla="*/ 4760259 h 5082988"/>
                  <a:gd name="connsiteX58" fmla="*/ 1157902 w 3999714"/>
                  <a:gd name="connsiteY58" fmla="*/ 4760259 h 5082988"/>
                  <a:gd name="connsiteX59" fmla="*/ 1157902 w 3999714"/>
                  <a:gd name="connsiteY59" fmla="*/ 4831976 h 5082988"/>
                  <a:gd name="connsiteX60" fmla="*/ 1041361 w 3999714"/>
                  <a:gd name="connsiteY60" fmla="*/ 4805082 h 5082988"/>
                  <a:gd name="connsiteX61" fmla="*/ 888961 w 3999714"/>
                  <a:gd name="connsiteY61" fmla="*/ 4840941 h 5082988"/>
                  <a:gd name="connsiteX62" fmla="*/ 790349 w 3999714"/>
                  <a:gd name="connsiteY62" fmla="*/ 4796117 h 5082988"/>
                  <a:gd name="connsiteX63" fmla="*/ 709667 w 3999714"/>
                  <a:gd name="connsiteY63" fmla="*/ 4823012 h 5082988"/>
                  <a:gd name="connsiteX64" fmla="*/ 646914 w 3999714"/>
                  <a:gd name="connsiteY64" fmla="*/ 4733365 h 5082988"/>
                  <a:gd name="connsiteX65" fmla="*/ 700702 w 3999714"/>
                  <a:gd name="connsiteY65" fmla="*/ 4491317 h 5082988"/>
                  <a:gd name="connsiteX66" fmla="*/ 808278 w 3999714"/>
                  <a:gd name="connsiteY66" fmla="*/ 4087906 h 5082988"/>
                  <a:gd name="connsiteX67" fmla="*/ 1104114 w 3999714"/>
                  <a:gd name="connsiteY67" fmla="*/ 3738282 h 5082988"/>
                  <a:gd name="connsiteX68" fmla="*/ 727596 w 3999714"/>
                  <a:gd name="connsiteY68" fmla="*/ 3612776 h 5082988"/>
                  <a:gd name="connsiteX69" fmla="*/ 673808 w 3999714"/>
                  <a:gd name="connsiteY69" fmla="*/ 3523129 h 5082988"/>
                  <a:gd name="connsiteX70" fmla="*/ 602090 w 3999714"/>
                  <a:gd name="connsiteY70" fmla="*/ 3594847 h 5082988"/>
                  <a:gd name="connsiteX71" fmla="*/ 449690 w 3999714"/>
                  <a:gd name="connsiteY71" fmla="*/ 3523129 h 5082988"/>
                  <a:gd name="connsiteX72" fmla="*/ 404867 w 3999714"/>
                  <a:gd name="connsiteY72" fmla="*/ 3496235 h 5082988"/>
                  <a:gd name="connsiteX73" fmla="*/ 369008 w 3999714"/>
                  <a:gd name="connsiteY73" fmla="*/ 3541059 h 5082988"/>
                  <a:gd name="connsiteX74" fmla="*/ 144890 w 3999714"/>
                  <a:gd name="connsiteY74" fmla="*/ 3209365 h 5082988"/>
                  <a:gd name="connsiteX75" fmla="*/ 234537 w 3999714"/>
                  <a:gd name="connsiteY75" fmla="*/ 3021106 h 5082988"/>
                  <a:gd name="connsiteX76" fmla="*/ 73173 w 3999714"/>
                  <a:gd name="connsiteY76" fmla="*/ 2904565 h 5082988"/>
                  <a:gd name="connsiteX77" fmla="*/ 171784 w 3999714"/>
                  <a:gd name="connsiteY77" fmla="*/ 2590800 h 5082988"/>
                  <a:gd name="connsiteX78" fmla="*/ 270396 w 3999714"/>
                  <a:gd name="connsiteY78" fmla="*/ 2528047 h 5082988"/>
                  <a:gd name="connsiteX79" fmla="*/ 216608 w 3999714"/>
                  <a:gd name="connsiteY79" fmla="*/ 2402541 h 5082988"/>
                  <a:gd name="connsiteX80" fmla="*/ 126961 w 3999714"/>
                  <a:gd name="connsiteY80" fmla="*/ 2402541 h 5082988"/>
                  <a:gd name="connsiteX81" fmla="*/ 198678 w 3999714"/>
                  <a:gd name="connsiteY81" fmla="*/ 2303929 h 5082988"/>
                  <a:gd name="connsiteX82" fmla="*/ 100067 w 3999714"/>
                  <a:gd name="connsiteY82" fmla="*/ 2277035 h 5082988"/>
                  <a:gd name="connsiteX83" fmla="*/ 73173 w 3999714"/>
                  <a:gd name="connsiteY83" fmla="*/ 2151529 h 5082988"/>
                  <a:gd name="connsiteX84" fmla="*/ 109031 w 3999714"/>
                  <a:gd name="connsiteY84" fmla="*/ 2106706 h 5082988"/>
                  <a:gd name="connsiteX85" fmla="*/ 109031 w 3999714"/>
                  <a:gd name="connsiteY85" fmla="*/ 2026023 h 5082988"/>
                  <a:gd name="connsiteX86" fmla="*/ 1455 w 3999714"/>
                  <a:gd name="connsiteY86" fmla="*/ 1954306 h 5082988"/>
                  <a:gd name="connsiteX87" fmla="*/ 198678 w 3999714"/>
                  <a:gd name="connsiteY87" fmla="*/ 1891553 h 5082988"/>
                  <a:gd name="connsiteX88" fmla="*/ 144890 w 3999714"/>
                  <a:gd name="connsiteY88" fmla="*/ 1855694 h 5082988"/>
                  <a:gd name="connsiteX89" fmla="*/ 216608 w 3999714"/>
                  <a:gd name="connsiteY89" fmla="*/ 1685365 h 5082988"/>
                  <a:gd name="connsiteX90" fmla="*/ 117996 w 3999714"/>
                  <a:gd name="connsiteY90" fmla="*/ 1362635 h 5082988"/>
                  <a:gd name="connsiteX91" fmla="*/ 207643 w 3999714"/>
                  <a:gd name="connsiteY91" fmla="*/ 1299882 h 5082988"/>
                  <a:gd name="connsiteX92" fmla="*/ 315220 w 3999714"/>
                  <a:gd name="connsiteY92" fmla="*/ 1389529 h 5082988"/>
                  <a:gd name="connsiteX93" fmla="*/ 467620 w 3999714"/>
                  <a:gd name="connsiteY93" fmla="*/ 1326776 h 5082988"/>
                  <a:gd name="connsiteX94" fmla="*/ 548302 w 3999714"/>
                  <a:gd name="connsiteY94" fmla="*/ 1362635 h 5082988"/>
                  <a:gd name="connsiteX95" fmla="*/ 566231 w 3999714"/>
                  <a:gd name="connsiteY95" fmla="*/ 1281953 h 5082988"/>
                  <a:gd name="connsiteX96" fmla="*/ 485549 w 3999714"/>
                  <a:gd name="connsiteY96" fmla="*/ 1237129 h 5082988"/>
                  <a:gd name="connsiteX97" fmla="*/ 620020 w 3999714"/>
                  <a:gd name="connsiteY97" fmla="*/ 1102659 h 5082988"/>
                  <a:gd name="connsiteX98" fmla="*/ 691737 w 3999714"/>
                  <a:gd name="connsiteY98" fmla="*/ 905435 h 5082988"/>
                  <a:gd name="connsiteX99" fmla="*/ 557267 w 3999714"/>
                  <a:gd name="connsiteY99" fmla="*/ 887506 h 5082988"/>
                  <a:gd name="connsiteX100" fmla="*/ 530373 w 3999714"/>
                  <a:gd name="connsiteY100" fmla="*/ 744070 h 5082988"/>
                  <a:gd name="connsiteX101" fmla="*/ 727596 w 3999714"/>
                  <a:gd name="connsiteY101" fmla="*/ 744070 h 5082988"/>
                  <a:gd name="connsiteX102" fmla="*/ 700702 w 3999714"/>
                  <a:gd name="connsiteY102" fmla="*/ 618565 h 5082988"/>
                  <a:gd name="connsiteX103" fmla="*/ 799314 w 3999714"/>
                  <a:gd name="connsiteY103" fmla="*/ 546847 h 5082988"/>
                  <a:gd name="connsiteX104" fmla="*/ 799314 w 3999714"/>
                  <a:gd name="connsiteY104" fmla="*/ 331694 h 5082988"/>
                  <a:gd name="connsiteX105" fmla="*/ 853102 w 3999714"/>
                  <a:gd name="connsiteY105" fmla="*/ 242047 h 5082988"/>
                  <a:gd name="connsiteX106" fmla="*/ 745526 w 3999714"/>
                  <a:gd name="connsiteY106" fmla="*/ 206188 h 5082988"/>
                  <a:gd name="connsiteX107" fmla="*/ 754490 w 3999714"/>
                  <a:gd name="connsiteY107" fmla="*/ 71717 h 5082988"/>
                  <a:gd name="connsiteX108" fmla="*/ 835173 w 3999714"/>
                  <a:gd name="connsiteY108" fmla="*/ 0 h 5082988"/>
                  <a:gd name="connsiteX0" fmla="*/ 3990749 w 3990749"/>
                  <a:gd name="connsiteY0" fmla="*/ 2366682 h 5082988"/>
                  <a:gd name="connsiteX1" fmla="*/ 3838349 w 3990749"/>
                  <a:gd name="connsiteY1" fmla="*/ 2384612 h 5082988"/>
                  <a:gd name="connsiteX2" fmla="*/ 3811455 w 3990749"/>
                  <a:gd name="connsiteY2" fmla="*/ 2465294 h 5082988"/>
                  <a:gd name="connsiteX3" fmla="*/ 3712843 w 3990749"/>
                  <a:gd name="connsiteY3" fmla="*/ 2420470 h 5082988"/>
                  <a:gd name="connsiteX4" fmla="*/ 3712843 w 3990749"/>
                  <a:gd name="connsiteY4" fmla="*/ 2501153 h 5082988"/>
                  <a:gd name="connsiteX5" fmla="*/ 3614231 w 3990749"/>
                  <a:gd name="connsiteY5" fmla="*/ 2501153 h 5082988"/>
                  <a:gd name="connsiteX6" fmla="*/ 3551478 w 3990749"/>
                  <a:gd name="connsiteY6" fmla="*/ 2563906 h 5082988"/>
                  <a:gd name="connsiteX7" fmla="*/ 3551478 w 3990749"/>
                  <a:gd name="connsiteY7" fmla="*/ 2653553 h 5082988"/>
                  <a:gd name="connsiteX8" fmla="*/ 3488726 w 3990749"/>
                  <a:gd name="connsiteY8" fmla="*/ 2653553 h 5082988"/>
                  <a:gd name="connsiteX9" fmla="*/ 3479761 w 3990749"/>
                  <a:gd name="connsiteY9" fmla="*/ 2581835 h 5082988"/>
                  <a:gd name="connsiteX10" fmla="*/ 3372184 w 3990749"/>
                  <a:gd name="connsiteY10" fmla="*/ 2653553 h 5082988"/>
                  <a:gd name="connsiteX11" fmla="*/ 3273573 w 3990749"/>
                  <a:gd name="connsiteY11" fmla="*/ 2644588 h 5082988"/>
                  <a:gd name="connsiteX12" fmla="*/ 3219784 w 3990749"/>
                  <a:gd name="connsiteY12" fmla="*/ 2832847 h 5082988"/>
                  <a:gd name="connsiteX13" fmla="*/ 3112208 w 3990749"/>
                  <a:gd name="connsiteY13" fmla="*/ 2707341 h 5082988"/>
                  <a:gd name="connsiteX14" fmla="*/ 3085314 w 3990749"/>
                  <a:gd name="connsiteY14" fmla="*/ 2743200 h 5082988"/>
                  <a:gd name="connsiteX15" fmla="*/ 3148067 w 3990749"/>
                  <a:gd name="connsiteY15" fmla="*/ 2886635 h 5082988"/>
                  <a:gd name="connsiteX16" fmla="*/ 3327361 w 3990749"/>
                  <a:gd name="connsiteY16" fmla="*/ 3030070 h 5082988"/>
                  <a:gd name="connsiteX17" fmla="*/ 3264608 w 3990749"/>
                  <a:gd name="connsiteY17" fmla="*/ 3164541 h 5082988"/>
                  <a:gd name="connsiteX18" fmla="*/ 3345290 w 3990749"/>
                  <a:gd name="connsiteY18" fmla="*/ 3334870 h 5082988"/>
                  <a:gd name="connsiteX19" fmla="*/ 3443902 w 3990749"/>
                  <a:gd name="connsiteY19" fmla="*/ 3505200 h 5082988"/>
                  <a:gd name="connsiteX20" fmla="*/ 3533549 w 3990749"/>
                  <a:gd name="connsiteY20" fmla="*/ 3496235 h 5082988"/>
                  <a:gd name="connsiteX21" fmla="*/ 3910067 w 3990749"/>
                  <a:gd name="connsiteY21" fmla="*/ 4186517 h 5082988"/>
                  <a:gd name="connsiteX22" fmla="*/ 3793526 w 3990749"/>
                  <a:gd name="connsiteY22" fmla="*/ 4105835 h 5082988"/>
                  <a:gd name="connsiteX23" fmla="*/ 3748702 w 3990749"/>
                  <a:gd name="connsiteY23" fmla="*/ 4303059 h 5082988"/>
                  <a:gd name="connsiteX24" fmla="*/ 3425973 w 3990749"/>
                  <a:gd name="connsiteY24" fmla="*/ 4455459 h 5082988"/>
                  <a:gd name="connsiteX25" fmla="*/ 3515620 w 3990749"/>
                  <a:gd name="connsiteY25" fmla="*/ 4607859 h 5082988"/>
                  <a:gd name="connsiteX26" fmla="*/ 3560443 w 3990749"/>
                  <a:gd name="connsiteY26" fmla="*/ 4688541 h 5082988"/>
                  <a:gd name="connsiteX27" fmla="*/ 3506655 w 3990749"/>
                  <a:gd name="connsiteY27" fmla="*/ 4787153 h 5082988"/>
                  <a:gd name="connsiteX28" fmla="*/ 3614231 w 3990749"/>
                  <a:gd name="connsiteY28" fmla="*/ 4805082 h 5082988"/>
                  <a:gd name="connsiteX29" fmla="*/ 3578373 w 3990749"/>
                  <a:gd name="connsiteY29" fmla="*/ 4975412 h 5082988"/>
                  <a:gd name="connsiteX30" fmla="*/ 3425973 w 3990749"/>
                  <a:gd name="connsiteY30" fmla="*/ 4921623 h 5082988"/>
                  <a:gd name="connsiteX31" fmla="*/ 3425973 w 3990749"/>
                  <a:gd name="connsiteY31" fmla="*/ 4796117 h 5082988"/>
                  <a:gd name="connsiteX32" fmla="*/ 3291502 w 3990749"/>
                  <a:gd name="connsiteY32" fmla="*/ 4849906 h 5082988"/>
                  <a:gd name="connsiteX33" fmla="*/ 3210820 w 3990749"/>
                  <a:gd name="connsiteY33" fmla="*/ 4787153 h 5082988"/>
                  <a:gd name="connsiteX34" fmla="*/ 3121173 w 3990749"/>
                  <a:gd name="connsiteY34" fmla="*/ 4751294 h 5082988"/>
                  <a:gd name="connsiteX35" fmla="*/ 3121173 w 3990749"/>
                  <a:gd name="connsiteY35" fmla="*/ 4894729 h 5082988"/>
                  <a:gd name="connsiteX36" fmla="*/ 2789478 w 3990749"/>
                  <a:gd name="connsiteY36" fmla="*/ 4867835 h 5082988"/>
                  <a:gd name="connsiteX37" fmla="*/ 2762584 w 3990749"/>
                  <a:gd name="connsiteY37" fmla="*/ 4957482 h 5082988"/>
                  <a:gd name="connsiteX38" fmla="*/ 2708796 w 3990749"/>
                  <a:gd name="connsiteY38" fmla="*/ 4957482 h 5082988"/>
                  <a:gd name="connsiteX39" fmla="*/ 2699831 w 3990749"/>
                  <a:gd name="connsiteY39" fmla="*/ 5020235 h 5082988"/>
                  <a:gd name="connsiteX40" fmla="*/ 2448820 w 3990749"/>
                  <a:gd name="connsiteY40" fmla="*/ 5029200 h 5082988"/>
                  <a:gd name="connsiteX41" fmla="*/ 2403996 w 3990749"/>
                  <a:gd name="connsiteY41" fmla="*/ 4912659 h 5082988"/>
                  <a:gd name="connsiteX42" fmla="*/ 2296420 w 3990749"/>
                  <a:gd name="connsiteY42" fmla="*/ 4921623 h 5082988"/>
                  <a:gd name="connsiteX43" fmla="*/ 2179878 w 3990749"/>
                  <a:gd name="connsiteY43" fmla="*/ 4849906 h 5082988"/>
                  <a:gd name="connsiteX44" fmla="*/ 2179878 w 3990749"/>
                  <a:gd name="connsiteY44" fmla="*/ 5029200 h 5082988"/>
                  <a:gd name="connsiteX45" fmla="*/ 2072302 w 3990749"/>
                  <a:gd name="connsiteY45" fmla="*/ 5082988 h 5082988"/>
                  <a:gd name="connsiteX46" fmla="*/ 2036443 w 3990749"/>
                  <a:gd name="connsiteY46" fmla="*/ 5029200 h 5082988"/>
                  <a:gd name="connsiteX47" fmla="*/ 1991620 w 3990749"/>
                  <a:gd name="connsiteY47" fmla="*/ 5020235 h 5082988"/>
                  <a:gd name="connsiteX48" fmla="*/ 1982655 w 3990749"/>
                  <a:gd name="connsiteY48" fmla="*/ 4912659 h 5082988"/>
                  <a:gd name="connsiteX49" fmla="*/ 1910937 w 3990749"/>
                  <a:gd name="connsiteY49" fmla="*/ 4930588 h 5082988"/>
                  <a:gd name="connsiteX50" fmla="*/ 1866114 w 3990749"/>
                  <a:gd name="connsiteY50" fmla="*/ 4885765 h 5082988"/>
                  <a:gd name="connsiteX51" fmla="*/ 1794396 w 3990749"/>
                  <a:gd name="connsiteY51" fmla="*/ 4903694 h 5082988"/>
                  <a:gd name="connsiteX52" fmla="*/ 1390984 w 3990749"/>
                  <a:gd name="connsiteY52" fmla="*/ 4778188 h 5082988"/>
                  <a:gd name="connsiteX53" fmla="*/ 1265478 w 3990749"/>
                  <a:gd name="connsiteY53" fmla="*/ 4751294 h 5082988"/>
                  <a:gd name="connsiteX54" fmla="*/ 1265478 w 3990749"/>
                  <a:gd name="connsiteY54" fmla="*/ 4652682 h 5082988"/>
                  <a:gd name="connsiteX55" fmla="*/ 1113078 w 3990749"/>
                  <a:gd name="connsiteY55" fmla="*/ 4670612 h 5082988"/>
                  <a:gd name="connsiteX56" fmla="*/ 1139973 w 3990749"/>
                  <a:gd name="connsiteY56" fmla="*/ 4760259 h 5082988"/>
                  <a:gd name="connsiteX57" fmla="*/ 1157902 w 3990749"/>
                  <a:gd name="connsiteY57" fmla="*/ 4760259 h 5082988"/>
                  <a:gd name="connsiteX58" fmla="*/ 1157902 w 3990749"/>
                  <a:gd name="connsiteY58" fmla="*/ 4831976 h 5082988"/>
                  <a:gd name="connsiteX59" fmla="*/ 1041361 w 3990749"/>
                  <a:gd name="connsiteY59" fmla="*/ 4805082 h 5082988"/>
                  <a:gd name="connsiteX60" fmla="*/ 888961 w 3990749"/>
                  <a:gd name="connsiteY60" fmla="*/ 4840941 h 5082988"/>
                  <a:gd name="connsiteX61" fmla="*/ 790349 w 3990749"/>
                  <a:gd name="connsiteY61" fmla="*/ 4796117 h 5082988"/>
                  <a:gd name="connsiteX62" fmla="*/ 709667 w 3990749"/>
                  <a:gd name="connsiteY62" fmla="*/ 4823012 h 5082988"/>
                  <a:gd name="connsiteX63" fmla="*/ 646914 w 3990749"/>
                  <a:gd name="connsiteY63" fmla="*/ 4733365 h 5082988"/>
                  <a:gd name="connsiteX64" fmla="*/ 700702 w 3990749"/>
                  <a:gd name="connsiteY64" fmla="*/ 4491317 h 5082988"/>
                  <a:gd name="connsiteX65" fmla="*/ 808278 w 3990749"/>
                  <a:gd name="connsiteY65" fmla="*/ 4087906 h 5082988"/>
                  <a:gd name="connsiteX66" fmla="*/ 1104114 w 3990749"/>
                  <a:gd name="connsiteY66" fmla="*/ 3738282 h 5082988"/>
                  <a:gd name="connsiteX67" fmla="*/ 727596 w 3990749"/>
                  <a:gd name="connsiteY67" fmla="*/ 3612776 h 5082988"/>
                  <a:gd name="connsiteX68" fmla="*/ 673808 w 3990749"/>
                  <a:gd name="connsiteY68" fmla="*/ 3523129 h 5082988"/>
                  <a:gd name="connsiteX69" fmla="*/ 602090 w 3990749"/>
                  <a:gd name="connsiteY69" fmla="*/ 3594847 h 5082988"/>
                  <a:gd name="connsiteX70" fmla="*/ 449690 w 3990749"/>
                  <a:gd name="connsiteY70" fmla="*/ 3523129 h 5082988"/>
                  <a:gd name="connsiteX71" fmla="*/ 404867 w 3990749"/>
                  <a:gd name="connsiteY71" fmla="*/ 3496235 h 5082988"/>
                  <a:gd name="connsiteX72" fmla="*/ 369008 w 3990749"/>
                  <a:gd name="connsiteY72" fmla="*/ 3541059 h 5082988"/>
                  <a:gd name="connsiteX73" fmla="*/ 144890 w 3990749"/>
                  <a:gd name="connsiteY73" fmla="*/ 3209365 h 5082988"/>
                  <a:gd name="connsiteX74" fmla="*/ 234537 w 3990749"/>
                  <a:gd name="connsiteY74" fmla="*/ 3021106 h 5082988"/>
                  <a:gd name="connsiteX75" fmla="*/ 73173 w 3990749"/>
                  <a:gd name="connsiteY75" fmla="*/ 2904565 h 5082988"/>
                  <a:gd name="connsiteX76" fmla="*/ 171784 w 3990749"/>
                  <a:gd name="connsiteY76" fmla="*/ 2590800 h 5082988"/>
                  <a:gd name="connsiteX77" fmla="*/ 270396 w 3990749"/>
                  <a:gd name="connsiteY77" fmla="*/ 2528047 h 5082988"/>
                  <a:gd name="connsiteX78" fmla="*/ 216608 w 3990749"/>
                  <a:gd name="connsiteY78" fmla="*/ 2402541 h 5082988"/>
                  <a:gd name="connsiteX79" fmla="*/ 126961 w 3990749"/>
                  <a:gd name="connsiteY79" fmla="*/ 2402541 h 5082988"/>
                  <a:gd name="connsiteX80" fmla="*/ 198678 w 3990749"/>
                  <a:gd name="connsiteY80" fmla="*/ 2303929 h 5082988"/>
                  <a:gd name="connsiteX81" fmla="*/ 100067 w 3990749"/>
                  <a:gd name="connsiteY81" fmla="*/ 2277035 h 5082988"/>
                  <a:gd name="connsiteX82" fmla="*/ 73173 w 3990749"/>
                  <a:gd name="connsiteY82" fmla="*/ 2151529 h 5082988"/>
                  <a:gd name="connsiteX83" fmla="*/ 109031 w 3990749"/>
                  <a:gd name="connsiteY83" fmla="*/ 2106706 h 5082988"/>
                  <a:gd name="connsiteX84" fmla="*/ 109031 w 3990749"/>
                  <a:gd name="connsiteY84" fmla="*/ 2026023 h 5082988"/>
                  <a:gd name="connsiteX85" fmla="*/ 1455 w 3990749"/>
                  <a:gd name="connsiteY85" fmla="*/ 1954306 h 5082988"/>
                  <a:gd name="connsiteX86" fmla="*/ 198678 w 3990749"/>
                  <a:gd name="connsiteY86" fmla="*/ 1891553 h 5082988"/>
                  <a:gd name="connsiteX87" fmla="*/ 144890 w 3990749"/>
                  <a:gd name="connsiteY87" fmla="*/ 1855694 h 5082988"/>
                  <a:gd name="connsiteX88" fmla="*/ 216608 w 3990749"/>
                  <a:gd name="connsiteY88" fmla="*/ 1685365 h 5082988"/>
                  <a:gd name="connsiteX89" fmla="*/ 117996 w 3990749"/>
                  <a:gd name="connsiteY89" fmla="*/ 1362635 h 5082988"/>
                  <a:gd name="connsiteX90" fmla="*/ 207643 w 3990749"/>
                  <a:gd name="connsiteY90" fmla="*/ 1299882 h 5082988"/>
                  <a:gd name="connsiteX91" fmla="*/ 315220 w 3990749"/>
                  <a:gd name="connsiteY91" fmla="*/ 1389529 h 5082988"/>
                  <a:gd name="connsiteX92" fmla="*/ 467620 w 3990749"/>
                  <a:gd name="connsiteY92" fmla="*/ 1326776 h 5082988"/>
                  <a:gd name="connsiteX93" fmla="*/ 548302 w 3990749"/>
                  <a:gd name="connsiteY93" fmla="*/ 1362635 h 5082988"/>
                  <a:gd name="connsiteX94" fmla="*/ 566231 w 3990749"/>
                  <a:gd name="connsiteY94" fmla="*/ 1281953 h 5082988"/>
                  <a:gd name="connsiteX95" fmla="*/ 485549 w 3990749"/>
                  <a:gd name="connsiteY95" fmla="*/ 1237129 h 5082988"/>
                  <a:gd name="connsiteX96" fmla="*/ 620020 w 3990749"/>
                  <a:gd name="connsiteY96" fmla="*/ 1102659 h 5082988"/>
                  <a:gd name="connsiteX97" fmla="*/ 691737 w 3990749"/>
                  <a:gd name="connsiteY97" fmla="*/ 905435 h 5082988"/>
                  <a:gd name="connsiteX98" fmla="*/ 557267 w 3990749"/>
                  <a:gd name="connsiteY98" fmla="*/ 887506 h 5082988"/>
                  <a:gd name="connsiteX99" fmla="*/ 530373 w 3990749"/>
                  <a:gd name="connsiteY99" fmla="*/ 744070 h 5082988"/>
                  <a:gd name="connsiteX100" fmla="*/ 727596 w 3990749"/>
                  <a:gd name="connsiteY100" fmla="*/ 744070 h 5082988"/>
                  <a:gd name="connsiteX101" fmla="*/ 700702 w 3990749"/>
                  <a:gd name="connsiteY101" fmla="*/ 618565 h 5082988"/>
                  <a:gd name="connsiteX102" fmla="*/ 799314 w 3990749"/>
                  <a:gd name="connsiteY102" fmla="*/ 546847 h 5082988"/>
                  <a:gd name="connsiteX103" fmla="*/ 799314 w 3990749"/>
                  <a:gd name="connsiteY103" fmla="*/ 331694 h 5082988"/>
                  <a:gd name="connsiteX104" fmla="*/ 853102 w 3990749"/>
                  <a:gd name="connsiteY104" fmla="*/ 242047 h 5082988"/>
                  <a:gd name="connsiteX105" fmla="*/ 745526 w 3990749"/>
                  <a:gd name="connsiteY105" fmla="*/ 206188 h 5082988"/>
                  <a:gd name="connsiteX106" fmla="*/ 754490 w 3990749"/>
                  <a:gd name="connsiteY106" fmla="*/ 71717 h 5082988"/>
                  <a:gd name="connsiteX107" fmla="*/ 835173 w 3990749"/>
                  <a:gd name="connsiteY107" fmla="*/ 0 h 5082988"/>
                  <a:gd name="connsiteX0" fmla="*/ 3838349 w 3918675"/>
                  <a:gd name="connsiteY0" fmla="*/ 2384612 h 5082988"/>
                  <a:gd name="connsiteX1" fmla="*/ 3811455 w 3918675"/>
                  <a:gd name="connsiteY1" fmla="*/ 2465294 h 5082988"/>
                  <a:gd name="connsiteX2" fmla="*/ 3712843 w 3918675"/>
                  <a:gd name="connsiteY2" fmla="*/ 2420470 h 5082988"/>
                  <a:gd name="connsiteX3" fmla="*/ 3712843 w 3918675"/>
                  <a:gd name="connsiteY3" fmla="*/ 2501153 h 5082988"/>
                  <a:gd name="connsiteX4" fmla="*/ 3614231 w 3918675"/>
                  <a:gd name="connsiteY4" fmla="*/ 2501153 h 5082988"/>
                  <a:gd name="connsiteX5" fmla="*/ 3551478 w 3918675"/>
                  <a:gd name="connsiteY5" fmla="*/ 2563906 h 5082988"/>
                  <a:gd name="connsiteX6" fmla="*/ 3551478 w 3918675"/>
                  <a:gd name="connsiteY6" fmla="*/ 2653553 h 5082988"/>
                  <a:gd name="connsiteX7" fmla="*/ 3488726 w 3918675"/>
                  <a:gd name="connsiteY7" fmla="*/ 2653553 h 5082988"/>
                  <a:gd name="connsiteX8" fmla="*/ 3479761 w 3918675"/>
                  <a:gd name="connsiteY8" fmla="*/ 2581835 h 5082988"/>
                  <a:gd name="connsiteX9" fmla="*/ 3372184 w 3918675"/>
                  <a:gd name="connsiteY9" fmla="*/ 2653553 h 5082988"/>
                  <a:gd name="connsiteX10" fmla="*/ 3273573 w 3918675"/>
                  <a:gd name="connsiteY10" fmla="*/ 2644588 h 5082988"/>
                  <a:gd name="connsiteX11" fmla="*/ 3219784 w 3918675"/>
                  <a:gd name="connsiteY11" fmla="*/ 2832847 h 5082988"/>
                  <a:gd name="connsiteX12" fmla="*/ 3112208 w 3918675"/>
                  <a:gd name="connsiteY12" fmla="*/ 2707341 h 5082988"/>
                  <a:gd name="connsiteX13" fmla="*/ 3085314 w 3918675"/>
                  <a:gd name="connsiteY13" fmla="*/ 2743200 h 5082988"/>
                  <a:gd name="connsiteX14" fmla="*/ 3148067 w 3918675"/>
                  <a:gd name="connsiteY14" fmla="*/ 2886635 h 5082988"/>
                  <a:gd name="connsiteX15" fmla="*/ 3327361 w 3918675"/>
                  <a:gd name="connsiteY15" fmla="*/ 3030070 h 5082988"/>
                  <a:gd name="connsiteX16" fmla="*/ 3264608 w 3918675"/>
                  <a:gd name="connsiteY16" fmla="*/ 3164541 h 5082988"/>
                  <a:gd name="connsiteX17" fmla="*/ 3345290 w 3918675"/>
                  <a:gd name="connsiteY17" fmla="*/ 3334870 h 5082988"/>
                  <a:gd name="connsiteX18" fmla="*/ 3443902 w 3918675"/>
                  <a:gd name="connsiteY18" fmla="*/ 3505200 h 5082988"/>
                  <a:gd name="connsiteX19" fmla="*/ 3533549 w 3918675"/>
                  <a:gd name="connsiteY19" fmla="*/ 3496235 h 5082988"/>
                  <a:gd name="connsiteX20" fmla="*/ 3910067 w 3918675"/>
                  <a:gd name="connsiteY20" fmla="*/ 4186517 h 5082988"/>
                  <a:gd name="connsiteX21" fmla="*/ 3793526 w 3918675"/>
                  <a:gd name="connsiteY21" fmla="*/ 4105835 h 5082988"/>
                  <a:gd name="connsiteX22" fmla="*/ 3748702 w 3918675"/>
                  <a:gd name="connsiteY22" fmla="*/ 4303059 h 5082988"/>
                  <a:gd name="connsiteX23" fmla="*/ 3425973 w 3918675"/>
                  <a:gd name="connsiteY23" fmla="*/ 4455459 h 5082988"/>
                  <a:gd name="connsiteX24" fmla="*/ 3515620 w 3918675"/>
                  <a:gd name="connsiteY24" fmla="*/ 4607859 h 5082988"/>
                  <a:gd name="connsiteX25" fmla="*/ 3560443 w 3918675"/>
                  <a:gd name="connsiteY25" fmla="*/ 4688541 h 5082988"/>
                  <a:gd name="connsiteX26" fmla="*/ 3506655 w 3918675"/>
                  <a:gd name="connsiteY26" fmla="*/ 4787153 h 5082988"/>
                  <a:gd name="connsiteX27" fmla="*/ 3614231 w 3918675"/>
                  <a:gd name="connsiteY27" fmla="*/ 4805082 h 5082988"/>
                  <a:gd name="connsiteX28" fmla="*/ 3578373 w 3918675"/>
                  <a:gd name="connsiteY28" fmla="*/ 4975412 h 5082988"/>
                  <a:gd name="connsiteX29" fmla="*/ 3425973 w 3918675"/>
                  <a:gd name="connsiteY29" fmla="*/ 4921623 h 5082988"/>
                  <a:gd name="connsiteX30" fmla="*/ 3425973 w 3918675"/>
                  <a:gd name="connsiteY30" fmla="*/ 4796117 h 5082988"/>
                  <a:gd name="connsiteX31" fmla="*/ 3291502 w 3918675"/>
                  <a:gd name="connsiteY31" fmla="*/ 4849906 h 5082988"/>
                  <a:gd name="connsiteX32" fmla="*/ 3210820 w 3918675"/>
                  <a:gd name="connsiteY32" fmla="*/ 4787153 h 5082988"/>
                  <a:gd name="connsiteX33" fmla="*/ 3121173 w 3918675"/>
                  <a:gd name="connsiteY33" fmla="*/ 4751294 h 5082988"/>
                  <a:gd name="connsiteX34" fmla="*/ 3121173 w 3918675"/>
                  <a:gd name="connsiteY34" fmla="*/ 4894729 h 5082988"/>
                  <a:gd name="connsiteX35" fmla="*/ 2789478 w 3918675"/>
                  <a:gd name="connsiteY35" fmla="*/ 4867835 h 5082988"/>
                  <a:gd name="connsiteX36" fmla="*/ 2762584 w 3918675"/>
                  <a:gd name="connsiteY36" fmla="*/ 4957482 h 5082988"/>
                  <a:gd name="connsiteX37" fmla="*/ 2708796 w 3918675"/>
                  <a:gd name="connsiteY37" fmla="*/ 4957482 h 5082988"/>
                  <a:gd name="connsiteX38" fmla="*/ 2699831 w 3918675"/>
                  <a:gd name="connsiteY38" fmla="*/ 5020235 h 5082988"/>
                  <a:gd name="connsiteX39" fmla="*/ 2448820 w 3918675"/>
                  <a:gd name="connsiteY39" fmla="*/ 5029200 h 5082988"/>
                  <a:gd name="connsiteX40" fmla="*/ 2403996 w 3918675"/>
                  <a:gd name="connsiteY40" fmla="*/ 4912659 h 5082988"/>
                  <a:gd name="connsiteX41" fmla="*/ 2296420 w 3918675"/>
                  <a:gd name="connsiteY41" fmla="*/ 4921623 h 5082988"/>
                  <a:gd name="connsiteX42" fmla="*/ 2179878 w 3918675"/>
                  <a:gd name="connsiteY42" fmla="*/ 4849906 h 5082988"/>
                  <a:gd name="connsiteX43" fmla="*/ 2179878 w 3918675"/>
                  <a:gd name="connsiteY43" fmla="*/ 5029200 h 5082988"/>
                  <a:gd name="connsiteX44" fmla="*/ 2072302 w 3918675"/>
                  <a:gd name="connsiteY44" fmla="*/ 5082988 h 5082988"/>
                  <a:gd name="connsiteX45" fmla="*/ 2036443 w 3918675"/>
                  <a:gd name="connsiteY45" fmla="*/ 5029200 h 5082988"/>
                  <a:gd name="connsiteX46" fmla="*/ 1991620 w 3918675"/>
                  <a:gd name="connsiteY46" fmla="*/ 5020235 h 5082988"/>
                  <a:gd name="connsiteX47" fmla="*/ 1982655 w 3918675"/>
                  <a:gd name="connsiteY47" fmla="*/ 4912659 h 5082988"/>
                  <a:gd name="connsiteX48" fmla="*/ 1910937 w 3918675"/>
                  <a:gd name="connsiteY48" fmla="*/ 4930588 h 5082988"/>
                  <a:gd name="connsiteX49" fmla="*/ 1866114 w 3918675"/>
                  <a:gd name="connsiteY49" fmla="*/ 4885765 h 5082988"/>
                  <a:gd name="connsiteX50" fmla="*/ 1794396 w 3918675"/>
                  <a:gd name="connsiteY50" fmla="*/ 4903694 h 5082988"/>
                  <a:gd name="connsiteX51" fmla="*/ 1390984 w 3918675"/>
                  <a:gd name="connsiteY51" fmla="*/ 4778188 h 5082988"/>
                  <a:gd name="connsiteX52" fmla="*/ 1265478 w 3918675"/>
                  <a:gd name="connsiteY52" fmla="*/ 4751294 h 5082988"/>
                  <a:gd name="connsiteX53" fmla="*/ 1265478 w 3918675"/>
                  <a:gd name="connsiteY53" fmla="*/ 4652682 h 5082988"/>
                  <a:gd name="connsiteX54" fmla="*/ 1113078 w 3918675"/>
                  <a:gd name="connsiteY54" fmla="*/ 4670612 h 5082988"/>
                  <a:gd name="connsiteX55" fmla="*/ 1139973 w 3918675"/>
                  <a:gd name="connsiteY55" fmla="*/ 4760259 h 5082988"/>
                  <a:gd name="connsiteX56" fmla="*/ 1157902 w 3918675"/>
                  <a:gd name="connsiteY56" fmla="*/ 4760259 h 5082988"/>
                  <a:gd name="connsiteX57" fmla="*/ 1157902 w 3918675"/>
                  <a:gd name="connsiteY57" fmla="*/ 4831976 h 5082988"/>
                  <a:gd name="connsiteX58" fmla="*/ 1041361 w 3918675"/>
                  <a:gd name="connsiteY58" fmla="*/ 4805082 h 5082988"/>
                  <a:gd name="connsiteX59" fmla="*/ 888961 w 3918675"/>
                  <a:gd name="connsiteY59" fmla="*/ 4840941 h 5082988"/>
                  <a:gd name="connsiteX60" fmla="*/ 790349 w 3918675"/>
                  <a:gd name="connsiteY60" fmla="*/ 4796117 h 5082988"/>
                  <a:gd name="connsiteX61" fmla="*/ 709667 w 3918675"/>
                  <a:gd name="connsiteY61" fmla="*/ 4823012 h 5082988"/>
                  <a:gd name="connsiteX62" fmla="*/ 646914 w 3918675"/>
                  <a:gd name="connsiteY62" fmla="*/ 4733365 h 5082988"/>
                  <a:gd name="connsiteX63" fmla="*/ 700702 w 3918675"/>
                  <a:gd name="connsiteY63" fmla="*/ 4491317 h 5082988"/>
                  <a:gd name="connsiteX64" fmla="*/ 808278 w 3918675"/>
                  <a:gd name="connsiteY64" fmla="*/ 4087906 h 5082988"/>
                  <a:gd name="connsiteX65" fmla="*/ 1104114 w 3918675"/>
                  <a:gd name="connsiteY65" fmla="*/ 3738282 h 5082988"/>
                  <a:gd name="connsiteX66" fmla="*/ 727596 w 3918675"/>
                  <a:gd name="connsiteY66" fmla="*/ 3612776 h 5082988"/>
                  <a:gd name="connsiteX67" fmla="*/ 673808 w 3918675"/>
                  <a:gd name="connsiteY67" fmla="*/ 3523129 h 5082988"/>
                  <a:gd name="connsiteX68" fmla="*/ 602090 w 3918675"/>
                  <a:gd name="connsiteY68" fmla="*/ 3594847 h 5082988"/>
                  <a:gd name="connsiteX69" fmla="*/ 449690 w 3918675"/>
                  <a:gd name="connsiteY69" fmla="*/ 3523129 h 5082988"/>
                  <a:gd name="connsiteX70" fmla="*/ 404867 w 3918675"/>
                  <a:gd name="connsiteY70" fmla="*/ 3496235 h 5082988"/>
                  <a:gd name="connsiteX71" fmla="*/ 369008 w 3918675"/>
                  <a:gd name="connsiteY71" fmla="*/ 3541059 h 5082988"/>
                  <a:gd name="connsiteX72" fmla="*/ 144890 w 3918675"/>
                  <a:gd name="connsiteY72" fmla="*/ 3209365 h 5082988"/>
                  <a:gd name="connsiteX73" fmla="*/ 234537 w 3918675"/>
                  <a:gd name="connsiteY73" fmla="*/ 3021106 h 5082988"/>
                  <a:gd name="connsiteX74" fmla="*/ 73173 w 3918675"/>
                  <a:gd name="connsiteY74" fmla="*/ 2904565 h 5082988"/>
                  <a:gd name="connsiteX75" fmla="*/ 171784 w 3918675"/>
                  <a:gd name="connsiteY75" fmla="*/ 2590800 h 5082988"/>
                  <a:gd name="connsiteX76" fmla="*/ 270396 w 3918675"/>
                  <a:gd name="connsiteY76" fmla="*/ 2528047 h 5082988"/>
                  <a:gd name="connsiteX77" fmla="*/ 216608 w 3918675"/>
                  <a:gd name="connsiteY77" fmla="*/ 2402541 h 5082988"/>
                  <a:gd name="connsiteX78" fmla="*/ 126961 w 3918675"/>
                  <a:gd name="connsiteY78" fmla="*/ 2402541 h 5082988"/>
                  <a:gd name="connsiteX79" fmla="*/ 198678 w 3918675"/>
                  <a:gd name="connsiteY79" fmla="*/ 2303929 h 5082988"/>
                  <a:gd name="connsiteX80" fmla="*/ 100067 w 3918675"/>
                  <a:gd name="connsiteY80" fmla="*/ 2277035 h 5082988"/>
                  <a:gd name="connsiteX81" fmla="*/ 73173 w 3918675"/>
                  <a:gd name="connsiteY81" fmla="*/ 2151529 h 5082988"/>
                  <a:gd name="connsiteX82" fmla="*/ 109031 w 3918675"/>
                  <a:gd name="connsiteY82" fmla="*/ 2106706 h 5082988"/>
                  <a:gd name="connsiteX83" fmla="*/ 109031 w 3918675"/>
                  <a:gd name="connsiteY83" fmla="*/ 2026023 h 5082988"/>
                  <a:gd name="connsiteX84" fmla="*/ 1455 w 3918675"/>
                  <a:gd name="connsiteY84" fmla="*/ 1954306 h 5082988"/>
                  <a:gd name="connsiteX85" fmla="*/ 198678 w 3918675"/>
                  <a:gd name="connsiteY85" fmla="*/ 1891553 h 5082988"/>
                  <a:gd name="connsiteX86" fmla="*/ 144890 w 3918675"/>
                  <a:gd name="connsiteY86" fmla="*/ 1855694 h 5082988"/>
                  <a:gd name="connsiteX87" fmla="*/ 216608 w 3918675"/>
                  <a:gd name="connsiteY87" fmla="*/ 1685365 h 5082988"/>
                  <a:gd name="connsiteX88" fmla="*/ 117996 w 3918675"/>
                  <a:gd name="connsiteY88" fmla="*/ 1362635 h 5082988"/>
                  <a:gd name="connsiteX89" fmla="*/ 207643 w 3918675"/>
                  <a:gd name="connsiteY89" fmla="*/ 1299882 h 5082988"/>
                  <a:gd name="connsiteX90" fmla="*/ 315220 w 3918675"/>
                  <a:gd name="connsiteY90" fmla="*/ 1389529 h 5082988"/>
                  <a:gd name="connsiteX91" fmla="*/ 467620 w 3918675"/>
                  <a:gd name="connsiteY91" fmla="*/ 1326776 h 5082988"/>
                  <a:gd name="connsiteX92" fmla="*/ 548302 w 3918675"/>
                  <a:gd name="connsiteY92" fmla="*/ 1362635 h 5082988"/>
                  <a:gd name="connsiteX93" fmla="*/ 566231 w 3918675"/>
                  <a:gd name="connsiteY93" fmla="*/ 1281953 h 5082988"/>
                  <a:gd name="connsiteX94" fmla="*/ 485549 w 3918675"/>
                  <a:gd name="connsiteY94" fmla="*/ 1237129 h 5082988"/>
                  <a:gd name="connsiteX95" fmla="*/ 620020 w 3918675"/>
                  <a:gd name="connsiteY95" fmla="*/ 1102659 h 5082988"/>
                  <a:gd name="connsiteX96" fmla="*/ 691737 w 3918675"/>
                  <a:gd name="connsiteY96" fmla="*/ 905435 h 5082988"/>
                  <a:gd name="connsiteX97" fmla="*/ 557267 w 3918675"/>
                  <a:gd name="connsiteY97" fmla="*/ 887506 h 5082988"/>
                  <a:gd name="connsiteX98" fmla="*/ 530373 w 3918675"/>
                  <a:gd name="connsiteY98" fmla="*/ 744070 h 5082988"/>
                  <a:gd name="connsiteX99" fmla="*/ 727596 w 3918675"/>
                  <a:gd name="connsiteY99" fmla="*/ 744070 h 5082988"/>
                  <a:gd name="connsiteX100" fmla="*/ 700702 w 3918675"/>
                  <a:gd name="connsiteY100" fmla="*/ 618565 h 5082988"/>
                  <a:gd name="connsiteX101" fmla="*/ 799314 w 3918675"/>
                  <a:gd name="connsiteY101" fmla="*/ 546847 h 5082988"/>
                  <a:gd name="connsiteX102" fmla="*/ 799314 w 3918675"/>
                  <a:gd name="connsiteY102" fmla="*/ 331694 h 5082988"/>
                  <a:gd name="connsiteX103" fmla="*/ 853102 w 3918675"/>
                  <a:gd name="connsiteY103" fmla="*/ 242047 h 5082988"/>
                  <a:gd name="connsiteX104" fmla="*/ 745526 w 3918675"/>
                  <a:gd name="connsiteY104" fmla="*/ 206188 h 5082988"/>
                  <a:gd name="connsiteX105" fmla="*/ 754490 w 3918675"/>
                  <a:gd name="connsiteY105" fmla="*/ 71717 h 5082988"/>
                  <a:gd name="connsiteX106" fmla="*/ 835173 w 3918675"/>
                  <a:gd name="connsiteY106" fmla="*/ 0 h 5082988"/>
                  <a:gd name="connsiteX0" fmla="*/ 3811455 w 3918675"/>
                  <a:gd name="connsiteY0" fmla="*/ 2465294 h 5082988"/>
                  <a:gd name="connsiteX1" fmla="*/ 3712843 w 3918675"/>
                  <a:gd name="connsiteY1" fmla="*/ 2420470 h 5082988"/>
                  <a:gd name="connsiteX2" fmla="*/ 3712843 w 3918675"/>
                  <a:gd name="connsiteY2" fmla="*/ 2501153 h 5082988"/>
                  <a:gd name="connsiteX3" fmla="*/ 3614231 w 3918675"/>
                  <a:gd name="connsiteY3" fmla="*/ 2501153 h 5082988"/>
                  <a:gd name="connsiteX4" fmla="*/ 3551478 w 3918675"/>
                  <a:gd name="connsiteY4" fmla="*/ 2563906 h 5082988"/>
                  <a:gd name="connsiteX5" fmla="*/ 3551478 w 3918675"/>
                  <a:gd name="connsiteY5" fmla="*/ 2653553 h 5082988"/>
                  <a:gd name="connsiteX6" fmla="*/ 3488726 w 3918675"/>
                  <a:gd name="connsiteY6" fmla="*/ 2653553 h 5082988"/>
                  <a:gd name="connsiteX7" fmla="*/ 3479761 w 3918675"/>
                  <a:gd name="connsiteY7" fmla="*/ 2581835 h 5082988"/>
                  <a:gd name="connsiteX8" fmla="*/ 3372184 w 3918675"/>
                  <a:gd name="connsiteY8" fmla="*/ 2653553 h 5082988"/>
                  <a:gd name="connsiteX9" fmla="*/ 3273573 w 3918675"/>
                  <a:gd name="connsiteY9" fmla="*/ 2644588 h 5082988"/>
                  <a:gd name="connsiteX10" fmla="*/ 3219784 w 3918675"/>
                  <a:gd name="connsiteY10" fmla="*/ 2832847 h 5082988"/>
                  <a:gd name="connsiteX11" fmla="*/ 3112208 w 3918675"/>
                  <a:gd name="connsiteY11" fmla="*/ 2707341 h 5082988"/>
                  <a:gd name="connsiteX12" fmla="*/ 3085314 w 3918675"/>
                  <a:gd name="connsiteY12" fmla="*/ 2743200 h 5082988"/>
                  <a:gd name="connsiteX13" fmla="*/ 3148067 w 3918675"/>
                  <a:gd name="connsiteY13" fmla="*/ 2886635 h 5082988"/>
                  <a:gd name="connsiteX14" fmla="*/ 3327361 w 3918675"/>
                  <a:gd name="connsiteY14" fmla="*/ 3030070 h 5082988"/>
                  <a:gd name="connsiteX15" fmla="*/ 3264608 w 3918675"/>
                  <a:gd name="connsiteY15" fmla="*/ 3164541 h 5082988"/>
                  <a:gd name="connsiteX16" fmla="*/ 3345290 w 3918675"/>
                  <a:gd name="connsiteY16" fmla="*/ 3334870 h 5082988"/>
                  <a:gd name="connsiteX17" fmla="*/ 3443902 w 3918675"/>
                  <a:gd name="connsiteY17" fmla="*/ 3505200 h 5082988"/>
                  <a:gd name="connsiteX18" fmla="*/ 3533549 w 3918675"/>
                  <a:gd name="connsiteY18" fmla="*/ 3496235 h 5082988"/>
                  <a:gd name="connsiteX19" fmla="*/ 3910067 w 3918675"/>
                  <a:gd name="connsiteY19" fmla="*/ 4186517 h 5082988"/>
                  <a:gd name="connsiteX20" fmla="*/ 3793526 w 3918675"/>
                  <a:gd name="connsiteY20" fmla="*/ 4105835 h 5082988"/>
                  <a:gd name="connsiteX21" fmla="*/ 3748702 w 3918675"/>
                  <a:gd name="connsiteY21" fmla="*/ 4303059 h 5082988"/>
                  <a:gd name="connsiteX22" fmla="*/ 3425973 w 3918675"/>
                  <a:gd name="connsiteY22" fmla="*/ 4455459 h 5082988"/>
                  <a:gd name="connsiteX23" fmla="*/ 3515620 w 3918675"/>
                  <a:gd name="connsiteY23" fmla="*/ 4607859 h 5082988"/>
                  <a:gd name="connsiteX24" fmla="*/ 3560443 w 3918675"/>
                  <a:gd name="connsiteY24" fmla="*/ 4688541 h 5082988"/>
                  <a:gd name="connsiteX25" fmla="*/ 3506655 w 3918675"/>
                  <a:gd name="connsiteY25" fmla="*/ 4787153 h 5082988"/>
                  <a:gd name="connsiteX26" fmla="*/ 3614231 w 3918675"/>
                  <a:gd name="connsiteY26" fmla="*/ 4805082 h 5082988"/>
                  <a:gd name="connsiteX27" fmla="*/ 3578373 w 3918675"/>
                  <a:gd name="connsiteY27" fmla="*/ 4975412 h 5082988"/>
                  <a:gd name="connsiteX28" fmla="*/ 3425973 w 3918675"/>
                  <a:gd name="connsiteY28" fmla="*/ 4921623 h 5082988"/>
                  <a:gd name="connsiteX29" fmla="*/ 3425973 w 3918675"/>
                  <a:gd name="connsiteY29" fmla="*/ 4796117 h 5082988"/>
                  <a:gd name="connsiteX30" fmla="*/ 3291502 w 3918675"/>
                  <a:gd name="connsiteY30" fmla="*/ 4849906 h 5082988"/>
                  <a:gd name="connsiteX31" fmla="*/ 3210820 w 3918675"/>
                  <a:gd name="connsiteY31" fmla="*/ 4787153 h 5082988"/>
                  <a:gd name="connsiteX32" fmla="*/ 3121173 w 3918675"/>
                  <a:gd name="connsiteY32" fmla="*/ 4751294 h 5082988"/>
                  <a:gd name="connsiteX33" fmla="*/ 3121173 w 3918675"/>
                  <a:gd name="connsiteY33" fmla="*/ 4894729 h 5082988"/>
                  <a:gd name="connsiteX34" fmla="*/ 2789478 w 3918675"/>
                  <a:gd name="connsiteY34" fmla="*/ 4867835 h 5082988"/>
                  <a:gd name="connsiteX35" fmla="*/ 2762584 w 3918675"/>
                  <a:gd name="connsiteY35" fmla="*/ 4957482 h 5082988"/>
                  <a:gd name="connsiteX36" fmla="*/ 2708796 w 3918675"/>
                  <a:gd name="connsiteY36" fmla="*/ 4957482 h 5082988"/>
                  <a:gd name="connsiteX37" fmla="*/ 2699831 w 3918675"/>
                  <a:gd name="connsiteY37" fmla="*/ 5020235 h 5082988"/>
                  <a:gd name="connsiteX38" fmla="*/ 2448820 w 3918675"/>
                  <a:gd name="connsiteY38" fmla="*/ 5029200 h 5082988"/>
                  <a:gd name="connsiteX39" fmla="*/ 2403996 w 3918675"/>
                  <a:gd name="connsiteY39" fmla="*/ 4912659 h 5082988"/>
                  <a:gd name="connsiteX40" fmla="*/ 2296420 w 3918675"/>
                  <a:gd name="connsiteY40" fmla="*/ 4921623 h 5082988"/>
                  <a:gd name="connsiteX41" fmla="*/ 2179878 w 3918675"/>
                  <a:gd name="connsiteY41" fmla="*/ 4849906 h 5082988"/>
                  <a:gd name="connsiteX42" fmla="*/ 2179878 w 3918675"/>
                  <a:gd name="connsiteY42" fmla="*/ 5029200 h 5082988"/>
                  <a:gd name="connsiteX43" fmla="*/ 2072302 w 3918675"/>
                  <a:gd name="connsiteY43" fmla="*/ 5082988 h 5082988"/>
                  <a:gd name="connsiteX44" fmla="*/ 2036443 w 3918675"/>
                  <a:gd name="connsiteY44" fmla="*/ 5029200 h 5082988"/>
                  <a:gd name="connsiteX45" fmla="*/ 1991620 w 3918675"/>
                  <a:gd name="connsiteY45" fmla="*/ 5020235 h 5082988"/>
                  <a:gd name="connsiteX46" fmla="*/ 1982655 w 3918675"/>
                  <a:gd name="connsiteY46" fmla="*/ 4912659 h 5082988"/>
                  <a:gd name="connsiteX47" fmla="*/ 1910937 w 3918675"/>
                  <a:gd name="connsiteY47" fmla="*/ 4930588 h 5082988"/>
                  <a:gd name="connsiteX48" fmla="*/ 1866114 w 3918675"/>
                  <a:gd name="connsiteY48" fmla="*/ 4885765 h 5082988"/>
                  <a:gd name="connsiteX49" fmla="*/ 1794396 w 3918675"/>
                  <a:gd name="connsiteY49" fmla="*/ 4903694 h 5082988"/>
                  <a:gd name="connsiteX50" fmla="*/ 1390984 w 3918675"/>
                  <a:gd name="connsiteY50" fmla="*/ 4778188 h 5082988"/>
                  <a:gd name="connsiteX51" fmla="*/ 1265478 w 3918675"/>
                  <a:gd name="connsiteY51" fmla="*/ 4751294 h 5082988"/>
                  <a:gd name="connsiteX52" fmla="*/ 1265478 w 3918675"/>
                  <a:gd name="connsiteY52" fmla="*/ 4652682 h 5082988"/>
                  <a:gd name="connsiteX53" fmla="*/ 1113078 w 3918675"/>
                  <a:gd name="connsiteY53" fmla="*/ 4670612 h 5082988"/>
                  <a:gd name="connsiteX54" fmla="*/ 1139973 w 3918675"/>
                  <a:gd name="connsiteY54" fmla="*/ 4760259 h 5082988"/>
                  <a:gd name="connsiteX55" fmla="*/ 1157902 w 3918675"/>
                  <a:gd name="connsiteY55" fmla="*/ 4760259 h 5082988"/>
                  <a:gd name="connsiteX56" fmla="*/ 1157902 w 3918675"/>
                  <a:gd name="connsiteY56" fmla="*/ 4831976 h 5082988"/>
                  <a:gd name="connsiteX57" fmla="*/ 1041361 w 3918675"/>
                  <a:gd name="connsiteY57" fmla="*/ 4805082 h 5082988"/>
                  <a:gd name="connsiteX58" fmla="*/ 888961 w 3918675"/>
                  <a:gd name="connsiteY58" fmla="*/ 4840941 h 5082988"/>
                  <a:gd name="connsiteX59" fmla="*/ 790349 w 3918675"/>
                  <a:gd name="connsiteY59" fmla="*/ 4796117 h 5082988"/>
                  <a:gd name="connsiteX60" fmla="*/ 709667 w 3918675"/>
                  <a:gd name="connsiteY60" fmla="*/ 4823012 h 5082988"/>
                  <a:gd name="connsiteX61" fmla="*/ 646914 w 3918675"/>
                  <a:gd name="connsiteY61" fmla="*/ 4733365 h 5082988"/>
                  <a:gd name="connsiteX62" fmla="*/ 700702 w 3918675"/>
                  <a:gd name="connsiteY62" fmla="*/ 4491317 h 5082988"/>
                  <a:gd name="connsiteX63" fmla="*/ 808278 w 3918675"/>
                  <a:gd name="connsiteY63" fmla="*/ 4087906 h 5082988"/>
                  <a:gd name="connsiteX64" fmla="*/ 1104114 w 3918675"/>
                  <a:gd name="connsiteY64" fmla="*/ 3738282 h 5082988"/>
                  <a:gd name="connsiteX65" fmla="*/ 727596 w 3918675"/>
                  <a:gd name="connsiteY65" fmla="*/ 3612776 h 5082988"/>
                  <a:gd name="connsiteX66" fmla="*/ 673808 w 3918675"/>
                  <a:gd name="connsiteY66" fmla="*/ 3523129 h 5082988"/>
                  <a:gd name="connsiteX67" fmla="*/ 602090 w 3918675"/>
                  <a:gd name="connsiteY67" fmla="*/ 3594847 h 5082988"/>
                  <a:gd name="connsiteX68" fmla="*/ 449690 w 3918675"/>
                  <a:gd name="connsiteY68" fmla="*/ 3523129 h 5082988"/>
                  <a:gd name="connsiteX69" fmla="*/ 404867 w 3918675"/>
                  <a:gd name="connsiteY69" fmla="*/ 3496235 h 5082988"/>
                  <a:gd name="connsiteX70" fmla="*/ 369008 w 3918675"/>
                  <a:gd name="connsiteY70" fmla="*/ 3541059 h 5082988"/>
                  <a:gd name="connsiteX71" fmla="*/ 144890 w 3918675"/>
                  <a:gd name="connsiteY71" fmla="*/ 3209365 h 5082988"/>
                  <a:gd name="connsiteX72" fmla="*/ 234537 w 3918675"/>
                  <a:gd name="connsiteY72" fmla="*/ 3021106 h 5082988"/>
                  <a:gd name="connsiteX73" fmla="*/ 73173 w 3918675"/>
                  <a:gd name="connsiteY73" fmla="*/ 2904565 h 5082988"/>
                  <a:gd name="connsiteX74" fmla="*/ 171784 w 3918675"/>
                  <a:gd name="connsiteY74" fmla="*/ 2590800 h 5082988"/>
                  <a:gd name="connsiteX75" fmla="*/ 270396 w 3918675"/>
                  <a:gd name="connsiteY75" fmla="*/ 2528047 h 5082988"/>
                  <a:gd name="connsiteX76" fmla="*/ 216608 w 3918675"/>
                  <a:gd name="connsiteY76" fmla="*/ 2402541 h 5082988"/>
                  <a:gd name="connsiteX77" fmla="*/ 126961 w 3918675"/>
                  <a:gd name="connsiteY77" fmla="*/ 2402541 h 5082988"/>
                  <a:gd name="connsiteX78" fmla="*/ 198678 w 3918675"/>
                  <a:gd name="connsiteY78" fmla="*/ 2303929 h 5082988"/>
                  <a:gd name="connsiteX79" fmla="*/ 100067 w 3918675"/>
                  <a:gd name="connsiteY79" fmla="*/ 2277035 h 5082988"/>
                  <a:gd name="connsiteX80" fmla="*/ 73173 w 3918675"/>
                  <a:gd name="connsiteY80" fmla="*/ 2151529 h 5082988"/>
                  <a:gd name="connsiteX81" fmla="*/ 109031 w 3918675"/>
                  <a:gd name="connsiteY81" fmla="*/ 2106706 h 5082988"/>
                  <a:gd name="connsiteX82" fmla="*/ 109031 w 3918675"/>
                  <a:gd name="connsiteY82" fmla="*/ 2026023 h 5082988"/>
                  <a:gd name="connsiteX83" fmla="*/ 1455 w 3918675"/>
                  <a:gd name="connsiteY83" fmla="*/ 1954306 h 5082988"/>
                  <a:gd name="connsiteX84" fmla="*/ 198678 w 3918675"/>
                  <a:gd name="connsiteY84" fmla="*/ 1891553 h 5082988"/>
                  <a:gd name="connsiteX85" fmla="*/ 144890 w 3918675"/>
                  <a:gd name="connsiteY85" fmla="*/ 1855694 h 5082988"/>
                  <a:gd name="connsiteX86" fmla="*/ 216608 w 3918675"/>
                  <a:gd name="connsiteY86" fmla="*/ 1685365 h 5082988"/>
                  <a:gd name="connsiteX87" fmla="*/ 117996 w 3918675"/>
                  <a:gd name="connsiteY87" fmla="*/ 1362635 h 5082988"/>
                  <a:gd name="connsiteX88" fmla="*/ 207643 w 3918675"/>
                  <a:gd name="connsiteY88" fmla="*/ 1299882 h 5082988"/>
                  <a:gd name="connsiteX89" fmla="*/ 315220 w 3918675"/>
                  <a:gd name="connsiteY89" fmla="*/ 1389529 h 5082988"/>
                  <a:gd name="connsiteX90" fmla="*/ 467620 w 3918675"/>
                  <a:gd name="connsiteY90" fmla="*/ 1326776 h 5082988"/>
                  <a:gd name="connsiteX91" fmla="*/ 548302 w 3918675"/>
                  <a:gd name="connsiteY91" fmla="*/ 1362635 h 5082988"/>
                  <a:gd name="connsiteX92" fmla="*/ 566231 w 3918675"/>
                  <a:gd name="connsiteY92" fmla="*/ 1281953 h 5082988"/>
                  <a:gd name="connsiteX93" fmla="*/ 485549 w 3918675"/>
                  <a:gd name="connsiteY93" fmla="*/ 1237129 h 5082988"/>
                  <a:gd name="connsiteX94" fmla="*/ 620020 w 3918675"/>
                  <a:gd name="connsiteY94" fmla="*/ 1102659 h 5082988"/>
                  <a:gd name="connsiteX95" fmla="*/ 691737 w 3918675"/>
                  <a:gd name="connsiteY95" fmla="*/ 905435 h 5082988"/>
                  <a:gd name="connsiteX96" fmla="*/ 557267 w 3918675"/>
                  <a:gd name="connsiteY96" fmla="*/ 887506 h 5082988"/>
                  <a:gd name="connsiteX97" fmla="*/ 530373 w 3918675"/>
                  <a:gd name="connsiteY97" fmla="*/ 744070 h 5082988"/>
                  <a:gd name="connsiteX98" fmla="*/ 727596 w 3918675"/>
                  <a:gd name="connsiteY98" fmla="*/ 744070 h 5082988"/>
                  <a:gd name="connsiteX99" fmla="*/ 700702 w 3918675"/>
                  <a:gd name="connsiteY99" fmla="*/ 618565 h 5082988"/>
                  <a:gd name="connsiteX100" fmla="*/ 799314 w 3918675"/>
                  <a:gd name="connsiteY100" fmla="*/ 546847 h 5082988"/>
                  <a:gd name="connsiteX101" fmla="*/ 799314 w 3918675"/>
                  <a:gd name="connsiteY101" fmla="*/ 331694 h 5082988"/>
                  <a:gd name="connsiteX102" fmla="*/ 853102 w 3918675"/>
                  <a:gd name="connsiteY102" fmla="*/ 242047 h 5082988"/>
                  <a:gd name="connsiteX103" fmla="*/ 745526 w 3918675"/>
                  <a:gd name="connsiteY103" fmla="*/ 206188 h 5082988"/>
                  <a:gd name="connsiteX104" fmla="*/ 754490 w 3918675"/>
                  <a:gd name="connsiteY104" fmla="*/ 71717 h 5082988"/>
                  <a:gd name="connsiteX105" fmla="*/ 835173 w 3918675"/>
                  <a:gd name="connsiteY105" fmla="*/ 0 h 5082988"/>
                  <a:gd name="connsiteX0" fmla="*/ 3712843 w 3918675"/>
                  <a:gd name="connsiteY0" fmla="*/ 2420470 h 5082988"/>
                  <a:gd name="connsiteX1" fmla="*/ 3712843 w 3918675"/>
                  <a:gd name="connsiteY1" fmla="*/ 2501153 h 5082988"/>
                  <a:gd name="connsiteX2" fmla="*/ 3614231 w 3918675"/>
                  <a:gd name="connsiteY2" fmla="*/ 2501153 h 5082988"/>
                  <a:gd name="connsiteX3" fmla="*/ 3551478 w 3918675"/>
                  <a:gd name="connsiteY3" fmla="*/ 2563906 h 5082988"/>
                  <a:gd name="connsiteX4" fmla="*/ 3551478 w 3918675"/>
                  <a:gd name="connsiteY4" fmla="*/ 2653553 h 5082988"/>
                  <a:gd name="connsiteX5" fmla="*/ 3488726 w 3918675"/>
                  <a:gd name="connsiteY5" fmla="*/ 2653553 h 5082988"/>
                  <a:gd name="connsiteX6" fmla="*/ 3479761 w 3918675"/>
                  <a:gd name="connsiteY6" fmla="*/ 2581835 h 5082988"/>
                  <a:gd name="connsiteX7" fmla="*/ 3372184 w 3918675"/>
                  <a:gd name="connsiteY7" fmla="*/ 2653553 h 5082988"/>
                  <a:gd name="connsiteX8" fmla="*/ 3273573 w 3918675"/>
                  <a:gd name="connsiteY8" fmla="*/ 2644588 h 5082988"/>
                  <a:gd name="connsiteX9" fmla="*/ 3219784 w 3918675"/>
                  <a:gd name="connsiteY9" fmla="*/ 2832847 h 5082988"/>
                  <a:gd name="connsiteX10" fmla="*/ 3112208 w 3918675"/>
                  <a:gd name="connsiteY10" fmla="*/ 2707341 h 5082988"/>
                  <a:gd name="connsiteX11" fmla="*/ 3085314 w 3918675"/>
                  <a:gd name="connsiteY11" fmla="*/ 2743200 h 5082988"/>
                  <a:gd name="connsiteX12" fmla="*/ 3148067 w 3918675"/>
                  <a:gd name="connsiteY12" fmla="*/ 2886635 h 5082988"/>
                  <a:gd name="connsiteX13" fmla="*/ 3327361 w 3918675"/>
                  <a:gd name="connsiteY13" fmla="*/ 3030070 h 5082988"/>
                  <a:gd name="connsiteX14" fmla="*/ 3264608 w 3918675"/>
                  <a:gd name="connsiteY14" fmla="*/ 3164541 h 5082988"/>
                  <a:gd name="connsiteX15" fmla="*/ 3345290 w 3918675"/>
                  <a:gd name="connsiteY15" fmla="*/ 3334870 h 5082988"/>
                  <a:gd name="connsiteX16" fmla="*/ 3443902 w 3918675"/>
                  <a:gd name="connsiteY16" fmla="*/ 3505200 h 5082988"/>
                  <a:gd name="connsiteX17" fmla="*/ 3533549 w 3918675"/>
                  <a:gd name="connsiteY17" fmla="*/ 3496235 h 5082988"/>
                  <a:gd name="connsiteX18" fmla="*/ 3910067 w 3918675"/>
                  <a:gd name="connsiteY18" fmla="*/ 4186517 h 5082988"/>
                  <a:gd name="connsiteX19" fmla="*/ 3793526 w 3918675"/>
                  <a:gd name="connsiteY19" fmla="*/ 4105835 h 5082988"/>
                  <a:gd name="connsiteX20" fmla="*/ 3748702 w 3918675"/>
                  <a:gd name="connsiteY20" fmla="*/ 4303059 h 5082988"/>
                  <a:gd name="connsiteX21" fmla="*/ 3425973 w 3918675"/>
                  <a:gd name="connsiteY21" fmla="*/ 4455459 h 5082988"/>
                  <a:gd name="connsiteX22" fmla="*/ 3515620 w 3918675"/>
                  <a:gd name="connsiteY22" fmla="*/ 4607859 h 5082988"/>
                  <a:gd name="connsiteX23" fmla="*/ 3560443 w 3918675"/>
                  <a:gd name="connsiteY23" fmla="*/ 4688541 h 5082988"/>
                  <a:gd name="connsiteX24" fmla="*/ 3506655 w 3918675"/>
                  <a:gd name="connsiteY24" fmla="*/ 4787153 h 5082988"/>
                  <a:gd name="connsiteX25" fmla="*/ 3614231 w 3918675"/>
                  <a:gd name="connsiteY25" fmla="*/ 4805082 h 5082988"/>
                  <a:gd name="connsiteX26" fmla="*/ 3578373 w 3918675"/>
                  <a:gd name="connsiteY26" fmla="*/ 4975412 h 5082988"/>
                  <a:gd name="connsiteX27" fmla="*/ 3425973 w 3918675"/>
                  <a:gd name="connsiteY27" fmla="*/ 4921623 h 5082988"/>
                  <a:gd name="connsiteX28" fmla="*/ 3425973 w 3918675"/>
                  <a:gd name="connsiteY28" fmla="*/ 4796117 h 5082988"/>
                  <a:gd name="connsiteX29" fmla="*/ 3291502 w 3918675"/>
                  <a:gd name="connsiteY29" fmla="*/ 4849906 h 5082988"/>
                  <a:gd name="connsiteX30" fmla="*/ 3210820 w 3918675"/>
                  <a:gd name="connsiteY30" fmla="*/ 4787153 h 5082988"/>
                  <a:gd name="connsiteX31" fmla="*/ 3121173 w 3918675"/>
                  <a:gd name="connsiteY31" fmla="*/ 4751294 h 5082988"/>
                  <a:gd name="connsiteX32" fmla="*/ 3121173 w 3918675"/>
                  <a:gd name="connsiteY32" fmla="*/ 4894729 h 5082988"/>
                  <a:gd name="connsiteX33" fmla="*/ 2789478 w 3918675"/>
                  <a:gd name="connsiteY33" fmla="*/ 4867835 h 5082988"/>
                  <a:gd name="connsiteX34" fmla="*/ 2762584 w 3918675"/>
                  <a:gd name="connsiteY34" fmla="*/ 4957482 h 5082988"/>
                  <a:gd name="connsiteX35" fmla="*/ 2708796 w 3918675"/>
                  <a:gd name="connsiteY35" fmla="*/ 4957482 h 5082988"/>
                  <a:gd name="connsiteX36" fmla="*/ 2699831 w 3918675"/>
                  <a:gd name="connsiteY36" fmla="*/ 5020235 h 5082988"/>
                  <a:gd name="connsiteX37" fmla="*/ 2448820 w 3918675"/>
                  <a:gd name="connsiteY37" fmla="*/ 5029200 h 5082988"/>
                  <a:gd name="connsiteX38" fmla="*/ 2403996 w 3918675"/>
                  <a:gd name="connsiteY38" fmla="*/ 4912659 h 5082988"/>
                  <a:gd name="connsiteX39" fmla="*/ 2296420 w 3918675"/>
                  <a:gd name="connsiteY39" fmla="*/ 4921623 h 5082988"/>
                  <a:gd name="connsiteX40" fmla="*/ 2179878 w 3918675"/>
                  <a:gd name="connsiteY40" fmla="*/ 4849906 h 5082988"/>
                  <a:gd name="connsiteX41" fmla="*/ 2179878 w 3918675"/>
                  <a:gd name="connsiteY41" fmla="*/ 5029200 h 5082988"/>
                  <a:gd name="connsiteX42" fmla="*/ 2072302 w 3918675"/>
                  <a:gd name="connsiteY42" fmla="*/ 5082988 h 5082988"/>
                  <a:gd name="connsiteX43" fmla="*/ 2036443 w 3918675"/>
                  <a:gd name="connsiteY43" fmla="*/ 5029200 h 5082988"/>
                  <a:gd name="connsiteX44" fmla="*/ 1991620 w 3918675"/>
                  <a:gd name="connsiteY44" fmla="*/ 5020235 h 5082988"/>
                  <a:gd name="connsiteX45" fmla="*/ 1982655 w 3918675"/>
                  <a:gd name="connsiteY45" fmla="*/ 4912659 h 5082988"/>
                  <a:gd name="connsiteX46" fmla="*/ 1910937 w 3918675"/>
                  <a:gd name="connsiteY46" fmla="*/ 4930588 h 5082988"/>
                  <a:gd name="connsiteX47" fmla="*/ 1866114 w 3918675"/>
                  <a:gd name="connsiteY47" fmla="*/ 4885765 h 5082988"/>
                  <a:gd name="connsiteX48" fmla="*/ 1794396 w 3918675"/>
                  <a:gd name="connsiteY48" fmla="*/ 4903694 h 5082988"/>
                  <a:gd name="connsiteX49" fmla="*/ 1390984 w 3918675"/>
                  <a:gd name="connsiteY49" fmla="*/ 4778188 h 5082988"/>
                  <a:gd name="connsiteX50" fmla="*/ 1265478 w 3918675"/>
                  <a:gd name="connsiteY50" fmla="*/ 4751294 h 5082988"/>
                  <a:gd name="connsiteX51" fmla="*/ 1265478 w 3918675"/>
                  <a:gd name="connsiteY51" fmla="*/ 4652682 h 5082988"/>
                  <a:gd name="connsiteX52" fmla="*/ 1113078 w 3918675"/>
                  <a:gd name="connsiteY52" fmla="*/ 4670612 h 5082988"/>
                  <a:gd name="connsiteX53" fmla="*/ 1139973 w 3918675"/>
                  <a:gd name="connsiteY53" fmla="*/ 4760259 h 5082988"/>
                  <a:gd name="connsiteX54" fmla="*/ 1157902 w 3918675"/>
                  <a:gd name="connsiteY54" fmla="*/ 4760259 h 5082988"/>
                  <a:gd name="connsiteX55" fmla="*/ 1157902 w 3918675"/>
                  <a:gd name="connsiteY55" fmla="*/ 4831976 h 5082988"/>
                  <a:gd name="connsiteX56" fmla="*/ 1041361 w 3918675"/>
                  <a:gd name="connsiteY56" fmla="*/ 4805082 h 5082988"/>
                  <a:gd name="connsiteX57" fmla="*/ 888961 w 3918675"/>
                  <a:gd name="connsiteY57" fmla="*/ 4840941 h 5082988"/>
                  <a:gd name="connsiteX58" fmla="*/ 790349 w 3918675"/>
                  <a:gd name="connsiteY58" fmla="*/ 4796117 h 5082988"/>
                  <a:gd name="connsiteX59" fmla="*/ 709667 w 3918675"/>
                  <a:gd name="connsiteY59" fmla="*/ 4823012 h 5082988"/>
                  <a:gd name="connsiteX60" fmla="*/ 646914 w 3918675"/>
                  <a:gd name="connsiteY60" fmla="*/ 4733365 h 5082988"/>
                  <a:gd name="connsiteX61" fmla="*/ 700702 w 3918675"/>
                  <a:gd name="connsiteY61" fmla="*/ 4491317 h 5082988"/>
                  <a:gd name="connsiteX62" fmla="*/ 808278 w 3918675"/>
                  <a:gd name="connsiteY62" fmla="*/ 4087906 h 5082988"/>
                  <a:gd name="connsiteX63" fmla="*/ 1104114 w 3918675"/>
                  <a:gd name="connsiteY63" fmla="*/ 3738282 h 5082988"/>
                  <a:gd name="connsiteX64" fmla="*/ 727596 w 3918675"/>
                  <a:gd name="connsiteY64" fmla="*/ 3612776 h 5082988"/>
                  <a:gd name="connsiteX65" fmla="*/ 673808 w 3918675"/>
                  <a:gd name="connsiteY65" fmla="*/ 3523129 h 5082988"/>
                  <a:gd name="connsiteX66" fmla="*/ 602090 w 3918675"/>
                  <a:gd name="connsiteY66" fmla="*/ 3594847 h 5082988"/>
                  <a:gd name="connsiteX67" fmla="*/ 449690 w 3918675"/>
                  <a:gd name="connsiteY67" fmla="*/ 3523129 h 5082988"/>
                  <a:gd name="connsiteX68" fmla="*/ 404867 w 3918675"/>
                  <a:gd name="connsiteY68" fmla="*/ 3496235 h 5082988"/>
                  <a:gd name="connsiteX69" fmla="*/ 369008 w 3918675"/>
                  <a:gd name="connsiteY69" fmla="*/ 3541059 h 5082988"/>
                  <a:gd name="connsiteX70" fmla="*/ 144890 w 3918675"/>
                  <a:gd name="connsiteY70" fmla="*/ 3209365 h 5082988"/>
                  <a:gd name="connsiteX71" fmla="*/ 234537 w 3918675"/>
                  <a:gd name="connsiteY71" fmla="*/ 3021106 h 5082988"/>
                  <a:gd name="connsiteX72" fmla="*/ 73173 w 3918675"/>
                  <a:gd name="connsiteY72" fmla="*/ 2904565 h 5082988"/>
                  <a:gd name="connsiteX73" fmla="*/ 171784 w 3918675"/>
                  <a:gd name="connsiteY73" fmla="*/ 2590800 h 5082988"/>
                  <a:gd name="connsiteX74" fmla="*/ 270396 w 3918675"/>
                  <a:gd name="connsiteY74" fmla="*/ 2528047 h 5082988"/>
                  <a:gd name="connsiteX75" fmla="*/ 216608 w 3918675"/>
                  <a:gd name="connsiteY75" fmla="*/ 2402541 h 5082988"/>
                  <a:gd name="connsiteX76" fmla="*/ 126961 w 3918675"/>
                  <a:gd name="connsiteY76" fmla="*/ 2402541 h 5082988"/>
                  <a:gd name="connsiteX77" fmla="*/ 198678 w 3918675"/>
                  <a:gd name="connsiteY77" fmla="*/ 2303929 h 5082988"/>
                  <a:gd name="connsiteX78" fmla="*/ 100067 w 3918675"/>
                  <a:gd name="connsiteY78" fmla="*/ 2277035 h 5082988"/>
                  <a:gd name="connsiteX79" fmla="*/ 73173 w 3918675"/>
                  <a:gd name="connsiteY79" fmla="*/ 2151529 h 5082988"/>
                  <a:gd name="connsiteX80" fmla="*/ 109031 w 3918675"/>
                  <a:gd name="connsiteY80" fmla="*/ 2106706 h 5082988"/>
                  <a:gd name="connsiteX81" fmla="*/ 109031 w 3918675"/>
                  <a:gd name="connsiteY81" fmla="*/ 2026023 h 5082988"/>
                  <a:gd name="connsiteX82" fmla="*/ 1455 w 3918675"/>
                  <a:gd name="connsiteY82" fmla="*/ 1954306 h 5082988"/>
                  <a:gd name="connsiteX83" fmla="*/ 198678 w 3918675"/>
                  <a:gd name="connsiteY83" fmla="*/ 1891553 h 5082988"/>
                  <a:gd name="connsiteX84" fmla="*/ 144890 w 3918675"/>
                  <a:gd name="connsiteY84" fmla="*/ 1855694 h 5082988"/>
                  <a:gd name="connsiteX85" fmla="*/ 216608 w 3918675"/>
                  <a:gd name="connsiteY85" fmla="*/ 1685365 h 5082988"/>
                  <a:gd name="connsiteX86" fmla="*/ 117996 w 3918675"/>
                  <a:gd name="connsiteY86" fmla="*/ 1362635 h 5082988"/>
                  <a:gd name="connsiteX87" fmla="*/ 207643 w 3918675"/>
                  <a:gd name="connsiteY87" fmla="*/ 1299882 h 5082988"/>
                  <a:gd name="connsiteX88" fmla="*/ 315220 w 3918675"/>
                  <a:gd name="connsiteY88" fmla="*/ 1389529 h 5082988"/>
                  <a:gd name="connsiteX89" fmla="*/ 467620 w 3918675"/>
                  <a:gd name="connsiteY89" fmla="*/ 1326776 h 5082988"/>
                  <a:gd name="connsiteX90" fmla="*/ 548302 w 3918675"/>
                  <a:gd name="connsiteY90" fmla="*/ 1362635 h 5082988"/>
                  <a:gd name="connsiteX91" fmla="*/ 566231 w 3918675"/>
                  <a:gd name="connsiteY91" fmla="*/ 1281953 h 5082988"/>
                  <a:gd name="connsiteX92" fmla="*/ 485549 w 3918675"/>
                  <a:gd name="connsiteY92" fmla="*/ 1237129 h 5082988"/>
                  <a:gd name="connsiteX93" fmla="*/ 620020 w 3918675"/>
                  <a:gd name="connsiteY93" fmla="*/ 1102659 h 5082988"/>
                  <a:gd name="connsiteX94" fmla="*/ 691737 w 3918675"/>
                  <a:gd name="connsiteY94" fmla="*/ 905435 h 5082988"/>
                  <a:gd name="connsiteX95" fmla="*/ 557267 w 3918675"/>
                  <a:gd name="connsiteY95" fmla="*/ 887506 h 5082988"/>
                  <a:gd name="connsiteX96" fmla="*/ 530373 w 3918675"/>
                  <a:gd name="connsiteY96" fmla="*/ 744070 h 5082988"/>
                  <a:gd name="connsiteX97" fmla="*/ 727596 w 3918675"/>
                  <a:gd name="connsiteY97" fmla="*/ 744070 h 5082988"/>
                  <a:gd name="connsiteX98" fmla="*/ 700702 w 3918675"/>
                  <a:gd name="connsiteY98" fmla="*/ 618565 h 5082988"/>
                  <a:gd name="connsiteX99" fmla="*/ 799314 w 3918675"/>
                  <a:gd name="connsiteY99" fmla="*/ 546847 h 5082988"/>
                  <a:gd name="connsiteX100" fmla="*/ 799314 w 3918675"/>
                  <a:gd name="connsiteY100" fmla="*/ 331694 h 5082988"/>
                  <a:gd name="connsiteX101" fmla="*/ 853102 w 3918675"/>
                  <a:gd name="connsiteY101" fmla="*/ 242047 h 5082988"/>
                  <a:gd name="connsiteX102" fmla="*/ 745526 w 3918675"/>
                  <a:gd name="connsiteY102" fmla="*/ 206188 h 5082988"/>
                  <a:gd name="connsiteX103" fmla="*/ 754490 w 3918675"/>
                  <a:gd name="connsiteY103" fmla="*/ 71717 h 5082988"/>
                  <a:gd name="connsiteX104" fmla="*/ 835173 w 3918675"/>
                  <a:gd name="connsiteY104" fmla="*/ 0 h 5082988"/>
                  <a:gd name="connsiteX0" fmla="*/ 3712843 w 3918675"/>
                  <a:gd name="connsiteY0" fmla="*/ 2501153 h 5082988"/>
                  <a:gd name="connsiteX1" fmla="*/ 3614231 w 3918675"/>
                  <a:gd name="connsiteY1" fmla="*/ 2501153 h 5082988"/>
                  <a:gd name="connsiteX2" fmla="*/ 3551478 w 3918675"/>
                  <a:gd name="connsiteY2" fmla="*/ 2563906 h 5082988"/>
                  <a:gd name="connsiteX3" fmla="*/ 3551478 w 3918675"/>
                  <a:gd name="connsiteY3" fmla="*/ 2653553 h 5082988"/>
                  <a:gd name="connsiteX4" fmla="*/ 3488726 w 3918675"/>
                  <a:gd name="connsiteY4" fmla="*/ 2653553 h 5082988"/>
                  <a:gd name="connsiteX5" fmla="*/ 3479761 w 3918675"/>
                  <a:gd name="connsiteY5" fmla="*/ 2581835 h 5082988"/>
                  <a:gd name="connsiteX6" fmla="*/ 3372184 w 3918675"/>
                  <a:gd name="connsiteY6" fmla="*/ 2653553 h 5082988"/>
                  <a:gd name="connsiteX7" fmla="*/ 3273573 w 3918675"/>
                  <a:gd name="connsiteY7" fmla="*/ 2644588 h 5082988"/>
                  <a:gd name="connsiteX8" fmla="*/ 3219784 w 3918675"/>
                  <a:gd name="connsiteY8" fmla="*/ 2832847 h 5082988"/>
                  <a:gd name="connsiteX9" fmla="*/ 3112208 w 3918675"/>
                  <a:gd name="connsiteY9" fmla="*/ 2707341 h 5082988"/>
                  <a:gd name="connsiteX10" fmla="*/ 3085314 w 3918675"/>
                  <a:gd name="connsiteY10" fmla="*/ 2743200 h 5082988"/>
                  <a:gd name="connsiteX11" fmla="*/ 3148067 w 3918675"/>
                  <a:gd name="connsiteY11" fmla="*/ 2886635 h 5082988"/>
                  <a:gd name="connsiteX12" fmla="*/ 3327361 w 3918675"/>
                  <a:gd name="connsiteY12" fmla="*/ 3030070 h 5082988"/>
                  <a:gd name="connsiteX13" fmla="*/ 3264608 w 3918675"/>
                  <a:gd name="connsiteY13" fmla="*/ 3164541 h 5082988"/>
                  <a:gd name="connsiteX14" fmla="*/ 3345290 w 3918675"/>
                  <a:gd name="connsiteY14" fmla="*/ 3334870 h 5082988"/>
                  <a:gd name="connsiteX15" fmla="*/ 3443902 w 3918675"/>
                  <a:gd name="connsiteY15" fmla="*/ 3505200 h 5082988"/>
                  <a:gd name="connsiteX16" fmla="*/ 3533549 w 3918675"/>
                  <a:gd name="connsiteY16" fmla="*/ 3496235 h 5082988"/>
                  <a:gd name="connsiteX17" fmla="*/ 3910067 w 3918675"/>
                  <a:gd name="connsiteY17" fmla="*/ 4186517 h 5082988"/>
                  <a:gd name="connsiteX18" fmla="*/ 3793526 w 3918675"/>
                  <a:gd name="connsiteY18" fmla="*/ 4105835 h 5082988"/>
                  <a:gd name="connsiteX19" fmla="*/ 3748702 w 3918675"/>
                  <a:gd name="connsiteY19" fmla="*/ 4303059 h 5082988"/>
                  <a:gd name="connsiteX20" fmla="*/ 3425973 w 3918675"/>
                  <a:gd name="connsiteY20" fmla="*/ 4455459 h 5082988"/>
                  <a:gd name="connsiteX21" fmla="*/ 3515620 w 3918675"/>
                  <a:gd name="connsiteY21" fmla="*/ 4607859 h 5082988"/>
                  <a:gd name="connsiteX22" fmla="*/ 3560443 w 3918675"/>
                  <a:gd name="connsiteY22" fmla="*/ 4688541 h 5082988"/>
                  <a:gd name="connsiteX23" fmla="*/ 3506655 w 3918675"/>
                  <a:gd name="connsiteY23" fmla="*/ 4787153 h 5082988"/>
                  <a:gd name="connsiteX24" fmla="*/ 3614231 w 3918675"/>
                  <a:gd name="connsiteY24" fmla="*/ 4805082 h 5082988"/>
                  <a:gd name="connsiteX25" fmla="*/ 3578373 w 3918675"/>
                  <a:gd name="connsiteY25" fmla="*/ 4975412 h 5082988"/>
                  <a:gd name="connsiteX26" fmla="*/ 3425973 w 3918675"/>
                  <a:gd name="connsiteY26" fmla="*/ 4921623 h 5082988"/>
                  <a:gd name="connsiteX27" fmla="*/ 3425973 w 3918675"/>
                  <a:gd name="connsiteY27" fmla="*/ 4796117 h 5082988"/>
                  <a:gd name="connsiteX28" fmla="*/ 3291502 w 3918675"/>
                  <a:gd name="connsiteY28" fmla="*/ 4849906 h 5082988"/>
                  <a:gd name="connsiteX29" fmla="*/ 3210820 w 3918675"/>
                  <a:gd name="connsiteY29" fmla="*/ 4787153 h 5082988"/>
                  <a:gd name="connsiteX30" fmla="*/ 3121173 w 3918675"/>
                  <a:gd name="connsiteY30" fmla="*/ 4751294 h 5082988"/>
                  <a:gd name="connsiteX31" fmla="*/ 3121173 w 3918675"/>
                  <a:gd name="connsiteY31" fmla="*/ 4894729 h 5082988"/>
                  <a:gd name="connsiteX32" fmla="*/ 2789478 w 3918675"/>
                  <a:gd name="connsiteY32" fmla="*/ 4867835 h 5082988"/>
                  <a:gd name="connsiteX33" fmla="*/ 2762584 w 3918675"/>
                  <a:gd name="connsiteY33" fmla="*/ 4957482 h 5082988"/>
                  <a:gd name="connsiteX34" fmla="*/ 2708796 w 3918675"/>
                  <a:gd name="connsiteY34" fmla="*/ 4957482 h 5082988"/>
                  <a:gd name="connsiteX35" fmla="*/ 2699831 w 3918675"/>
                  <a:gd name="connsiteY35" fmla="*/ 5020235 h 5082988"/>
                  <a:gd name="connsiteX36" fmla="*/ 2448820 w 3918675"/>
                  <a:gd name="connsiteY36" fmla="*/ 5029200 h 5082988"/>
                  <a:gd name="connsiteX37" fmla="*/ 2403996 w 3918675"/>
                  <a:gd name="connsiteY37" fmla="*/ 4912659 h 5082988"/>
                  <a:gd name="connsiteX38" fmla="*/ 2296420 w 3918675"/>
                  <a:gd name="connsiteY38" fmla="*/ 4921623 h 5082988"/>
                  <a:gd name="connsiteX39" fmla="*/ 2179878 w 3918675"/>
                  <a:gd name="connsiteY39" fmla="*/ 4849906 h 5082988"/>
                  <a:gd name="connsiteX40" fmla="*/ 2179878 w 3918675"/>
                  <a:gd name="connsiteY40" fmla="*/ 5029200 h 5082988"/>
                  <a:gd name="connsiteX41" fmla="*/ 2072302 w 3918675"/>
                  <a:gd name="connsiteY41" fmla="*/ 5082988 h 5082988"/>
                  <a:gd name="connsiteX42" fmla="*/ 2036443 w 3918675"/>
                  <a:gd name="connsiteY42" fmla="*/ 5029200 h 5082988"/>
                  <a:gd name="connsiteX43" fmla="*/ 1991620 w 3918675"/>
                  <a:gd name="connsiteY43" fmla="*/ 5020235 h 5082988"/>
                  <a:gd name="connsiteX44" fmla="*/ 1982655 w 3918675"/>
                  <a:gd name="connsiteY44" fmla="*/ 4912659 h 5082988"/>
                  <a:gd name="connsiteX45" fmla="*/ 1910937 w 3918675"/>
                  <a:gd name="connsiteY45" fmla="*/ 4930588 h 5082988"/>
                  <a:gd name="connsiteX46" fmla="*/ 1866114 w 3918675"/>
                  <a:gd name="connsiteY46" fmla="*/ 4885765 h 5082988"/>
                  <a:gd name="connsiteX47" fmla="*/ 1794396 w 3918675"/>
                  <a:gd name="connsiteY47" fmla="*/ 4903694 h 5082988"/>
                  <a:gd name="connsiteX48" fmla="*/ 1390984 w 3918675"/>
                  <a:gd name="connsiteY48" fmla="*/ 4778188 h 5082988"/>
                  <a:gd name="connsiteX49" fmla="*/ 1265478 w 3918675"/>
                  <a:gd name="connsiteY49" fmla="*/ 4751294 h 5082988"/>
                  <a:gd name="connsiteX50" fmla="*/ 1265478 w 3918675"/>
                  <a:gd name="connsiteY50" fmla="*/ 4652682 h 5082988"/>
                  <a:gd name="connsiteX51" fmla="*/ 1113078 w 3918675"/>
                  <a:gd name="connsiteY51" fmla="*/ 4670612 h 5082988"/>
                  <a:gd name="connsiteX52" fmla="*/ 1139973 w 3918675"/>
                  <a:gd name="connsiteY52" fmla="*/ 4760259 h 5082988"/>
                  <a:gd name="connsiteX53" fmla="*/ 1157902 w 3918675"/>
                  <a:gd name="connsiteY53" fmla="*/ 4760259 h 5082988"/>
                  <a:gd name="connsiteX54" fmla="*/ 1157902 w 3918675"/>
                  <a:gd name="connsiteY54" fmla="*/ 4831976 h 5082988"/>
                  <a:gd name="connsiteX55" fmla="*/ 1041361 w 3918675"/>
                  <a:gd name="connsiteY55" fmla="*/ 4805082 h 5082988"/>
                  <a:gd name="connsiteX56" fmla="*/ 888961 w 3918675"/>
                  <a:gd name="connsiteY56" fmla="*/ 4840941 h 5082988"/>
                  <a:gd name="connsiteX57" fmla="*/ 790349 w 3918675"/>
                  <a:gd name="connsiteY57" fmla="*/ 4796117 h 5082988"/>
                  <a:gd name="connsiteX58" fmla="*/ 709667 w 3918675"/>
                  <a:gd name="connsiteY58" fmla="*/ 4823012 h 5082988"/>
                  <a:gd name="connsiteX59" fmla="*/ 646914 w 3918675"/>
                  <a:gd name="connsiteY59" fmla="*/ 4733365 h 5082988"/>
                  <a:gd name="connsiteX60" fmla="*/ 700702 w 3918675"/>
                  <a:gd name="connsiteY60" fmla="*/ 4491317 h 5082988"/>
                  <a:gd name="connsiteX61" fmla="*/ 808278 w 3918675"/>
                  <a:gd name="connsiteY61" fmla="*/ 4087906 h 5082988"/>
                  <a:gd name="connsiteX62" fmla="*/ 1104114 w 3918675"/>
                  <a:gd name="connsiteY62" fmla="*/ 3738282 h 5082988"/>
                  <a:gd name="connsiteX63" fmla="*/ 727596 w 3918675"/>
                  <a:gd name="connsiteY63" fmla="*/ 3612776 h 5082988"/>
                  <a:gd name="connsiteX64" fmla="*/ 673808 w 3918675"/>
                  <a:gd name="connsiteY64" fmla="*/ 3523129 h 5082988"/>
                  <a:gd name="connsiteX65" fmla="*/ 602090 w 3918675"/>
                  <a:gd name="connsiteY65" fmla="*/ 3594847 h 5082988"/>
                  <a:gd name="connsiteX66" fmla="*/ 449690 w 3918675"/>
                  <a:gd name="connsiteY66" fmla="*/ 3523129 h 5082988"/>
                  <a:gd name="connsiteX67" fmla="*/ 404867 w 3918675"/>
                  <a:gd name="connsiteY67" fmla="*/ 3496235 h 5082988"/>
                  <a:gd name="connsiteX68" fmla="*/ 369008 w 3918675"/>
                  <a:gd name="connsiteY68" fmla="*/ 3541059 h 5082988"/>
                  <a:gd name="connsiteX69" fmla="*/ 144890 w 3918675"/>
                  <a:gd name="connsiteY69" fmla="*/ 3209365 h 5082988"/>
                  <a:gd name="connsiteX70" fmla="*/ 234537 w 3918675"/>
                  <a:gd name="connsiteY70" fmla="*/ 3021106 h 5082988"/>
                  <a:gd name="connsiteX71" fmla="*/ 73173 w 3918675"/>
                  <a:gd name="connsiteY71" fmla="*/ 2904565 h 5082988"/>
                  <a:gd name="connsiteX72" fmla="*/ 171784 w 3918675"/>
                  <a:gd name="connsiteY72" fmla="*/ 2590800 h 5082988"/>
                  <a:gd name="connsiteX73" fmla="*/ 270396 w 3918675"/>
                  <a:gd name="connsiteY73" fmla="*/ 2528047 h 5082988"/>
                  <a:gd name="connsiteX74" fmla="*/ 216608 w 3918675"/>
                  <a:gd name="connsiteY74" fmla="*/ 2402541 h 5082988"/>
                  <a:gd name="connsiteX75" fmla="*/ 126961 w 3918675"/>
                  <a:gd name="connsiteY75" fmla="*/ 2402541 h 5082988"/>
                  <a:gd name="connsiteX76" fmla="*/ 198678 w 3918675"/>
                  <a:gd name="connsiteY76" fmla="*/ 2303929 h 5082988"/>
                  <a:gd name="connsiteX77" fmla="*/ 100067 w 3918675"/>
                  <a:gd name="connsiteY77" fmla="*/ 2277035 h 5082988"/>
                  <a:gd name="connsiteX78" fmla="*/ 73173 w 3918675"/>
                  <a:gd name="connsiteY78" fmla="*/ 2151529 h 5082988"/>
                  <a:gd name="connsiteX79" fmla="*/ 109031 w 3918675"/>
                  <a:gd name="connsiteY79" fmla="*/ 2106706 h 5082988"/>
                  <a:gd name="connsiteX80" fmla="*/ 109031 w 3918675"/>
                  <a:gd name="connsiteY80" fmla="*/ 2026023 h 5082988"/>
                  <a:gd name="connsiteX81" fmla="*/ 1455 w 3918675"/>
                  <a:gd name="connsiteY81" fmla="*/ 1954306 h 5082988"/>
                  <a:gd name="connsiteX82" fmla="*/ 198678 w 3918675"/>
                  <a:gd name="connsiteY82" fmla="*/ 1891553 h 5082988"/>
                  <a:gd name="connsiteX83" fmla="*/ 144890 w 3918675"/>
                  <a:gd name="connsiteY83" fmla="*/ 1855694 h 5082988"/>
                  <a:gd name="connsiteX84" fmla="*/ 216608 w 3918675"/>
                  <a:gd name="connsiteY84" fmla="*/ 1685365 h 5082988"/>
                  <a:gd name="connsiteX85" fmla="*/ 117996 w 3918675"/>
                  <a:gd name="connsiteY85" fmla="*/ 1362635 h 5082988"/>
                  <a:gd name="connsiteX86" fmla="*/ 207643 w 3918675"/>
                  <a:gd name="connsiteY86" fmla="*/ 1299882 h 5082988"/>
                  <a:gd name="connsiteX87" fmla="*/ 315220 w 3918675"/>
                  <a:gd name="connsiteY87" fmla="*/ 1389529 h 5082988"/>
                  <a:gd name="connsiteX88" fmla="*/ 467620 w 3918675"/>
                  <a:gd name="connsiteY88" fmla="*/ 1326776 h 5082988"/>
                  <a:gd name="connsiteX89" fmla="*/ 548302 w 3918675"/>
                  <a:gd name="connsiteY89" fmla="*/ 1362635 h 5082988"/>
                  <a:gd name="connsiteX90" fmla="*/ 566231 w 3918675"/>
                  <a:gd name="connsiteY90" fmla="*/ 1281953 h 5082988"/>
                  <a:gd name="connsiteX91" fmla="*/ 485549 w 3918675"/>
                  <a:gd name="connsiteY91" fmla="*/ 1237129 h 5082988"/>
                  <a:gd name="connsiteX92" fmla="*/ 620020 w 3918675"/>
                  <a:gd name="connsiteY92" fmla="*/ 1102659 h 5082988"/>
                  <a:gd name="connsiteX93" fmla="*/ 691737 w 3918675"/>
                  <a:gd name="connsiteY93" fmla="*/ 905435 h 5082988"/>
                  <a:gd name="connsiteX94" fmla="*/ 557267 w 3918675"/>
                  <a:gd name="connsiteY94" fmla="*/ 887506 h 5082988"/>
                  <a:gd name="connsiteX95" fmla="*/ 530373 w 3918675"/>
                  <a:gd name="connsiteY95" fmla="*/ 744070 h 5082988"/>
                  <a:gd name="connsiteX96" fmla="*/ 727596 w 3918675"/>
                  <a:gd name="connsiteY96" fmla="*/ 744070 h 5082988"/>
                  <a:gd name="connsiteX97" fmla="*/ 700702 w 3918675"/>
                  <a:gd name="connsiteY97" fmla="*/ 618565 h 5082988"/>
                  <a:gd name="connsiteX98" fmla="*/ 799314 w 3918675"/>
                  <a:gd name="connsiteY98" fmla="*/ 546847 h 5082988"/>
                  <a:gd name="connsiteX99" fmla="*/ 799314 w 3918675"/>
                  <a:gd name="connsiteY99" fmla="*/ 331694 h 5082988"/>
                  <a:gd name="connsiteX100" fmla="*/ 853102 w 3918675"/>
                  <a:gd name="connsiteY100" fmla="*/ 242047 h 5082988"/>
                  <a:gd name="connsiteX101" fmla="*/ 745526 w 3918675"/>
                  <a:gd name="connsiteY101" fmla="*/ 206188 h 5082988"/>
                  <a:gd name="connsiteX102" fmla="*/ 754490 w 3918675"/>
                  <a:gd name="connsiteY102" fmla="*/ 71717 h 5082988"/>
                  <a:gd name="connsiteX103" fmla="*/ 835173 w 3918675"/>
                  <a:gd name="connsiteY103" fmla="*/ 0 h 5082988"/>
                  <a:gd name="connsiteX0" fmla="*/ 3614231 w 3918675"/>
                  <a:gd name="connsiteY0" fmla="*/ 2501153 h 5082988"/>
                  <a:gd name="connsiteX1" fmla="*/ 3551478 w 3918675"/>
                  <a:gd name="connsiteY1" fmla="*/ 2563906 h 5082988"/>
                  <a:gd name="connsiteX2" fmla="*/ 3551478 w 3918675"/>
                  <a:gd name="connsiteY2" fmla="*/ 2653553 h 5082988"/>
                  <a:gd name="connsiteX3" fmla="*/ 3488726 w 3918675"/>
                  <a:gd name="connsiteY3" fmla="*/ 2653553 h 5082988"/>
                  <a:gd name="connsiteX4" fmla="*/ 3479761 w 3918675"/>
                  <a:gd name="connsiteY4" fmla="*/ 2581835 h 5082988"/>
                  <a:gd name="connsiteX5" fmla="*/ 3372184 w 3918675"/>
                  <a:gd name="connsiteY5" fmla="*/ 2653553 h 5082988"/>
                  <a:gd name="connsiteX6" fmla="*/ 3273573 w 3918675"/>
                  <a:gd name="connsiteY6" fmla="*/ 2644588 h 5082988"/>
                  <a:gd name="connsiteX7" fmla="*/ 3219784 w 3918675"/>
                  <a:gd name="connsiteY7" fmla="*/ 2832847 h 5082988"/>
                  <a:gd name="connsiteX8" fmla="*/ 3112208 w 3918675"/>
                  <a:gd name="connsiteY8" fmla="*/ 2707341 h 5082988"/>
                  <a:gd name="connsiteX9" fmla="*/ 3085314 w 3918675"/>
                  <a:gd name="connsiteY9" fmla="*/ 2743200 h 5082988"/>
                  <a:gd name="connsiteX10" fmla="*/ 3148067 w 3918675"/>
                  <a:gd name="connsiteY10" fmla="*/ 2886635 h 5082988"/>
                  <a:gd name="connsiteX11" fmla="*/ 3327361 w 3918675"/>
                  <a:gd name="connsiteY11" fmla="*/ 3030070 h 5082988"/>
                  <a:gd name="connsiteX12" fmla="*/ 3264608 w 3918675"/>
                  <a:gd name="connsiteY12" fmla="*/ 3164541 h 5082988"/>
                  <a:gd name="connsiteX13" fmla="*/ 3345290 w 3918675"/>
                  <a:gd name="connsiteY13" fmla="*/ 3334870 h 5082988"/>
                  <a:gd name="connsiteX14" fmla="*/ 3443902 w 3918675"/>
                  <a:gd name="connsiteY14" fmla="*/ 3505200 h 5082988"/>
                  <a:gd name="connsiteX15" fmla="*/ 3533549 w 3918675"/>
                  <a:gd name="connsiteY15" fmla="*/ 3496235 h 5082988"/>
                  <a:gd name="connsiteX16" fmla="*/ 3910067 w 3918675"/>
                  <a:gd name="connsiteY16" fmla="*/ 4186517 h 5082988"/>
                  <a:gd name="connsiteX17" fmla="*/ 3793526 w 3918675"/>
                  <a:gd name="connsiteY17" fmla="*/ 4105835 h 5082988"/>
                  <a:gd name="connsiteX18" fmla="*/ 3748702 w 3918675"/>
                  <a:gd name="connsiteY18" fmla="*/ 4303059 h 5082988"/>
                  <a:gd name="connsiteX19" fmla="*/ 3425973 w 3918675"/>
                  <a:gd name="connsiteY19" fmla="*/ 4455459 h 5082988"/>
                  <a:gd name="connsiteX20" fmla="*/ 3515620 w 3918675"/>
                  <a:gd name="connsiteY20" fmla="*/ 4607859 h 5082988"/>
                  <a:gd name="connsiteX21" fmla="*/ 3560443 w 3918675"/>
                  <a:gd name="connsiteY21" fmla="*/ 4688541 h 5082988"/>
                  <a:gd name="connsiteX22" fmla="*/ 3506655 w 3918675"/>
                  <a:gd name="connsiteY22" fmla="*/ 4787153 h 5082988"/>
                  <a:gd name="connsiteX23" fmla="*/ 3614231 w 3918675"/>
                  <a:gd name="connsiteY23" fmla="*/ 4805082 h 5082988"/>
                  <a:gd name="connsiteX24" fmla="*/ 3578373 w 3918675"/>
                  <a:gd name="connsiteY24" fmla="*/ 4975412 h 5082988"/>
                  <a:gd name="connsiteX25" fmla="*/ 3425973 w 3918675"/>
                  <a:gd name="connsiteY25" fmla="*/ 4921623 h 5082988"/>
                  <a:gd name="connsiteX26" fmla="*/ 3425973 w 3918675"/>
                  <a:gd name="connsiteY26" fmla="*/ 4796117 h 5082988"/>
                  <a:gd name="connsiteX27" fmla="*/ 3291502 w 3918675"/>
                  <a:gd name="connsiteY27" fmla="*/ 4849906 h 5082988"/>
                  <a:gd name="connsiteX28" fmla="*/ 3210820 w 3918675"/>
                  <a:gd name="connsiteY28" fmla="*/ 4787153 h 5082988"/>
                  <a:gd name="connsiteX29" fmla="*/ 3121173 w 3918675"/>
                  <a:gd name="connsiteY29" fmla="*/ 4751294 h 5082988"/>
                  <a:gd name="connsiteX30" fmla="*/ 3121173 w 3918675"/>
                  <a:gd name="connsiteY30" fmla="*/ 4894729 h 5082988"/>
                  <a:gd name="connsiteX31" fmla="*/ 2789478 w 3918675"/>
                  <a:gd name="connsiteY31" fmla="*/ 4867835 h 5082988"/>
                  <a:gd name="connsiteX32" fmla="*/ 2762584 w 3918675"/>
                  <a:gd name="connsiteY32" fmla="*/ 4957482 h 5082988"/>
                  <a:gd name="connsiteX33" fmla="*/ 2708796 w 3918675"/>
                  <a:gd name="connsiteY33" fmla="*/ 4957482 h 5082988"/>
                  <a:gd name="connsiteX34" fmla="*/ 2699831 w 3918675"/>
                  <a:gd name="connsiteY34" fmla="*/ 5020235 h 5082988"/>
                  <a:gd name="connsiteX35" fmla="*/ 2448820 w 3918675"/>
                  <a:gd name="connsiteY35" fmla="*/ 5029200 h 5082988"/>
                  <a:gd name="connsiteX36" fmla="*/ 2403996 w 3918675"/>
                  <a:gd name="connsiteY36" fmla="*/ 4912659 h 5082988"/>
                  <a:gd name="connsiteX37" fmla="*/ 2296420 w 3918675"/>
                  <a:gd name="connsiteY37" fmla="*/ 4921623 h 5082988"/>
                  <a:gd name="connsiteX38" fmla="*/ 2179878 w 3918675"/>
                  <a:gd name="connsiteY38" fmla="*/ 4849906 h 5082988"/>
                  <a:gd name="connsiteX39" fmla="*/ 2179878 w 3918675"/>
                  <a:gd name="connsiteY39" fmla="*/ 5029200 h 5082988"/>
                  <a:gd name="connsiteX40" fmla="*/ 2072302 w 3918675"/>
                  <a:gd name="connsiteY40" fmla="*/ 5082988 h 5082988"/>
                  <a:gd name="connsiteX41" fmla="*/ 2036443 w 3918675"/>
                  <a:gd name="connsiteY41" fmla="*/ 5029200 h 5082988"/>
                  <a:gd name="connsiteX42" fmla="*/ 1991620 w 3918675"/>
                  <a:gd name="connsiteY42" fmla="*/ 5020235 h 5082988"/>
                  <a:gd name="connsiteX43" fmla="*/ 1982655 w 3918675"/>
                  <a:gd name="connsiteY43" fmla="*/ 4912659 h 5082988"/>
                  <a:gd name="connsiteX44" fmla="*/ 1910937 w 3918675"/>
                  <a:gd name="connsiteY44" fmla="*/ 4930588 h 5082988"/>
                  <a:gd name="connsiteX45" fmla="*/ 1866114 w 3918675"/>
                  <a:gd name="connsiteY45" fmla="*/ 4885765 h 5082988"/>
                  <a:gd name="connsiteX46" fmla="*/ 1794396 w 3918675"/>
                  <a:gd name="connsiteY46" fmla="*/ 4903694 h 5082988"/>
                  <a:gd name="connsiteX47" fmla="*/ 1390984 w 3918675"/>
                  <a:gd name="connsiteY47" fmla="*/ 4778188 h 5082988"/>
                  <a:gd name="connsiteX48" fmla="*/ 1265478 w 3918675"/>
                  <a:gd name="connsiteY48" fmla="*/ 4751294 h 5082988"/>
                  <a:gd name="connsiteX49" fmla="*/ 1265478 w 3918675"/>
                  <a:gd name="connsiteY49" fmla="*/ 4652682 h 5082988"/>
                  <a:gd name="connsiteX50" fmla="*/ 1113078 w 3918675"/>
                  <a:gd name="connsiteY50" fmla="*/ 4670612 h 5082988"/>
                  <a:gd name="connsiteX51" fmla="*/ 1139973 w 3918675"/>
                  <a:gd name="connsiteY51" fmla="*/ 4760259 h 5082988"/>
                  <a:gd name="connsiteX52" fmla="*/ 1157902 w 3918675"/>
                  <a:gd name="connsiteY52" fmla="*/ 4760259 h 5082988"/>
                  <a:gd name="connsiteX53" fmla="*/ 1157902 w 3918675"/>
                  <a:gd name="connsiteY53" fmla="*/ 4831976 h 5082988"/>
                  <a:gd name="connsiteX54" fmla="*/ 1041361 w 3918675"/>
                  <a:gd name="connsiteY54" fmla="*/ 4805082 h 5082988"/>
                  <a:gd name="connsiteX55" fmla="*/ 888961 w 3918675"/>
                  <a:gd name="connsiteY55" fmla="*/ 4840941 h 5082988"/>
                  <a:gd name="connsiteX56" fmla="*/ 790349 w 3918675"/>
                  <a:gd name="connsiteY56" fmla="*/ 4796117 h 5082988"/>
                  <a:gd name="connsiteX57" fmla="*/ 709667 w 3918675"/>
                  <a:gd name="connsiteY57" fmla="*/ 4823012 h 5082988"/>
                  <a:gd name="connsiteX58" fmla="*/ 646914 w 3918675"/>
                  <a:gd name="connsiteY58" fmla="*/ 4733365 h 5082988"/>
                  <a:gd name="connsiteX59" fmla="*/ 700702 w 3918675"/>
                  <a:gd name="connsiteY59" fmla="*/ 4491317 h 5082988"/>
                  <a:gd name="connsiteX60" fmla="*/ 808278 w 3918675"/>
                  <a:gd name="connsiteY60" fmla="*/ 4087906 h 5082988"/>
                  <a:gd name="connsiteX61" fmla="*/ 1104114 w 3918675"/>
                  <a:gd name="connsiteY61" fmla="*/ 3738282 h 5082988"/>
                  <a:gd name="connsiteX62" fmla="*/ 727596 w 3918675"/>
                  <a:gd name="connsiteY62" fmla="*/ 3612776 h 5082988"/>
                  <a:gd name="connsiteX63" fmla="*/ 673808 w 3918675"/>
                  <a:gd name="connsiteY63" fmla="*/ 3523129 h 5082988"/>
                  <a:gd name="connsiteX64" fmla="*/ 602090 w 3918675"/>
                  <a:gd name="connsiteY64" fmla="*/ 3594847 h 5082988"/>
                  <a:gd name="connsiteX65" fmla="*/ 449690 w 3918675"/>
                  <a:gd name="connsiteY65" fmla="*/ 3523129 h 5082988"/>
                  <a:gd name="connsiteX66" fmla="*/ 404867 w 3918675"/>
                  <a:gd name="connsiteY66" fmla="*/ 3496235 h 5082988"/>
                  <a:gd name="connsiteX67" fmla="*/ 369008 w 3918675"/>
                  <a:gd name="connsiteY67" fmla="*/ 3541059 h 5082988"/>
                  <a:gd name="connsiteX68" fmla="*/ 144890 w 3918675"/>
                  <a:gd name="connsiteY68" fmla="*/ 3209365 h 5082988"/>
                  <a:gd name="connsiteX69" fmla="*/ 234537 w 3918675"/>
                  <a:gd name="connsiteY69" fmla="*/ 3021106 h 5082988"/>
                  <a:gd name="connsiteX70" fmla="*/ 73173 w 3918675"/>
                  <a:gd name="connsiteY70" fmla="*/ 2904565 h 5082988"/>
                  <a:gd name="connsiteX71" fmla="*/ 171784 w 3918675"/>
                  <a:gd name="connsiteY71" fmla="*/ 2590800 h 5082988"/>
                  <a:gd name="connsiteX72" fmla="*/ 270396 w 3918675"/>
                  <a:gd name="connsiteY72" fmla="*/ 2528047 h 5082988"/>
                  <a:gd name="connsiteX73" fmla="*/ 216608 w 3918675"/>
                  <a:gd name="connsiteY73" fmla="*/ 2402541 h 5082988"/>
                  <a:gd name="connsiteX74" fmla="*/ 126961 w 3918675"/>
                  <a:gd name="connsiteY74" fmla="*/ 2402541 h 5082988"/>
                  <a:gd name="connsiteX75" fmla="*/ 198678 w 3918675"/>
                  <a:gd name="connsiteY75" fmla="*/ 2303929 h 5082988"/>
                  <a:gd name="connsiteX76" fmla="*/ 100067 w 3918675"/>
                  <a:gd name="connsiteY76" fmla="*/ 2277035 h 5082988"/>
                  <a:gd name="connsiteX77" fmla="*/ 73173 w 3918675"/>
                  <a:gd name="connsiteY77" fmla="*/ 2151529 h 5082988"/>
                  <a:gd name="connsiteX78" fmla="*/ 109031 w 3918675"/>
                  <a:gd name="connsiteY78" fmla="*/ 2106706 h 5082988"/>
                  <a:gd name="connsiteX79" fmla="*/ 109031 w 3918675"/>
                  <a:gd name="connsiteY79" fmla="*/ 2026023 h 5082988"/>
                  <a:gd name="connsiteX80" fmla="*/ 1455 w 3918675"/>
                  <a:gd name="connsiteY80" fmla="*/ 1954306 h 5082988"/>
                  <a:gd name="connsiteX81" fmla="*/ 198678 w 3918675"/>
                  <a:gd name="connsiteY81" fmla="*/ 1891553 h 5082988"/>
                  <a:gd name="connsiteX82" fmla="*/ 144890 w 3918675"/>
                  <a:gd name="connsiteY82" fmla="*/ 1855694 h 5082988"/>
                  <a:gd name="connsiteX83" fmla="*/ 216608 w 3918675"/>
                  <a:gd name="connsiteY83" fmla="*/ 1685365 h 5082988"/>
                  <a:gd name="connsiteX84" fmla="*/ 117996 w 3918675"/>
                  <a:gd name="connsiteY84" fmla="*/ 1362635 h 5082988"/>
                  <a:gd name="connsiteX85" fmla="*/ 207643 w 3918675"/>
                  <a:gd name="connsiteY85" fmla="*/ 1299882 h 5082988"/>
                  <a:gd name="connsiteX86" fmla="*/ 315220 w 3918675"/>
                  <a:gd name="connsiteY86" fmla="*/ 1389529 h 5082988"/>
                  <a:gd name="connsiteX87" fmla="*/ 467620 w 3918675"/>
                  <a:gd name="connsiteY87" fmla="*/ 1326776 h 5082988"/>
                  <a:gd name="connsiteX88" fmla="*/ 548302 w 3918675"/>
                  <a:gd name="connsiteY88" fmla="*/ 1362635 h 5082988"/>
                  <a:gd name="connsiteX89" fmla="*/ 566231 w 3918675"/>
                  <a:gd name="connsiteY89" fmla="*/ 1281953 h 5082988"/>
                  <a:gd name="connsiteX90" fmla="*/ 485549 w 3918675"/>
                  <a:gd name="connsiteY90" fmla="*/ 1237129 h 5082988"/>
                  <a:gd name="connsiteX91" fmla="*/ 620020 w 3918675"/>
                  <a:gd name="connsiteY91" fmla="*/ 1102659 h 5082988"/>
                  <a:gd name="connsiteX92" fmla="*/ 691737 w 3918675"/>
                  <a:gd name="connsiteY92" fmla="*/ 905435 h 5082988"/>
                  <a:gd name="connsiteX93" fmla="*/ 557267 w 3918675"/>
                  <a:gd name="connsiteY93" fmla="*/ 887506 h 5082988"/>
                  <a:gd name="connsiteX94" fmla="*/ 530373 w 3918675"/>
                  <a:gd name="connsiteY94" fmla="*/ 744070 h 5082988"/>
                  <a:gd name="connsiteX95" fmla="*/ 727596 w 3918675"/>
                  <a:gd name="connsiteY95" fmla="*/ 744070 h 5082988"/>
                  <a:gd name="connsiteX96" fmla="*/ 700702 w 3918675"/>
                  <a:gd name="connsiteY96" fmla="*/ 618565 h 5082988"/>
                  <a:gd name="connsiteX97" fmla="*/ 799314 w 3918675"/>
                  <a:gd name="connsiteY97" fmla="*/ 546847 h 5082988"/>
                  <a:gd name="connsiteX98" fmla="*/ 799314 w 3918675"/>
                  <a:gd name="connsiteY98" fmla="*/ 331694 h 5082988"/>
                  <a:gd name="connsiteX99" fmla="*/ 853102 w 3918675"/>
                  <a:gd name="connsiteY99" fmla="*/ 242047 h 5082988"/>
                  <a:gd name="connsiteX100" fmla="*/ 745526 w 3918675"/>
                  <a:gd name="connsiteY100" fmla="*/ 206188 h 5082988"/>
                  <a:gd name="connsiteX101" fmla="*/ 754490 w 3918675"/>
                  <a:gd name="connsiteY101" fmla="*/ 71717 h 5082988"/>
                  <a:gd name="connsiteX102" fmla="*/ 835173 w 3918675"/>
                  <a:gd name="connsiteY102" fmla="*/ 0 h 5082988"/>
                  <a:gd name="connsiteX0" fmla="*/ 3551478 w 3918675"/>
                  <a:gd name="connsiteY0" fmla="*/ 2563906 h 5082988"/>
                  <a:gd name="connsiteX1" fmla="*/ 3551478 w 3918675"/>
                  <a:gd name="connsiteY1" fmla="*/ 2653553 h 5082988"/>
                  <a:gd name="connsiteX2" fmla="*/ 3488726 w 3918675"/>
                  <a:gd name="connsiteY2" fmla="*/ 2653553 h 5082988"/>
                  <a:gd name="connsiteX3" fmla="*/ 3479761 w 3918675"/>
                  <a:gd name="connsiteY3" fmla="*/ 2581835 h 5082988"/>
                  <a:gd name="connsiteX4" fmla="*/ 3372184 w 3918675"/>
                  <a:gd name="connsiteY4" fmla="*/ 2653553 h 5082988"/>
                  <a:gd name="connsiteX5" fmla="*/ 3273573 w 3918675"/>
                  <a:gd name="connsiteY5" fmla="*/ 2644588 h 5082988"/>
                  <a:gd name="connsiteX6" fmla="*/ 3219784 w 3918675"/>
                  <a:gd name="connsiteY6" fmla="*/ 2832847 h 5082988"/>
                  <a:gd name="connsiteX7" fmla="*/ 3112208 w 3918675"/>
                  <a:gd name="connsiteY7" fmla="*/ 2707341 h 5082988"/>
                  <a:gd name="connsiteX8" fmla="*/ 3085314 w 3918675"/>
                  <a:gd name="connsiteY8" fmla="*/ 2743200 h 5082988"/>
                  <a:gd name="connsiteX9" fmla="*/ 3148067 w 3918675"/>
                  <a:gd name="connsiteY9" fmla="*/ 2886635 h 5082988"/>
                  <a:gd name="connsiteX10" fmla="*/ 3327361 w 3918675"/>
                  <a:gd name="connsiteY10" fmla="*/ 3030070 h 5082988"/>
                  <a:gd name="connsiteX11" fmla="*/ 3264608 w 3918675"/>
                  <a:gd name="connsiteY11" fmla="*/ 3164541 h 5082988"/>
                  <a:gd name="connsiteX12" fmla="*/ 3345290 w 3918675"/>
                  <a:gd name="connsiteY12" fmla="*/ 3334870 h 5082988"/>
                  <a:gd name="connsiteX13" fmla="*/ 3443902 w 3918675"/>
                  <a:gd name="connsiteY13" fmla="*/ 3505200 h 5082988"/>
                  <a:gd name="connsiteX14" fmla="*/ 3533549 w 3918675"/>
                  <a:gd name="connsiteY14" fmla="*/ 3496235 h 5082988"/>
                  <a:gd name="connsiteX15" fmla="*/ 3910067 w 3918675"/>
                  <a:gd name="connsiteY15" fmla="*/ 4186517 h 5082988"/>
                  <a:gd name="connsiteX16" fmla="*/ 3793526 w 3918675"/>
                  <a:gd name="connsiteY16" fmla="*/ 4105835 h 5082988"/>
                  <a:gd name="connsiteX17" fmla="*/ 3748702 w 3918675"/>
                  <a:gd name="connsiteY17" fmla="*/ 4303059 h 5082988"/>
                  <a:gd name="connsiteX18" fmla="*/ 3425973 w 3918675"/>
                  <a:gd name="connsiteY18" fmla="*/ 4455459 h 5082988"/>
                  <a:gd name="connsiteX19" fmla="*/ 3515620 w 3918675"/>
                  <a:gd name="connsiteY19" fmla="*/ 4607859 h 5082988"/>
                  <a:gd name="connsiteX20" fmla="*/ 3560443 w 3918675"/>
                  <a:gd name="connsiteY20" fmla="*/ 4688541 h 5082988"/>
                  <a:gd name="connsiteX21" fmla="*/ 3506655 w 3918675"/>
                  <a:gd name="connsiteY21" fmla="*/ 4787153 h 5082988"/>
                  <a:gd name="connsiteX22" fmla="*/ 3614231 w 3918675"/>
                  <a:gd name="connsiteY22" fmla="*/ 4805082 h 5082988"/>
                  <a:gd name="connsiteX23" fmla="*/ 3578373 w 3918675"/>
                  <a:gd name="connsiteY23" fmla="*/ 4975412 h 5082988"/>
                  <a:gd name="connsiteX24" fmla="*/ 3425973 w 3918675"/>
                  <a:gd name="connsiteY24" fmla="*/ 4921623 h 5082988"/>
                  <a:gd name="connsiteX25" fmla="*/ 3425973 w 3918675"/>
                  <a:gd name="connsiteY25" fmla="*/ 4796117 h 5082988"/>
                  <a:gd name="connsiteX26" fmla="*/ 3291502 w 3918675"/>
                  <a:gd name="connsiteY26" fmla="*/ 4849906 h 5082988"/>
                  <a:gd name="connsiteX27" fmla="*/ 3210820 w 3918675"/>
                  <a:gd name="connsiteY27" fmla="*/ 4787153 h 5082988"/>
                  <a:gd name="connsiteX28" fmla="*/ 3121173 w 3918675"/>
                  <a:gd name="connsiteY28" fmla="*/ 4751294 h 5082988"/>
                  <a:gd name="connsiteX29" fmla="*/ 3121173 w 3918675"/>
                  <a:gd name="connsiteY29" fmla="*/ 4894729 h 5082988"/>
                  <a:gd name="connsiteX30" fmla="*/ 2789478 w 3918675"/>
                  <a:gd name="connsiteY30" fmla="*/ 4867835 h 5082988"/>
                  <a:gd name="connsiteX31" fmla="*/ 2762584 w 3918675"/>
                  <a:gd name="connsiteY31" fmla="*/ 4957482 h 5082988"/>
                  <a:gd name="connsiteX32" fmla="*/ 2708796 w 3918675"/>
                  <a:gd name="connsiteY32" fmla="*/ 4957482 h 5082988"/>
                  <a:gd name="connsiteX33" fmla="*/ 2699831 w 3918675"/>
                  <a:gd name="connsiteY33" fmla="*/ 5020235 h 5082988"/>
                  <a:gd name="connsiteX34" fmla="*/ 2448820 w 3918675"/>
                  <a:gd name="connsiteY34" fmla="*/ 5029200 h 5082988"/>
                  <a:gd name="connsiteX35" fmla="*/ 2403996 w 3918675"/>
                  <a:gd name="connsiteY35" fmla="*/ 4912659 h 5082988"/>
                  <a:gd name="connsiteX36" fmla="*/ 2296420 w 3918675"/>
                  <a:gd name="connsiteY36" fmla="*/ 4921623 h 5082988"/>
                  <a:gd name="connsiteX37" fmla="*/ 2179878 w 3918675"/>
                  <a:gd name="connsiteY37" fmla="*/ 4849906 h 5082988"/>
                  <a:gd name="connsiteX38" fmla="*/ 2179878 w 3918675"/>
                  <a:gd name="connsiteY38" fmla="*/ 5029200 h 5082988"/>
                  <a:gd name="connsiteX39" fmla="*/ 2072302 w 3918675"/>
                  <a:gd name="connsiteY39" fmla="*/ 5082988 h 5082988"/>
                  <a:gd name="connsiteX40" fmla="*/ 2036443 w 3918675"/>
                  <a:gd name="connsiteY40" fmla="*/ 5029200 h 5082988"/>
                  <a:gd name="connsiteX41" fmla="*/ 1991620 w 3918675"/>
                  <a:gd name="connsiteY41" fmla="*/ 5020235 h 5082988"/>
                  <a:gd name="connsiteX42" fmla="*/ 1982655 w 3918675"/>
                  <a:gd name="connsiteY42" fmla="*/ 4912659 h 5082988"/>
                  <a:gd name="connsiteX43" fmla="*/ 1910937 w 3918675"/>
                  <a:gd name="connsiteY43" fmla="*/ 4930588 h 5082988"/>
                  <a:gd name="connsiteX44" fmla="*/ 1866114 w 3918675"/>
                  <a:gd name="connsiteY44" fmla="*/ 4885765 h 5082988"/>
                  <a:gd name="connsiteX45" fmla="*/ 1794396 w 3918675"/>
                  <a:gd name="connsiteY45" fmla="*/ 4903694 h 5082988"/>
                  <a:gd name="connsiteX46" fmla="*/ 1390984 w 3918675"/>
                  <a:gd name="connsiteY46" fmla="*/ 4778188 h 5082988"/>
                  <a:gd name="connsiteX47" fmla="*/ 1265478 w 3918675"/>
                  <a:gd name="connsiteY47" fmla="*/ 4751294 h 5082988"/>
                  <a:gd name="connsiteX48" fmla="*/ 1265478 w 3918675"/>
                  <a:gd name="connsiteY48" fmla="*/ 4652682 h 5082988"/>
                  <a:gd name="connsiteX49" fmla="*/ 1113078 w 3918675"/>
                  <a:gd name="connsiteY49" fmla="*/ 4670612 h 5082988"/>
                  <a:gd name="connsiteX50" fmla="*/ 1139973 w 3918675"/>
                  <a:gd name="connsiteY50" fmla="*/ 4760259 h 5082988"/>
                  <a:gd name="connsiteX51" fmla="*/ 1157902 w 3918675"/>
                  <a:gd name="connsiteY51" fmla="*/ 4760259 h 5082988"/>
                  <a:gd name="connsiteX52" fmla="*/ 1157902 w 3918675"/>
                  <a:gd name="connsiteY52" fmla="*/ 4831976 h 5082988"/>
                  <a:gd name="connsiteX53" fmla="*/ 1041361 w 3918675"/>
                  <a:gd name="connsiteY53" fmla="*/ 4805082 h 5082988"/>
                  <a:gd name="connsiteX54" fmla="*/ 888961 w 3918675"/>
                  <a:gd name="connsiteY54" fmla="*/ 4840941 h 5082988"/>
                  <a:gd name="connsiteX55" fmla="*/ 790349 w 3918675"/>
                  <a:gd name="connsiteY55" fmla="*/ 4796117 h 5082988"/>
                  <a:gd name="connsiteX56" fmla="*/ 709667 w 3918675"/>
                  <a:gd name="connsiteY56" fmla="*/ 4823012 h 5082988"/>
                  <a:gd name="connsiteX57" fmla="*/ 646914 w 3918675"/>
                  <a:gd name="connsiteY57" fmla="*/ 4733365 h 5082988"/>
                  <a:gd name="connsiteX58" fmla="*/ 700702 w 3918675"/>
                  <a:gd name="connsiteY58" fmla="*/ 4491317 h 5082988"/>
                  <a:gd name="connsiteX59" fmla="*/ 808278 w 3918675"/>
                  <a:gd name="connsiteY59" fmla="*/ 4087906 h 5082988"/>
                  <a:gd name="connsiteX60" fmla="*/ 1104114 w 3918675"/>
                  <a:gd name="connsiteY60" fmla="*/ 3738282 h 5082988"/>
                  <a:gd name="connsiteX61" fmla="*/ 727596 w 3918675"/>
                  <a:gd name="connsiteY61" fmla="*/ 3612776 h 5082988"/>
                  <a:gd name="connsiteX62" fmla="*/ 673808 w 3918675"/>
                  <a:gd name="connsiteY62" fmla="*/ 3523129 h 5082988"/>
                  <a:gd name="connsiteX63" fmla="*/ 602090 w 3918675"/>
                  <a:gd name="connsiteY63" fmla="*/ 3594847 h 5082988"/>
                  <a:gd name="connsiteX64" fmla="*/ 449690 w 3918675"/>
                  <a:gd name="connsiteY64" fmla="*/ 3523129 h 5082988"/>
                  <a:gd name="connsiteX65" fmla="*/ 404867 w 3918675"/>
                  <a:gd name="connsiteY65" fmla="*/ 3496235 h 5082988"/>
                  <a:gd name="connsiteX66" fmla="*/ 369008 w 3918675"/>
                  <a:gd name="connsiteY66" fmla="*/ 3541059 h 5082988"/>
                  <a:gd name="connsiteX67" fmla="*/ 144890 w 3918675"/>
                  <a:gd name="connsiteY67" fmla="*/ 3209365 h 5082988"/>
                  <a:gd name="connsiteX68" fmla="*/ 234537 w 3918675"/>
                  <a:gd name="connsiteY68" fmla="*/ 3021106 h 5082988"/>
                  <a:gd name="connsiteX69" fmla="*/ 73173 w 3918675"/>
                  <a:gd name="connsiteY69" fmla="*/ 2904565 h 5082988"/>
                  <a:gd name="connsiteX70" fmla="*/ 171784 w 3918675"/>
                  <a:gd name="connsiteY70" fmla="*/ 2590800 h 5082988"/>
                  <a:gd name="connsiteX71" fmla="*/ 270396 w 3918675"/>
                  <a:gd name="connsiteY71" fmla="*/ 2528047 h 5082988"/>
                  <a:gd name="connsiteX72" fmla="*/ 216608 w 3918675"/>
                  <a:gd name="connsiteY72" fmla="*/ 2402541 h 5082988"/>
                  <a:gd name="connsiteX73" fmla="*/ 126961 w 3918675"/>
                  <a:gd name="connsiteY73" fmla="*/ 2402541 h 5082988"/>
                  <a:gd name="connsiteX74" fmla="*/ 198678 w 3918675"/>
                  <a:gd name="connsiteY74" fmla="*/ 2303929 h 5082988"/>
                  <a:gd name="connsiteX75" fmla="*/ 100067 w 3918675"/>
                  <a:gd name="connsiteY75" fmla="*/ 2277035 h 5082988"/>
                  <a:gd name="connsiteX76" fmla="*/ 73173 w 3918675"/>
                  <a:gd name="connsiteY76" fmla="*/ 2151529 h 5082988"/>
                  <a:gd name="connsiteX77" fmla="*/ 109031 w 3918675"/>
                  <a:gd name="connsiteY77" fmla="*/ 2106706 h 5082988"/>
                  <a:gd name="connsiteX78" fmla="*/ 109031 w 3918675"/>
                  <a:gd name="connsiteY78" fmla="*/ 2026023 h 5082988"/>
                  <a:gd name="connsiteX79" fmla="*/ 1455 w 3918675"/>
                  <a:gd name="connsiteY79" fmla="*/ 1954306 h 5082988"/>
                  <a:gd name="connsiteX80" fmla="*/ 198678 w 3918675"/>
                  <a:gd name="connsiteY80" fmla="*/ 1891553 h 5082988"/>
                  <a:gd name="connsiteX81" fmla="*/ 144890 w 3918675"/>
                  <a:gd name="connsiteY81" fmla="*/ 1855694 h 5082988"/>
                  <a:gd name="connsiteX82" fmla="*/ 216608 w 3918675"/>
                  <a:gd name="connsiteY82" fmla="*/ 1685365 h 5082988"/>
                  <a:gd name="connsiteX83" fmla="*/ 117996 w 3918675"/>
                  <a:gd name="connsiteY83" fmla="*/ 1362635 h 5082988"/>
                  <a:gd name="connsiteX84" fmla="*/ 207643 w 3918675"/>
                  <a:gd name="connsiteY84" fmla="*/ 1299882 h 5082988"/>
                  <a:gd name="connsiteX85" fmla="*/ 315220 w 3918675"/>
                  <a:gd name="connsiteY85" fmla="*/ 1389529 h 5082988"/>
                  <a:gd name="connsiteX86" fmla="*/ 467620 w 3918675"/>
                  <a:gd name="connsiteY86" fmla="*/ 1326776 h 5082988"/>
                  <a:gd name="connsiteX87" fmla="*/ 548302 w 3918675"/>
                  <a:gd name="connsiteY87" fmla="*/ 1362635 h 5082988"/>
                  <a:gd name="connsiteX88" fmla="*/ 566231 w 3918675"/>
                  <a:gd name="connsiteY88" fmla="*/ 1281953 h 5082988"/>
                  <a:gd name="connsiteX89" fmla="*/ 485549 w 3918675"/>
                  <a:gd name="connsiteY89" fmla="*/ 1237129 h 5082988"/>
                  <a:gd name="connsiteX90" fmla="*/ 620020 w 3918675"/>
                  <a:gd name="connsiteY90" fmla="*/ 1102659 h 5082988"/>
                  <a:gd name="connsiteX91" fmla="*/ 691737 w 3918675"/>
                  <a:gd name="connsiteY91" fmla="*/ 905435 h 5082988"/>
                  <a:gd name="connsiteX92" fmla="*/ 557267 w 3918675"/>
                  <a:gd name="connsiteY92" fmla="*/ 887506 h 5082988"/>
                  <a:gd name="connsiteX93" fmla="*/ 530373 w 3918675"/>
                  <a:gd name="connsiteY93" fmla="*/ 744070 h 5082988"/>
                  <a:gd name="connsiteX94" fmla="*/ 727596 w 3918675"/>
                  <a:gd name="connsiteY94" fmla="*/ 744070 h 5082988"/>
                  <a:gd name="connsiteX95" fmla="*/ 700702 w 3918675"/>
                  <a:gd name="connsiteY95" fmla="*/ 618565 h 5082988"/>
                  <a:gd name="connsiteX96" fmla="*/ 799314 w 3918675"/>
                  <a:gd name="connsiteY96" fmla="*/ 546847 h 5082988"/>
                  <a:gd name="connsiteX97" fmla="*/ 799314 w 3918675"/>
                  <a:gd name="connsiteY97" fmla="*/ 331694 h 5082988"/>
                  <a:gd name="connsiteX98" fmla="*/ 853102 w 3918675"/>
                  <a:gd name="connsiteY98" fmla="*/ 242047 h 5082988"/>
                  <a:gd name="connsiteX99" fmla="*/ 745526 w 3918675"/>
                  <a:gd name="connsiteY99" fmla="*/ 206188 h 5082988"/>
                  <a:gd name="connsiteX100" fmla="*/ 754490 w 3918675"/>
                  <a:gd name="connsiteY100" fmla="*/ 71717 h 5082988"/>
                  <a:gd name="connsiteX101" fmla="*/ 835173 w 3918675"/>
                  <a:gd name="connsiteY101" fmla="*/ 0 h 5082988"/>
                  <a:gd name="connsiteX0" fmla="*/ 3551478 w 3918675"/>
                  <a:gd name="connsiteY0" fmla="*/ 2653553 h 5082988"/>
                  <a:gd name="connsiteX1" fmla="*/ 3488726 w 3918675"/>
                  <a:gd name="connsiteY1" fmla="*/ 2653553 h 5082988"/>
                  <a:gd name="connsiteX2" fmla="*/ 3479761 w 3918675"/>
                  <a:gd name="connsiteY2" fmla="*/ 2581835 h 5082988"/>
                  <a:gd name="connsiteX3" fmla="*/ 3372184 w 3918675"/>
                  <a:gd name="connsiteY3" fmla="*/ 2653553 h 5082988"/>
                  <a:gd name="connsiteX4" fmla="*/ 3273573 w 3918675"/>
                  <a:gd name="connsiteY4" fmla="*/ 2644588 h 5082988"/>
                  <a:gd name="connsiteX5" fmla="*/ 3219784 w 3918675"/>
                  <a:gd name="connsiteY5" fmla="*/ 2832847 h 5082988"/>
                  <a:gd name="connsiteX6" fmla="*/ 3112208 w 3918675"/>
                  <a:gd name="connsiteY6" fmla="*/ 2707341 h 5082988"/>
                  <a:gd name="connsiteX7" fmla="*/ 3085314 w 3918675"/>
                  <a:gd name="connsiteY7" fmla="*/ 2743200 h 5082988"/>
                  <a:gd name="connsiteX8" fmla="*/ 3148067 w 3918675"/>
                  <a:gd name="connsiteY8" fmla="*/ 2886635 h 5082988"/>
                  <a:gd name="connsiteX9" fmla="*/ 3327361 w 3918675"/>
                  <a:gd name="connsiteY9" fmla="*/ 3030070 h 5082988"/>
                  <a:gd name="connsiteX10" fmla="*/ 3264608 w 3918675"/>
                  <a:gd name="connsiteY10" fmla="*/ 3164541 h 5082988"/>
                  <a:gd name="connsiteX11" fmla="*/ 3345290 w 3918675"/>
                  <a:gd name="connsiteY11" fmla="*/ 3334870 h 5082988"/>
                  <a:gd name="connsiteX12" fmla="*/ 3443902 w 3918675"/>
                  <a:gd name="connsiteY12" fmla="*/ 3505200 h 5082988"/>
                  <a:gd name="connsiteX13" fmla="*/ 3533549 w 3918675"/>
                  <a:gd name="connsiteY13" fmla="*/ 3496235 h 5082988"/>
                  <a:gd name="connsiteX14" fmla="*/ 3910067 w 3918675"/>
                  <a:gd name="connsiteY14" fmla="*/ 4186517 h 5082988"/>
                  <a:gd name="connsiteX15" fmla="*/ 3793526 w 3918675"/>
                  <a:gd name="connsiteY15" fmla="*/ 4105835 h 5082988"/>
                  <a:gd name="connsiteX16" fmla="*/ 3748702 w 3918675"/>
                  <a:gd name="connsiteY16" fmla="*/ 4303059 h 5082988"/>
                  <a:gd name="connsiteX17" fmla="*/ 3425973 w 3918675"/>
                  <a:gd name="connsiteY17" fmla="*/ 4455459 h 5082988"/>
                  <a:gd name="connsiteX18" fmla="*/ 3515620 w 3918675"/>
                  <a:gd name="connsiteY18" fmla="*/ 4607859 h 5082988"/>
                  <a:gd name="connsiteX19" fmla="*/ 3560443 w 3918675"/>
                  <a:gd name="connsiteY19" fmla="*/ 4688541 h 5082988"/>
                  <a:gd name="connsiteX20" fmla="*/ 3506655 w 3918675"/>
                  <a:gd name="connsiteY20" fmla="*/ 4787153 h 5082988"/>
                  <a:gd name="connsiteX21" fmla="*/ 3614231 w 3918675"/>
                  <a:gd name="connsiteY21" fmla="*/ 4805082 h 5082988"/>
                  <a:gd name="connsiteX22" fmla="*/ 3578373 w 3918675"/>
                  <a:gd name="connsiteY22" fmla="*/ 4975412 h 5082988"/>
                  <a:gd name="connsiteX23" fmla="*/ 3425973 w 3918675"/>
                  <a:gd name="connsiteY23" fmla="*/ 4921623 h 5082988"/>
                  <a:gd name="connsiteX24" fmla="*/ 3425973 w 3918675"/>
                  <a:gd name="connsiteY24" fmla="*/ 4796117 h 5082988"/>
                  <a:gd name="connsiteX25" fmla="*/ 3291502 w 3918675"/>
                  <a:gd name="connsiteY25" fmla="*/ 4849906 h 5082988"/>
                  <a:gd name="connsiteX26" fmla="*/ 3210820 w 3918675"/>
                  <a:gd name="connsiteY26" fmla="*/ 4787153 h 5082988"/>
                  <a:gd name="connsiteX27" fmla="*/ 3121173 w 3918675"/>
                  <a:gd name="connsiteY27" fmla="*/ 4751294 h 5082988"/>
                  <a:gd name="connsiteX28" fmla="*/ 3121173 w 3918675"/>
                  <a:gd name="connsiteY28" fmla="*/ 4894729 h 5082988"/>
                  <a:gd name="connsiteX29" fmla="*/ 2789478 w 3918675"/>
                  <a:gd name="connsiteY29" fmla="*/ 4867835 h 5082988"/>
                  <a:gd name="connsiteX30" fmla="*/ 2762584 w 3918675"/>
                  <a:gd name="connsiteY30" fmla="*/ 4957482 h 5082988"/>
                  <a:gd name="connsiteX31" fmla="*/ 2708796 w 3918675"/>
                  <a:gd name="connsiteY31" fmla="*/ 4957482 h 5082988"/>
                  <a:gd name="connsiteX32" fmla="*/ 2699831 w 3918675"/>
                  <a:gd name="connsiteY32" fmla="*/ 5020235 h 5082988"/>
                  <a:gd name="connsiteX33" fmla="*/ 2448820 w 3918675"/>
                  <a:gd name="connsiteY33" fmla="*/ 5029200 h 5082988"/>
                  <a:gd name="connsiteX34" fmla="*/ 2403996 w 3918675"/>
                  <a:gd name="connsiteY34" fmla="*/ 4912659 h 5082988"/>
                  <a:gd name="connsiteX35" fmla="*/ 2296420 w 3918675"/>
                  <a:gd name="connsiteY35" fmla="*/ 4921623 h 5082988"/>
                  <a:gd name="connsiteX36" fmla="*/ 2179878 w 3918675"/>
                  <a:gd name="connsiteY36" fmla="*/ 4849906 h 5082988"/>
                  <a:gd name="connsiteX37" fmla="*/ 2179878 w 3918675"/>
                  <a:gd name="connsiteY37" fmla="*/ 5029200 h 5082988"/>
                  <a:gd name="connsiteX38" fmla="*/ 2072302 w 3918675"/>
                  <a:gd name="connsiteY38" fmla="*/ 5082988 h 5082988"/>
                  <a:gd name="connsiteX39" fmla="*/ 2036443 w 3918675"/>
                  <a:gd name="connsiteY39" fmla="*/ 5029200 h 5082988"/>
                  <a:gd name="connsiteX40" fmla="*/ 1991620 w 3918675"/>
                  <a:gd name="connsiteY40" fmla="*/ 5020235 h 5082988"/>
                  <a:gd name="connsiteX41" fmla="*/ 1982655 w 3918675"/>
                  <a:gd name="connsiteY41" fmla="*/ 4912659 h 5082988"/>
                  <a:gd name="connsiteX42" fmla="*/ 1910937 w 3918675"/>
                  <a:gd name="connsiteY42" fmla="*/ 4930588 h 5082988"/>
                  <a:gd name="connsiteX43" fmla="*/ 1866114 w 3918675"/>
                  <a:gd name="connsiteY43" fmla="*/ 4885765 h 5082988"/>
                  <a:gd name="connsiteX44" fmla="*/ 1794396 w 3918675"/>
                  <a:gd name="connsiteY44" fmla="*/ 4903694 h 5082988"/>
                  <a:gd name="connsiteX45" fmla="*/ 1390984 w 3918675"/>
                  <a:gd name="connsiteY45" fmla="*/ 4778188 h 5082988"/>
                  <a:gd name="connsiteX46" fmla="*/ 1265478 w 3918675"/>
                  <a:gd name="connsiteY46" fmla="*/ 4751294 h 5082988"/>
                  <a:gd name="connsiteX47" fmla="*/ 1265478 w 3918675"/>
                  <a:gd name="connsiteY47" fmla="*/ 4652682 h 5082988"/>
                  <a:gd name="connsiteX48" fmla="*/ 1113078 w 3918675"/>
                  <a:gd name="connsiteY48" fmla="*/ 4670612 h 5082988"/>
                  <a:gd name="connsiteX49" fmla="*/ 1139973 w 3918675"/>
                  <a:gd name="connsiteY49" fmla="*/ 4760259 h 5082988"/>
                  <a:gd name="connsiteX50" fmla="*/ 1157902 w 3918675"/>
                  <a:gd name="connsiteY50" fmla="*/ 4760259 h 5082988"/>
                  <a:gd name="connsiteX51" fmla="*/ 1157902 w 3918675"/>
                  <a:gd name="connsiteY51" fmla="*/ 4831976 h 5082988"/>
                  <a:gd name="connsiteX52" fmla="*/ 1041361 w 3918675"/>
                  <a:gd name="connsiteY52" fmla="*/ 4805082 h 5082988"/>
                  <a:gd name="connsiteX53" fmla="*/ 888961 w 3918675"/>
                  <a:gd name="connsiteY53" fmla="*/ 4840941 h 5082988"/>
                  <a:gd name="connsiteX54" fmla="*/ 790349 w 3918675"/>
                  <a:gd name="connsiteY54" fmla="*/ 4796117 h 5082988"/>
                  <a:gd name="connsiteX55" fmla="*/ 709667 w 3918675"/>
                  <a:gd name="connsiteY55" fmla="*/ 4823012 h 5082988"/>
                  <a:gd name="connsiteX56" fmla="*/ 646914 w 3918675"/>
                  <a:gd name="connsiteY56" fmla="*/ 4733365 h 5082988"/>
                  <a:gd name="connsiteX57" fmla="*/ 700702 w 3918675"/>
                  <a:gd name="connsiteY57" fmla="*/ 4491317 h 5082988"/>
                  <a:gd name="connsiteX58" fmla="*/ 808278 w 3918675"/>
                  <a:gd name="connsiteY58" fmla="*/ 4087906 h 5082988"/>
                  <a:gd name="connsiteX59" fmla="*/ 1104114 w 3918675"/>
                  <a:gd name="connsiteY59" fmla="*/ 3738282 h 5082988"/>
                  <a:gd name="connsiteX60" fmla="*/ 727596 w 3918675"/>
                  <a:gd name="connsiteY60" fmla="*/ 3612776 h 5082988"/>
                  <a:gd name="connsiteX61" fmla="*/ 673808 w 3918675"/>
                  <a:gd name="connsiteY61" fmla="*/ 3523129 h 5082988"/>
                  <a:gd name="connsiteX62" fmla="*/ 602090 w 3918675"/>
                  <a:gd name="connsiteY62" fmla="*/ 3594847 h 5082988"/>
                  <a:gd name="connsiteX63" fmla="*/ 449690 w 3918675"/>
                  <a:gd name="connsiteY63" fmla="*/ 3523129 h 5082988"/>
                  <a:gd name="connsiteX64" fmla="*/ 404867 w 3918675"/>
                  <a:gd name="connsiteY64" fmla="*/ 3496235 h 5082988"/>
                  <a:gd name="connsiteX65" fmla="*/ 369008 w 3918675"/>
                  <a:gd name="connsiteY65" fmla="*/ 3541059 h 5082988"/>
                  <a:gd name="connsiteX66" fmla="*/ 144890 w 3918675"/>
                  <a:gd name="connsiteY66" fmla="*/ 3209365 h 5082988"/>
                  <a:gd name="connsiteX67" fmla="*/ 234537 w 3918675"/>
                  <a:gd name="connsiteY67" fmla="*/ 3021106 h 5082988"/>
                  <a:gd name="connsiteX68" fmla="*/ 73173 w 3918675"/>
                  <a:gd name="connsiteY68" fmla="*/ 2904565 h 5082988"/>
                  <a:gd name="connsiteX69" fmla="*/ 171784 w 3918675"/>
                  <a:gd name="connsiteY69" fmla="*/ 2590800 h 5082988"/>
                  <a:gd name="connsiteX70" fmla="*/ 270396 w 3918675"/>
                  <a:gd name="connsiteY70" fmla="*/ 2528047 h 5082988"/>
                  <a:gd name="connsiteX71" fmla="*/ 216608 w 3918675"/>
                  <a:gd name="connsiteY71" fmla="*/ 2402541 h 5082988"/>
                  <a:gd name="connsiteX72" fmla="*/ 126961 w 3918675"/>
                  <a:gd name="connsiteY72" fmla="*/ 2402541 h 5082988"/>
                  <a:gd name="connsiteX73" fmla="*/ 198678 w 3918675"/>
                  <a:gd name="connsiteY73" fmla="*/ 2303929 h 5082988"/>
                  <a:gd name="connsiteX74" fmla="*/ 100067 w 3918675"/>
                  <a:gd name="connsiteY74" fmla="*/ 2277035 h 5082988"/>
                  <a:gd name="connsiteX75" fmla="*/ 73173 w 3918675"/>
                  <a:gd name="connsiteY75" fmla="*/ 2151529 h 5082988"/>
                  <a:gd name="connsiteX76" fmla="*/ 109031 w 3918675"/>
                  <a:gd name="connsiteY76" fmla="*/ 2106706 h 5082988"/>
                  <a:gd name="connsiteX77" fmla="*/ 109031 w 3918675"/>
                  <a:gd name="connsiteY77" fmla="*/ 2026023 h 5082988"/>
                  <a:gd name="connsiteX78" fmla="*/ 1455 w 3918675"/>
                  <a:gd name="connsiteY78" fmla="*/ 1954306 h 5082988"/>
                  <a:gd name="connsiteX79" fmla="*/ 198678 w 3918675"/>
                  <a:gd name="connsiteY79" fmla="*/ 1891553 h 5082988"/>
                  <a:gd name="connsiteX80" fmla="*/ 144890 w 3918675"/>
                  <a:gd name="connsiteY80" fmla="*/ 1855694 h 5082988"/>
                  <a:gd name="connsiteX81" fmla="*/ 216608 w 3918675"/>
                  <a:gd name="connsiteY81" fmla="*/ 1685365 h 5082988"/>
                  <a:gd name="connsiteX82" fmla="*/ 117996 w 3918675"/>
                  <a:gd name="connsiteY82" fmla="*/ 1362635 h 5082988"/>
                  <a:gd name="connsiteX83" fmla="*/ 207643 w 3918675"/>
                  <a:gd name="connsiteY83" fmla="*/ 1299882 h 5082988"/>
                  <a:gd name="connsiteX84" fmla="*/ 315220 w 3918675"/>
                  <a:gd name="connsiteY84" fmla="*/ 1389529 h 5082988"/>
                  <a:gd name="connsiteX85" fmla="*/ 467620 w 3918675"/>
                  <a:gd name="connsiteY85" fmla="*/ 1326776 h 5082988"/>
                  <a:gd name="connsiteX86" fmla="*/ 548302 w 3918675"/>
                  <a:gd name="connsiteY86" fmla="*/ 1362635 h 5082988"/>
                  <a:gd name="connsiteX87" fmla="*/ 566231 w 3918675"/>
                  <a:gd name="connsiteY87" fmla="*/ 1281953 h 5082988"/>
                  <a:gd name="connsiteX88" fmla="*/ 485549 w 3918675"/>
                  <a:gd name="connsiteY88" fmla="*/ 1237129 h 5082988"/>
                  <a:gd name="connsiteX89" fmla="*/ 620020 w 3918675"/>
                  <a:gd name="connsiteY89" fmla="*/ 1102659 h 5082988"/>
                  <a:gd name="connsiteX90" fmla="*/ 691737 w 3918675"/>
                  <a:gd name="connsiteY90" fmla="*/ 905435 h 5082988"/>
                  <a:gd name="connsiteX91" fmla="*/ 557267 w 3918675"/>
                  <a:gd name="connsiteY91" fmla="*/ 887506 h 5082988"/>
                  <a:gd name="connsiteX92" fmla="*/ 530373 w 3918675"/>
                  <a:gd name="connsiteY92" fmla="*/ 744070 h 5082988"/>
                  <a:gd name="connsiteX93" fmla="*/ 727596 w 3918675"/>
                  <a:gd name="connsiteY93" fmla="*/ 744070 h 5082988"/>
                  <a:gd name="connsiteX94" fmla="*/ 700702 w 3918675"/>
                  <a:gd name="connsiteY94" fmla="*/ 618565 h 5082988"/>
                  <a:gd name="connsiteX95" fmla="*/ 799314 w 3918675"/>
                  <a:gd name="connsiteY95" fmla="*/ 546847 h 5082988"/>
                  <a:gd name="connsiteX96" fmla="*/ 799314 w 3918675"/>
                  <a:gd name="connsiteY96" fmla="*/ 331694 h 5082988"/>
                  <a:gd name="connsiteX97" fmla="*/ 853102 w 3918675"/>
                  <a:gd name="connsiteY97" fmla="*/ 242047 h 5082988"/>
                  <a:gd name="connsiteX98" fmla="*/ 745526 w 3918675"/>
                  <a:gd name="connsiteY98" fmla="*/ 206188 h 5082988"/>
                  <a:gd name="connsiteX99" fmla="*/ 754490 w 3918675"/>
                  <a:gd name="connsiteY99" fmla="*/ 71717 h 5082988"/>
                  <a:gd name="connsiteX100" fmla="*/ 835173 w 3918675"/>
                  <a:gd name="connsiteY100" fmla="*/ 0 h 5082988"/>
                  <a:gd name="connsiteX0" fmla="*/ 3488726 w 3918675"/>
                  <a:gd name="connsiteY0" fmla="*/ 2653553 h 5082988"/>
                  <a:gd name="connsiteX1" fmla="*/ 3479761 w 3918675"/>
                  <a:gd name="connsiteY1" fmla="*/ 2581835 h 5082988"/>
                  <a:gd name="connsiteX2" fmla="*/ 3372184 w 3918675"/>
                  <a:gd name="connsiteY2" fmla="*/ 2653553 h 5082988"/>
                  <a:gd name="connsiteX3" fmla="*/ 3273573 w 3918675"/>
                  <a:gd name="connsiteY3" fmla="*/ 2644588 h 5082988"/>
                  <a:gd name="connsiteX4" fmla="*/ 3219784 w 3918675"/>
                  <a:gd name="connsiteY4" fmla="*/ 2832847 h 5082988"/>
                  <a:gd name="connsiteX5" fmla="*/ 3112208 w 3918675"/>
                  <a:gd name="connsiteY5" fmla="*/ 2707341 h 5082988"/>
                  <a:gd name="connsiteX6" fmla="*/ 3085314 w 3918675"/>
                  <a:gd name="connsiteY6" fmla="*/ 2743200 h 5082988"/>
                  <a:gd name="connsiteX7" fmla="*/ 3148067 w 3918675"/>
                  <a:gd name="connsiteY7" fmla="*/ 2886635 h 5082988"/>
                  <a:gd name="connsiteX8" fmla="*/ 3327361 w 3918675"/>
                  <a:gd name="connsiteY8" fmla="*/ 3030070 h 5082988"/>
                  <a:gd name="connsiteX9" fmla="*/ 3264608 w 3918675"/>
                  <a:gd name="connsiteY9" fmla="*/ 3164541 h 5082988"/>
                  <a:gd name="connsiteX10" fmla="*/ 3345290 w 3918675"/>
                  <a:gd name="connsiteY10" fmla="*/ 3334870 h 5082988"/>
                  <a:gd name="connsiteX11" fmla="*/ 3443902 w 3918675"/>
                  <a:gd name="connsiteY11" fmla="*/ 3505200 h 5082988"/>
                  <a:gd name="connsiteX12" fmla="*/ 3533549 w 3918675"/>
                  <a:gd name="connsiteY12" fmla="*/ 3496235 h 5082988"/>
                  <a:gd name="connsiteX13" fmla="*/ 3910067 w 3918675"/>
                  <a:gd name="connsiteY13" fmla="*/ 4186517 h 5082988"/>
                  <a:gd name="connsiteX14" fmla="*/ 3793526 w 3918675"/>
                  <a:gd name="connsiteY14" fmla="*/ 4105835 h 5082988"/>
                  <a:gd name="connsiteX15" fmla="*/ 3748702 w 3918675"/>
                  <a:gd name="connsiteY15" fmla="*/ 4303059 h 5082988"/>
                  <a:gd name="connsiteX16" fmla="*/ 3425973 w 3918675"/>
                  <a:gd name="connsiteY16" fmla="*/ 4455459 h 5082988"/>
                  <a:gd name="connsiteX17" fmla="*/ 3515620 w 3918675"/>
                  <a:gd name="connsiteY17" fmla="*/ 4607859 h 5082988"/>
                  <a:gd name="connsiteX18" fmla="*/ 3560443 w 3918675"/>
                  <a:gd name="connsiteY18" fmla="*/ 4688541 h 5082988"/>
                  <a:gd name="connsiteX19" fmla="*/ 3506655 w 3918675"/>
                  <a:gd name="connsiteY19" fmla="*/ 4787153 h 5082988"/>
                  <a:gd name="connsiteX20" fmla="*/ 3614231 w 3918675"/>
                  <a:gd name="connsiteY20" fmla="*/ 4805082 h 5082988"/>
                  <a:gd name="connsiteX21" fmla="*/ 3578373 w 3918675"/>
                  <a:gd name="connsiteY21" fmla="*/ 4975412 h 5082988"/>
                  <a:gd name="connsiteX22" fmla="*/ 3425973 w 3918675"/>
                  <a:gd name="connsiteY22" fmla="*/ 4921623 h 5082988"/>
                  <a:gd name="connsiteX23" fmla="*/ 3425973 w 3918675"/>
                  <a:gd name="connsiteY23" fmla="*/ 4796117 h 5082988"/>
                  <a:gd name="connsiteX24" fmla="*/ 3291502 w 3918675"/>
                  <a:gd name="connsiteY24" fmla="*/ 4849906 h 5082988"/>
                  <a:gd name="connsiteX25" fmla="*/ 3210820 w 3918675"/>
                  <a:gd name="connsiteY25" fmla="*/ 4787153 h 5082988"/>
                  <a:gd name="connsiteX26" fmla="*/ 3121173 w 3918675"/>
                  <a:gd name="connsiteY26" fmla="*/ 4751294 h 5082988"/>
                  <a:gd name="connsiteX27" fmla="*/ 3121173 w 3918675"/>
                  <a:gd name="connsiteY27" fmla="*/ 4894729 h 5082988"/>
                  <a:gd name="connsiteX28" fmla="*/ 2789478 w 3918675"/>
                  <a:gd name="connsiteY28" fmla="*/ 4867835 h 5082988"/>
                  <a:gd name="connsiteX29" fmla="*/ 2762584 w 3918675"/>
                  <a:gd name="connsiteY29" fmla="*/ 4957482 h 5082988"/>
                  <a:gd name="connsiteX30" fmla="*/ 2708796 w 3918675"/>
                  <a:gd name="connsiteY30" fmla="*/ 4957482 h 5082988"/>
                  <a:gd name="connsiteX31" fmla="*/ 2699831 w 3918675"/>
                  <a:gd name="connsiteY31" fmla="*/ 5020235 h 5082988"/>
                  <a:gd name="connsiteX32" fmla="*/ 2448820 w 3918675"/>
                  <a:gd name="connsiteY32" fmla="*/ 5029200 h 5082988"/>
                  <a:gd name="connsiteX33" fmla="*/ 2403996 w 3918675"/>
                  <a:gd name="connsiteY33" fmla="*/ 4912659 h 5082988"/>
                  <a:gd name="connsiteX34" fmla="*/ 2296420 w 3918675"/>
                  <a:gd name="connsiteY34" fmla="*/ 4921623 h 5082988"/>
                  <a:gd name="connsiteX35" fmla="*/ 2179878 w 3918675"/>
                  <a:gd name="connsiteY35" fmla="*/ 4849906 h 5082988"/>
                  <a:gd name="connsiteX36" fmla="*/ 2179878 w 3918675"/>
                  <a:gd name="connsiteY36" fmla="*/ 5029200 h 5082988"/>
                  <a:gd name="connsiteX37" fmla="*/ 2072302 w 3918675"/>
                  <a:gd name="connsiteY37" fmla="*/ 5082988 h 5082988"/>
                  <a:gd name="connsiteX38" fmla="*/ 2036443 w 3918675"/>
                  <a:gd name="connsiteY38" fmla="*/ 5029200 h 5082988"/>
                  <a:gd name="connsiteX39" fmla="*/ 1991620 w 3918675"/>
                  <a:gd name="connsiteY39" fmla="*/ 5020235 h 5082988"/>
                  <a:gd name="connsiteX40" fmla="*/ 1982655 w 3918675"/>
                  <a:gd name="connsiteY40" fmla="*/ 4912659 h 5082988"/>
                  <a:gd name="connsiteX41" fmla="*/ 1910937 w 3918675"/>
                  <a:gd name="connsiteY41" fmla="*/ 4930588 h 5082988"/>
                  <a:gd name="connsiteX42" fmla="*/ 1866114 w 3918675"/>
                  <a:gd name="connsiteY42" fmla="*/ 4885765 h 5082988"/>
                  <a:gd name="connsiteX43" fmla="*/ 1794396 w 3918675"/>
                  <a:gd name="connsiteY43" fmla="*/ 4903694 h 5082988"/>
                  <a:gd name="connsiteX44" fmla="*/ 1390984 w 3918675"/>
                  <a:gd name="connsiteY44" fmla="*/ 4778188 h 5082988"/>
                  <a:gd name="connsiteX45" fmla="*/ 1265478 w 3918675"/>
                  <a:gd name="connsiteY45" fmla="*/ 4751294 h 5082988"/>
                  <a:gd name="connsiteX46" fmla="*/ 1265478 w 3918675"/>
                  <a:gd name="connsiteY46" fmla="*/ 4652682 h 5082988"/>
                  <a:gd name="connsiteX47" fmla="*/ 1113078 w 3918675"/>
                  <a:gd name="connsiteY47" fmla="*/ 4670612 h 5082988"/>
                  <a:gd name="connsiteX48" fmla="*/ 1139973 w 3918675"/>
                  <a:gd name="connsiteY48" fmla="*/ 4760259 h 5082988"/>
                  <a:gd name="connsiteX49" fmla="*/ 1157902 w 3918675"/>
                  <a:gd name="connsiteY49" fmla="*/ 4760259 h 5082988"/>
                  <a:gd name="connsiteX50" fmla="*/ 1157902 w 3918675"/>
                  <a:gd name="connsiteY50" fmla="*/ 4831976 h 5082988"/>
                  <a:gd name="connsiteX51" fmla="*/ 1041361 w 3918675"/>
                  <a:gd name="connsiteY51" fmla="*/ 4805082 h 5082988"/>
                  <a:gd name="connsiteX52" fmla="*/ 888961 w 3918675"/>
                  <a:gd name="connsiteY52" fmla="*/ 4840941 h 5082988"/>
                  <a:gd name="connsiteX53" fmla="*/ 790349 w 3918675"/>
                  <a:gd name="connsiteY53" fmla="*/ 4796117 h 5082988"/>
                  <a:gd name="connsiteX54" fmla="*/ 709667 w 3918675"/>
                  <a:gd name="connsiteY54" fmla="*/ 4823012 h 5082988"/>
                  <a:gd name="connsiteX55" fmla="*/ 646914 w 3918675"/>
                  <a:gd name="connsiteY55" fmla="*/ 4733365 h 5082988"/>
                  <a:gd name="connsiteX56" fmla="*/ 700702 w 3918675"/>
                  <a:gd name="connsiteY56" fmla="*/ 4491317 h 5082988"/>
                  <a:gd name="connsiteX57" fmla="*/ 808278 w 3918675"/>
                  <a:gd name="connsiteY57" fmla="*/ 4087906 h 5082988"/>
                  <a:gd name="connsiteX58" fmla="*/ 1104114 w 3918675"/>
                  <a:gd name="connsiteY58" fmla="*/ 3738282 h 5082988"/>
                  <a:gd name="connsiteX59" fmla="*/ 727596 w 3918675"/>
                  <a:gd name="connsiteY59" fmla="*/ 3612776 h 5082988"/>
                  <a:gd name="connsiteX60" fmla="*/ 673808 w 3918675"/>
                  <a:gd name="connsiteY60" fmla="*/ 3523129 h 5082988"/>
                  <a:gd name="connsiteX61" fmla="*/ 602090 w 3918675"/>
                  <a:gd name="connsiteY61" fmla="*/ 3594847 h 5082988"/>
                  <a:gd name="connsiteX62" fmla="*/ 449690 w 3918675"/>
                  <a:gd name="connsiteY62" fmla="*/ 3523129 h 5082988"/>
                  <a:gd name="connsiteX63" fmla="*/ 404867 w 3918675"/>
                  <a:gd name="connsiteY63" fmla="*/ 3496235 h 5082988"/>
                  <a:gd name="connsiteX64" fmla="*/ 369008 w 3918675"/>
                  <a:gd name="connsiteY64" fmla="*/ 3541059 h 5082988"/>
                  <a:gd name="connsiteX65" fmla="*/ 144890 w 3918675"/>
                  <a:gd name="connsiteY65" fmla="*/ 3209365 h 5082988"/>
                  <a:gd name="connsiteX66" fmla="*/ 234537 w 3918675"/>
                  <a:gd name="connsiteY66" fmla="*/ 3021106 h 5082988"/>
                  <a:gd name="connsiteX67" fmla="*/ 73173 w 3918675"/>
                  <a:gd name="connsiteY67" fmla="*/ 2904565 h 5082988"/>
                  <a:gd name="connsiteX68" fmla="*/ 171784 w 3918675"/>
                  <a:gd name="connsiteY68" fmla="*/ 2590800 h 5082988"/>
                  <a:gd name="connsiteX69" fmla="*/ 270396 w 3918675"/>
                  <a:gd name="connsiteY69" fmla="*/ 2528047 h 5082988"/>
                  <a:gd name="connsiteX70" fmla="*/ 216608 w 3918675"/>
                  <a:gd name="connsiteY70" fmla="*/ 2402541 h 5082988"/>
                  <a:gd name="connsiteX71" fmla="*/ 126961 w 3918675"/>
                  <a:gd name="connsiteY71" fmla="*/ 2402541 h 5082988"/>
                  <a:gd name="connsiteX72" fmla="*/ 198678 w 3918675"/>
                  <a:gd name="connsiteY72" fmla="*/ 2303929 h 5082988"/>
                  <a:gd name="connsiteX73" fmla="*/ 100067 w 3918675"/>
                  <a:gd name="connsiteY73" fmla="*/ 2277035 h 5082988"/>
                  <a:gd name="connsiteX74" fmla="*/ 73173 w 3918675"/>
                  <a:gd name="connsiteY74" fmla="*/ 2151529 h 5082988"/>
                  <a:gd name="connsiteX75" fmla="*/ 109031 w 3918675"/>
                  <a:gd name="connsiteY75" fmla="*/ 2106706 h 5082988"/>
                  <a:gd name="connsiteX76" fmla="*/ 109031 w 3918675"/>
                  <a:gd name="connsiteY76" fmla="*/ 2026023 h 5082988"/>
                  <a:gd name="connsiteX77" fmla="*/ 1455 w 3918675"/>
                  <a:gd name="connsiteY77" fmla="*/ 1954306 h 5082988"/>
                  <a:gd name="connsiteX78" fmla="*/ 198678 w 3918675"/>
                  <a:gd name="connsiteY78" fmla="*/ 1891553 h 5082988"/>
                  <a:gd name="connsiteX79" fmla="*/ 144890 w 3918675"/>
                  <a:gd name="connsiteY79" fmla="*/ 1855694 h 5082988"/>
                  <a:gd name="connsiteX80" fmla="*/ 216608 w 3918675"/>
                  <a:gd name="connsiteY80" fmla="*/ 1685365 h 5082988"/>
                  <a:gd name="connsiteX81" fmla="*/ 117996 w 3918675"/>
                  <a:gd name="connsiteY81" fmla="*/ 1362635 h 5082988"/>
                  <a:gd name="connsiteX82" fmla="*/ 207643 w 3918675"/>
                  <a:gd name="connsiteY82" fmla="*/ 1299882 h 5082988"/>
                  <a:gd name="connsiteX83" fmla="*/ 315220 w 3918675"/>
                  <a:gd name="connsiteY83" fmla="*/ 1389529 h 5082988"/>
                  <a:gd name="connsiteX84" fmla="*/ 467620 w 3918675"/>
                  <a:gd name="connsiteY84" fmla="*/ 1326776 h 5082988"/>
                  <a:gd name="connsiteX85" fmla="*/ 548302 w 3918675"/>
                  <a:gd name="connsiteY85" fmla="*/ 1362635 h 5082988"/>
                  <a:gd name="connsiteX86" fmla="*/ 566231 w 3918675"/>
                  <a:gd name="connsiteY86" fmla="*/ 1281953 h 5082988"/>
                  <a:gd name="connsiteX87" fmla="*/ 485549 w 3918675"/>
                  <a:gd name="connsiteY87" fmla="*/ 1237129 h 5082988"/>
                  <a:gd name="connsiteX88" fmla="*/ 620020 w 3918675"/>
                  <a:gd name="connsiteY88" fmla="*/ 1102659 h 5082988"/>
                  <a:gd name="connsiteX89" fmla="*/ 691737 w 3918675"/>
                  <a:gd name="connsiteY89" fmla="*/ 905435 h 5082988"/>
                  <a:gd name="connsiteX90" fmla="*/ 557267 w 3918675"/>
                  <a:gd name="connsiteY90" fmla="*/ 887506 h 5082988"/>
                  <a:gd name="connsiteX91" fmla="*/ 530373 w 3918675"/>
                  <a:gd name="connsiteY91" fmla="*/ 744070 h 5082988"/>
                  <a:gd name="connsiteX92" fmla="*/ 727596 w 3918675"/>
                  <a:gd name="connsiteY92" fmla="*/ 744070 h 5082988"/>
                  <a:gd name="connsiteX93" fmla="*/ 700702 w 3918675"/>
                  <a:gd name="connsiteY93" fmla="*/ 618565 h 5082988"/>
                  <a:gd name="connsiteX94" fmla="*/ 799314 w 3918675"/>
                  <a:gd name="connsiteY94" fmla="*/ 546847 h 5082988"/>
                  <a:gd name="connsiteX95" fmla="*/ 799314 w 3918675"/>
                  <a:gd name="connsiteY95" fmla="*/ 331694 h 5082988"/>
                  <a:gd name="connsiteX96" fmla="*/ 853102 w 3918675"/>
                  <a:gd name="connsiteY96" fmla="*/ 242047 h 5082988"/>
                  <a:gd name="connsiteX97" fmla="*/ 745526 w 3918675"/>
                  <a:gd name="connsiteY97" fmla="*/ 206188 h 5082988"/>
                  <a:gd name="connsiteX98" fmla="*/ 754490 w 3918675"/>
                  <a:gd name="connsiteY98" fmla="*/ 71717 h 5082988"/>
                  <a:gd name="connsiteX99" fmla="*/ 835173 w 3918675"/>
                  <a:gd name="connsiteY99" fmla="*/ 0 h 5082988"/>
                  <a:gd name="connsiteX0" fmla="*/ 3479761 w 3918675"/>
                  <a:gd name="connsiteY0" fmla="*/ 2581835 h 5082988"/>
                  <a:gd name="connsiteX1" fmla="*/ 3372184 w 3918675"/>
                  <a:gd name="connsiteY1" fmla="*/ 2653553 h 5082988"/>
                  <a:gd name="connsiteX2" fmla="*/ 3273573 w 3918675"/>
                  <a:gd name="connsiteY2" fmla="*/ 2644588 h 5082988"/>
                  <a:gd name="connsiteX3" fmla="*/ 3219784 w 3918675"/>
                  <a:gd name="connsiteY3" fmla="*/ 2832847 h 5082988"/>
                  <a:gd name="connsiteX4" fmla="*/ 3112208 w 3918675"/>
                  <a:gd name="connsiteY4" fmla="*/ 2707341 h 5082988"/>
                  <a:gd name="connsiteX5" fmla="*/ 3085314 w 3918675"/>
                  <a:gd name="connsiteY5" fmla="*/ 2743200 h 5082988"/>
                  <a:gd name="connsiteX6" fmla="*/ 3148067 w 3918675"/>
                  <a:gd name="connsiteY6" fmla="*/ 2886635 h 5082988"/>
                  <a:gd name="connsiteX7" fmla="*/ 3327361 w 3918675"/>
                  <a:gd name="connsiteY7" fmla="*/ 3030070 h 5082988"/>
                  <a:gd name="connsiteX8" fmla="*/ 3264608 w 3918675"/>
                  <a:gd name="connsiteY8" fmla="*/ 3164541 h 5082988"/>
                  <a:gd name="connsiteX9" fmla="*/ 3345290 w 3918675"/>
                  <a:gd name="connsiteY9" fmla="*/ 3334870 h 5082988"/>
                  <a:gd name="connsiteX10" fmla="*/ 3443902 w 3918675"/>
                  <a:gd name="connsiteY10" fmla="*/ 3505200 h 5082988"/>
                  <a:gd name="connsiteX11" fmla="*/ 3533549 w 3918675"/>
                  <a:gd name="connsiteY11" fmla="*/ 3496235 h 5082988"/>
                  <a:gd name="connsiteX12" fmla="*/ 3910067 w 3918675"/>
                  <a:gd name="connsiteY12" fmla="*/ 4186517 h 5082988"/>
                  <a:gd name="connsiteX13" fmla="*/ 3793526 w 3918675"/>
                  <a:gd name="connsiteY13" fmla="*/ 4105835 h 5082988"/>
                  <a:gd name="connsiteX14" fmla="*/ 3748702 w 3918675"/>
                  <a:gd name="connsiteY14" fmla="*/ 4303059 h 5082988"/>
                  <a:gd name="connsiteX15" fmla="*/ 3425973 w 3918675"/>
                  <a:gd name="connsiteY15" fmla="*/ 4455459 h 5082988"/>
                  <a:gd name="connsiteX16" fmla="*/ 3515620 w 3918675"/>
                  <a:gd name="connsiteY16" fmla="*/ 4607859 h 5082988"/>
                  <a:gd name="connsiteX17" fmla="*/ 3560443 w 3918675"/>
                  <a:gd name="connsiteY17" fmla="*/ 4688541 h 5082988"/>
                  <a:gd name="connsiteX18" fmla="*/ 3506655 w 3918675"/>
                  <a:gd name="connsiteY18" fmla="*/ 4787153 h 5082988"/>
                  <a:gd name="connsiteX19" fmla="*/ 3614231 w 3918675"/>
                  <a:gd name="connsiteY19" fmla="*/ 4805082 h 5082988"/>
                  <a:gd name="connsiteX20" fmla="*/ 3578373 w 3918675"/>
                  <a:gd name="connsiteY20" fmla="*/ 4975412 h 5082988"/>
                  <a:gd name="connsiteX21" fmla="*/ 3425973 w 3918675"/>
                  <a:gd name="connsiteY21" fmla="*/ 4921623 h 5082988"/>
                  <a:gd name="connsiteX22" fmla="*/ 3425973 w 3918675"/>
                  <a:gd name="connsiteY22" fmla="*/ 4796117 h 5082988"/>
                  <a:gd name="connsiteX23" fmla="*/ 3291502 w 3918675"/>
                  <a:gd name="connsiteY23" fmla="*/ 4849906 h 5082988"/>
                  <a:gd name="connsiteX24" fmla="*/ 3210820 w 3918675"/>
                  <a:gd name="connsiteY24" fmla="*/ 4787153 h 5082988"/>
                  <a:gd name="connsiteX25" fmla="*/ 3121173 w 3918675"/>
                  <a:gd name="connsiteY25" fmla="*/ 4751294 h 5082988"/>
                  <a:gd name="connsiteX26" fmla="*/ 3121173 w 3918675"/>
                  <a:gd name="connsiteY26" fmla="*/ 4894729 h 5082988"/>
                  <a:gd name="connsiteX27" fmla="*/ 2789478 w 3918675"/>
                  <a:gd name="connsiteY27" fmla="*/ 4867835 h 5082988"/>
                  <a:gd name="connsiteX28" fmla="*/ 2762584 w 3918675"/>
                  <a:gd name="connsiteY28" fmla="*/ 4957482 h 5082988"/>
                  <a:gd name="connsiteX29" fmla="*/ 2708796 w 3918675"/>
                  <a:gd name="connsiteY29" fmla="*/ 4957482 h 5082988"/>
                  <a:gd name="connsiteX30" fmla="*/ 2699831 w 3918675"/>
                  <a:gd name="connsiteY30" fmla="*/ 5020235 h 5082988"/>
                  <a:gd name="connsiteX31" fmla="*/ 2448820 w 3918675"/>
                  <a:gd name="connsiteY31" fmla="*/ 5029200 h 5082988"/>
                  <a:gd name="connsiteX32" fmla="*/ 2403996 w 3918675"/>
                  <a:gd name="connsiteY32" fmla="*/ 4912659 h 5082988"/>
                  <a:gd name="connsiteX33" fmla="*/ 2296420 w 3918675"/>
                  <a:gd name="connsiteY33" fmla="*/ 4921623 h 5082988"/>
                  <a:gd name="connsiteX34" fmla="*/ 2179878 w 3918675"/>
                  <a:gd name="connsiteY34" fmla="*/ 4849906 h 5082988"/>
                  <a:gd name="connsiteX35" fmla="*/ 2179878 w 3918675"/>
                  <a:gd name="connsiteY35" fmla="*/ 5029200 h 5082988"/>
                  <a:gd name="connsiteX36" fmla="*/ 2072302 w 3918675"/>
                  <a:gd name="connsiteY36" fmla="*/ 5082988 h 5082988"/>
                  <a:gd name="connsiteX37" fmla="*/ 2036443 w 3918675"/>
                  <a:gd name="connsiteY37" fmla="*/ 5029200 h 5082988"/>
                  <a:gd name="connsiteX38" fmla="*/ 1991620 w 3918675"/>
                  <a:gd name="connsiteY38" fmla="*/ 5020235 h 5082988"/>
                  <a:gd name="connsiteX39" fmla="*/ 1982655 w 3918675"/>
                  <a:gd name="connsiteY39" fmla="*/ 4912659 h 5082988"/>
                  <a:gd name="connsiteX40" fmla="*/ 1910937 w 3918675"/>
                  <a:gd name="connsiteY40" fmla="*/ 4930588 h 5082988"/>
                  <a:gd name="connsiteX41" fmla="*/ 1866114 w 3918675"/>
                  <a:gd name="connsiteY41" fmla="*/ 4885765 h 5082988"/>
                  <a:gd name="connsiteX42" fmla="*/ 1794396 w 3918675"/>
                  <a:gd name="connsiteY42" fmla="*/ 4903694 h 5082988"/>
                  <a:gd name="connsiteX43" fmla="*/ 1390984 w 3918675"/>
                  <a:gd name="connsiteY43" fmla="*/ 4778188 h 5082988"/>
                  <a:gd name="connsiteX44" fmla="*/ 1265478 w 3918675"/>
                  <a:gd name="connsiteY44" fmla="*/ 4751294 h 5082988"/>
                  <a:gd name="connsiteX45" fmla="*/ 1265478 w 3918675"/>
                  <a:gd name="connsiteY45" fmla="*/ 4652682 h 5082988"/>
                  <a:gd name="connsiteX46" fmla="*/ 1113078 w 3918675"/>
                  <a:gd name="connsiteY46" fmla="*/ 4670612 h 5082988"/>
                  <a:gd name="connsiteX47" fmla="*/ 1139973 w 3918675"/>
                  <a:gd name="connsiteY47" fmla="*/ 4760259 h 5082988"/>
                  <a:gd name="connsiteX48" fmla="*/ 1157902 w 3918675"/>
                  <a:gd name="connsiteY48" fmla="*/ 4760259 h 5082988"/>
                  <a:gd name="connsiteX49" fmla="*/ 1157902 w 3918675"/>
                  <a:gd name="connsiteY49" fmla="*/ 4831976 h 5082988"/>
                  <a:gd name="connsiteX50" fmla="*/ 1041361 w 3918675"/>
                  <a:gd name="connsiteY50" fmla="*/ 4805082 h 5082988"/>
                  <a:gd name="connsiteX51" fmla="*/ 888961 w 3918675"/>
                  <a:gd name="connsiteY51" fmla="*/ 4840941 h 5082988"/>
                  <a:gd name="connsiteX52" fmla="*/ 790349 w 3918675"/>
                  <a:gd name="connsiteY52" fmla="*/ 4796117 h 5082988"/>
                  <a:gd name="connsiteX53" fmla="*/ 709667 w 3918675"/>
                  <a:gd name="connsiteY53" fmla="*/ 4823012 h 5082988"/>
                  <a:gd name="connsiteX54" fmla="*/ 646914 w 3918675"/>
                  <a:gd name="connsiteY54" fmla="*/ 4733365 h 5082988"/>
                  <a:gd name="connsiteX55" fmla="*/ 700702 w 3918675"/>
                  <a:gd name="connsiteY55" fmla="*/ 4491317 h 5082988"/>
                  <a:gd name="connsiteX56" fmla="*/ 808278 w 3918675"/>
                  <a:gd name="connsiteY56" fmla="*/ 4087906 h 5082988"/>
                  <a:gd name="connsiteX57" fmla="*/ 1104114 w 3918675"/>
                  <a:gd name="connsiteY57" fmla="*/ 3738282 h 5082988"/>
                  <a:gd name="connsiteX58" fmla="*/ 727596 w 3918675"/>
                  <a:gd name="connsiteY58" fmla="*/ 3612776 h 5082988"/>
                  <a:gd name="connsiteX59" fmla="*/ 673808 w 3918675"/>
                  <a:gd name="connsiteY59" fmla="*/ 3523129 h 5082988"/>
                  <a:gd name="connsiteX60" fmla="*/ 602090 w 3918675"/>
                  <a:gd name="connsiteY60" fmla="*/ 3594847 h 5082988"/>
                  <a:gd name="connsiteX61" fmla="*/ 449690 w 3918675"/>
                  <a:gd name="connsiteY61" fmla="*/ 3523129 h 5082988"/>
                  <a:gd name="connsiteX62" fmla="*/ 404867 w 3918675"/>
                  <a:gd name="connsiteY62" fmla="*/ 3496235 h 5082988"/>
                  <a:gd name="connsiteX63" fmla="*/ 369008 w 3918675"/>
                  <a:gd name="connsiteY63" fmla="*/ 3541059 h 5082988"/>
                  <a:gd name="connsiteX64" fmla="*/ 144890 w 3918675"/>
                  <a:gd name="connsiteY64" fmla="*/ 3209365 h 5082988"/>
                  <a:gd name="connsiteX65" fmla="*/ 234537 w 3918675"/>
                  <a:gd name="connsiteY65" fmla="*/ 3021106 h 5082988"/>
                  <a:gd name="connsiteX66" fmla="*/ 73173 w 3918675"/>
                  <a:gd name="connsiteY66" fmla="*/ 2904565 h 5082988"/>
                  <a:gd name="connsiteX67" fmla="*/ 171784 w 3918675"/>
                  <a:gd name="connsiteY67" fmla="*/ 2590800 h 5082988"/>
                  <a:gd name="connsiteX68" fmla="*/ 270396 w 3918675"/>
                  <a:gd name="connsiteY68" fmla="*/ 2528047 h 5082988"/>
                  <a:gd name="connsiteX69" fmla="*/ 216608 w 3918675"/>
                  <a:gd name="connsiteY69" fmla="*/ 2402541 h 5082988"/>
                  <a:gd name="connsiteX70" fmla="*/ 126961 w 3918675"/>
                  <a:gd name="connsiteY70" fmla="*/ 2402541 h 5082988"/>
                  <a:gd name="connsiteX71" fmla="*/ 198678 w 3918675"/>
                  <a:gd name="connsiteY71" fmla="*/ 2303929 h 5082988"/>
                  <a:gd name="connsiteX72" fmla="*/ 100067 w 3918675"/>
                  <a:gd name="connsiteY72" fmla="*/ 2277035 h 5082988"/>
                  <a:gd name="connsiteX73" fmla="*/ 73173 w 3918675"/>
                  <a:gd name="connsiteY73" fmla="*/ 2151529 h 5082988"/>
                  <a:gd name="connsiteX74" fmla="*/ 109031 w 3918675"/>
                  <a:gd name="connsiteY74" fmla="*/ 2106706 h 5082988"/>
                  <a:gd name="connsiteX75" fmla="*/ 109031 w 3918675"/>
                  <a:gd name="connsiteY75" fmla="*/ 2026023 h 5082988"/>
                  <a:gd name="connsiteX76" fmla="*/ 1455 w 3918675"/>
                  <a:gd name="connsiteY76" fmla="*/ 1954306 h 5082988"/>
                  <a:gd name="connsiteX77" fmla="*/ 198678 w 3918675"/>
                  <a:gd name="connsiteY77" fmla="*/ 1891553 h 5082988"/>
                  <a:gd name="connsiteX78" fmla="*/ 144890 w 3918675"/>
                  <a:gd name="connsiteY78" fmla="*/ 1855694 h 5082988"/>
                  <a:gd name="connsiteX79" fmla="*/ 216608 w 3918675"/>
                  <a:gd name="connsiteY79" fmla="*/ 1685365 h 5082988"/>
                  <a:gd name="connsiteX80" fmla="*/ 117996 w 3918675"/>
                  <a:gd name="connsiteY80" fmla="*/ 1362635 h 5082988"/>
                  <a:gd name="connsiteX81" fmla="*/ 207643 w 3918675"/>
                  <a:gd name="connsiteY81" fmla="*/ 1299882 h 5082988"/>
                  <a:gd name="connsiteX82" fmla="*/ 315220 w 3918675"/>
                  <a:gd name="connsiteY82" fmla="*/ 1389529 h 5082988"/>
                  <a:gd name="connsiteX83" fmla="*/ 467620 w 3918675"/>
                  <a:gd name="connsiteY83" fmla="*/ 1326776 h 5082988"/>
                  <a:gd name="connsiteX84" fmla="*/ 548302 w 3918675"/>
                  <a:gd name="connsiteY84" fmla="*/ 1362635 h 5082988"/>
                  <a:gd name="connsiteX85" fmla="*/ 566231 w 3918675"/>
                  <a:gd name="connsiteY85" fmla="*/ 1281953 h 5082988"/>
                  <a:gd name="connsiteX86" fmla="*/ 485549 w 3918675"/>
                  <a:gd name="connsiteY86" fmla="*/ 1237129 h 5082988"/>
                  <a:gd name="connsiteX87" fmla="*/ 620020 w 3918675"/>
                  <a:gd name="connsiteY87" fmla="*/ 1102659 h 5082988"/>
                  <a:gd name="connsiteX88" fmla="*/ 691737 w 3918675"/>
                  <a:gd name="connsiteY88" fmla="*/ 905435 h 5082988"/>
                  <a:gd name="connsiteX89" fmla="*/ 557267 w 3918675"/>
                  <a:gd name="connsiteY89" fmla="*/ 887506 h 5082988"/>
                  <a:gd name="connsiteX90" fmla="*/ 530373 w 3918675"/>
                  <a:gd name="connsiteY90" fmla="*/ 744070 h 5082988"/>
                  <a:gd name="connsiteX91" fmla="*/ 727596 w 3918675"/>
                  <a:gd name="connsiteY91" fmla="*/ 744070 h 5082988"/>
                  <a:gd name="connsiteX92" fmla="*/ 700702 w 3918675"/>
                  <a:gd name="connsiteY92" fmla="*/ 618565 h 5082988"/>
                  <a:gd name="connsiteX93" fmla="*/ 799314 w 3918675"/>
                  <a:gd name="connsiteY93" fmla="*/ 546847 h 5082988"/>
                  <a:gd name="connsiteX94" fmla="*/ 799314 w 3918675"/>
                  <a:gd name="connsiteY94" fmla="*/ 331694 h 5082988"/>
                  <a:gd name="connsiteX95" fmla="*/ 853102 w 3918675"/>
                  <a:gd name="connsiteY95" fmla="*/ 242047 h 5082988"/>
                  <a:gd name="connsiteX96" fmla="*/ 745526 w 3918675"/>
                  <a:gd name="connsiteY96" fmla="*/ 206188 h 5082988"/>
                  <a:gd name="connsiteX97" fmla="*/ 754490 w 3918675"/>
                  <a:gd name="connsiteY97" fmla="*/ 71717 h 5082988"/>
                  <a:gd name="connsiteX98" fmla="*/ 835173 w 3918675"/>
                  <a:gd name="connsiteY98" fmla="*/ 0 h 5082988"/>
                  <a:gd name="connsiteX0" fmla="*/ 3372184 w 3918675"/>
                  <a:gd name="connsiteY0" fmla="*/ 2653553 h 5082988"/>
                  <a:gd name="connsiteX1" fmla="*/ 3273573 w 3918675"/>
                  <a:gd name="connsiteY1" fmla="*/ 2644588 h 5082988"/>
                  <a:gd name="connsiteX2" fmla="*/ 3219784 w 3918675"/>
                  <a:gd name="connsiteY2" fmla="*/ 2832847 h 5082988"/>
                  <a:gd name="connsiteX3" fmla="*/ 3112208 w 3918675"/>
                  <a:gd name="connsiteY3" fmla="*/ 2707341 h 5082988"/>
                  <a:gd name="connsiteX4" fmla="*/ 3085314 w 3918675"/>
                  <a:gd name="connsiteY4" fmla="*/ 2743200 h 5082988"/>
                  <a:gd name="connsiteX5" fmla="*/ 3148067 w 3918675"/>
                  <a:gd name="connsiteY5" fmla="*/ 2886635 h 5082988"/>
                  <a:gd name="connsiteX6" fmla="*/ 3327361 w 3918675"/>
                  <a:gd name="connsiteY6" fmla="*/ 3030070 h 5082988"/>
                  <a:gd name="connsiteX7" fmla="*/ 3264608 w 3918675"/>
                  <a:gd name="connsiteY7" fmla="*/ 3164541 h 5082988"/>
                  <a:gd name="connsiteX8" fmla="*/ 3345290 w 3918675"/>
                  <a:gd name="connsiteY8" fmla="*/ 3334870 h 5082988"/>
                  <a:gd name="connsiteX9" fmla="*/ 3443902 w 3918675"/>
                  <a:gd name="connsiteY9" fmla="*/ 3505200 h 5082988"/>
                  <a:gd name="connsiteX10" fmla="*/ 3533549 w 3918675"/>
                  <a:gd name="connsiteY10" fmla="*/ 3496235 h 5082988"/>
                  <a:gd name="connsiteX11" fmla="*/ 3910067 w 3918675"/>
                  <a:gd name="connsiteY11" fmla="*/ 4186517 h 5082988"/>
                  <a:gd name="connsiteX12" fmla="*/ 3793526 w 3918675"/>
                  <a:gd name="connsiteY12" fmla="*/ 4105835 h 5082988"/>
                  <a:gd name="connsiteX13" fmla="*/ 3748702 w 3918675"/>
                  <a:gd name="connsiteY13" fmla="*/ 4303059 h 5082988"/>
                  <a:gd name="connsiteX14" fmla="*/ 3425973 w 3918675"/>
                  <a:gd name="connsiteY14" fmla="*/ 4455459 h 5082988"/>
                  <a:gd name="connsiteX15" fmla="*/ 3515620 w 3918675"/>
                  <a:gd name="connsiteY15" fmla="*/ 4607859 h 5082988"/>
                  <a:gd name="connsiteX16" fmla="*/ 3560443 w 3918675"/>
                  <a:gd name="connsiteY16" fmla="*/ 4688541 h 5082988"/>
                  <a:gd name="connsiteX17" fmla="*/ 3506655 w 3918675"/>
                  <a:gd name="connsiteY17" fmla="*/ 4787153 h 5082988"/>
                  <a:gd name="connsiteX18" fmla="*/ 3614231 w 3918675"/>
                  <a:gd name="connsiteY18" fmla="*/ 4805082 h 5082988"/>
                  <a:gd name="connsiteX19" fmla="*/ 3578373 w 3918675"/>
                  <a:gd name="connsiteY19" fmla="*/ 4975412 h 5082988"/>
                  <a:gd name="connsiteX20" fmla="*/ 3425973 w 3918675"/>
                  <a:gd name="connsiteY20" fmla="*/ 4921623 h 5082988"/>
                  <a:gd name="connsiteX21" fmla="*/ 3425973 w 3918675"/>
                  <a:gd name="connsiteY21" fmla="*/ 4796117 h 5082988"/>
                  <a:gd name="connsiteX22" fmla="*/ 3291502 w 3918675"/>
                  <a:gd name="connsiteY22" fmla="*/ 4849906 h 5082988"/>
                  <a:gd name="connsiteX23" fmla="*/ 3210820 w 3918675"/>
                  <a:gd name="connsiteY23" fmla="*/ 4787153 h 5082988"/>
                  <a:gd name="connsiteX24" fmla="*/ 3121173 w 3918675"/>
                  <a:gd name="connsiteY24" fmla="*/ 4751294 h 5082988"/>
                  <a:gd name="connsiteX25" fmla="*/ 3121173 w 3918675"/>
                  <a:gd name="connsiteY25" fmla="*/ 4894729 h 5082988"/>
                  <a:gd name="connsiteX26" fmla="*/ 2789478 w 3918675"/>
                  <a:gd name="connsiteY26" fmla="*/ 4867835 h 5082988"/>
                  <a:gd name="connsiteX27" fmla="*/ 2762584 w 3918675"/>
                  <a:gd name="connsiteY27" fmla="*/ 4957482 h 5082988"/>
                  <a:gd name="connsiteX28" fmla="*/ 2708796 w 3918675"/>
                  <a:gd name="connsiteY28" fmla="*/ 4957482 h 5082988"/>
                  <a:gd name="connsiteX29" fmla="*/ 2699831 w 3918675"/>
                  <a:gd name="connsiteY29" fmla="*/ 5020235 h 5082988"/>
                  <a:gd name="connsiteX30" fmla="*/ 2448820 w 3918675"/>
                  <a:gd name="connsiteY30" fmla="*/ 5029200 h 5082988"/>
                  <a:gd name="connsiteX31" fmla="*/ 2403996 w 3918675"/>
                  <a:gd name="connsiteY31" fmla="*/ 4912659 h 5082988"/>
                  <a:gd name="connsiteX32" fmla="*/ 2296420 w 3918675"/>
                  <a:gd name="connsiteY32" fmla="*/ 4921623 h 5082988"/>
                  <a:gd name="connsiteX33" fmla="*/ 2179878 w 3918675"/>
                  <a:gd name="connsiteY33" fmla="*/ 4849906 h 5082988"/>
                  <a:gd name="connsiteX34" fmla="*/ 2179878 w 3918675"/>
                  <a:gd name="connsiteY34" fmla="*/ 5029200 h 5082988"/>
                  <a:gd name="connsiteX35" fmla="*/ 2072302 w 3918675"/>
                  <a:gd name="connsiteY35" fmla="*/ 5082988 h 5082988"/>
                  <a:gd name="connsiteX36" fmla="*/ 2036443 w 3918675"/>
                  <a:gd name="connsiteY36" fmla="*/ 5029200 h 5082988"/>
                  <a:gd name="connsiteX37" fmla="*/ 1991620 w 3918675"/>
                  <a:gd name="connsiteY37" fmla="*/ 5020235 h 5082988"/>
                  <a:gd name="connsiteX38" fmla="*/ 1982655 w 3918675"/>
                  <a:gd name="connsiteY38" fmla="*/ 4912659 h 5082988"/>
                  <a:gd name="connsiteX39" fmla="*/ 1910937 w 3918675"/>
                  <a:gd name="connsiteY39" fmla="*/ 4930588 h 5082988"/>
                  <a:gd name="connsiteX40" fmla="*/ 1866114 w 3918675"/>
                  <a:gd name="connsiteY40" fmla="*/ 4885765 h 5082988"/>
                  <a:gd name="connsiteX41" fmla="*/ 1794396 w 3918675"/>
                  <a:gd name="connsiteY41" fmla="*/ 4903694 h 5082988"/>
                  <a:gd name="connsiteX42" fmla="*/ 1390984 w 3918675"/>
                  <a:gd name="connsiteY42" fmla="*/ 4778188 h 5082988"/>
                  <a:gd name="connsiteX43" fmla="*/ 1265478 w 3918675"/>
                  <a:gd name="connsiteY43" fmla="*/ 4751294 h 5082988"/>
                  <a:gd name="connsiteX44" fmla="*/ 1265478 w 3918675"/>
                  <a:gd name="connsiteY44" fmla="*/ 4652682 h 5082988"/>
                  <a:gd name="connsiteX45" fmla="*/ 1113078 w 3918675"/>
                  <a:gd name="connsiteY45" fmla="*/ 4670612 h 5082988"/>
                  <a:gd name="connsiteX46" fmla="*/ 1139973 w 3918675"/>
                  <a:gd name="connsiteY46" fmla="*/ 4760259 h 5082988"/>
                  <a:gd name="connsiteX47" fmla="*/ 1157902 w 3918675"/>
                  <a:gd name="connsiteY47" fmla="*/ 4760259 h 5082988"/>
                  <a:gd name="connsiteX48" fmla="*/ 1157902 w 3918675"/>
                  <a:gd name="connsiteY48" fmla="*/ 4831976 h 5082988"/>
                  <a:gd name="connsiteX49" fmla="*/ 1041361 w 3918675"/>
                  <a:gd name="connsiteY49" fmla="*/ 4805082 h 5082988"/>
                  <a:gd name="connsiteX50" fmla="*/ 888961 w 3918675"/>
                  <a:gd name="connsiteY50" fmla="*/ 4840941 h 5082988"/>
                  <a:gd name="connsiteX51" fmla="*/ 790349 w 3918675"/>
                  <a:gd name="connsiteY51" fmla="*/ 4796117 h 5082988"/>
                  <a:gd name="connsiteX52" fmla="*/ 709667 w 3918675"/>
                  <a:gd name="connsiteY52" fmla="*/ 4823012 h 5082988"/>
                  <a:gd name="connsiteX53" fmla="*/ 646914 w 3918675"/>
                  <a:gd name="connsiteY53" fmla="*/ 4733365 h 5082988"/>
                  <a:gd name="connsiteX54" fmla="*/ 700702 w 3918675"/>
                  <a:gd name="connsiteY54" fmla="*/ 4491317 h 5082988"/>
                  <a:gd name="connsiteX55" fmla="*/ 808278 w 3918675"/>
                  <a:gd name="connsiteY55" fmla="*/ 4087906 h 5082988"/>
                  <a:gd name="connsiteX56" fmla="*/ 1104114 w 3918675"/>
                  <a:gd name="connsiteY56" fmla="*/ 3738282 h 5082988"/>
                  <a:gd name="connsiteX57" fmla="*/ 727596 w 3918675"/>
                  <a:gd name="connsiteY57" fmla="*/ 3612776 h 5082988"/>
                  <a:gd name="connsiteX58" fmla="*/ 673808 w 3918675"/>
                  <a:gd name="connsiteY58" fmla="*/ 3523129 h 5082988"/>
                  <a:gd name="connsiteX59" fmla="*/ 602090 w 3918675"/>
                  <a:gd name="connsiteY59" fmla="*/ 3594847 h 5082988"/>
                  <a:gd name="connsiteX60" fmla="*/ 449690 w 3918675"/>
                  <a:gd name="connsiteY60" fmla="*/ 3523129 h 5082988"/>
                  <a:gd name="connsiteX61" fmla="*/ 404867 w 3918675"/>
                  <a:gd name="connsiteY61" fmla="*/ 3496235 h 5082988"/>
                  <a:gd name="connsiteX62" fmla="*/ 369008 w 3918675"/>
                  <a:gd name="connsiteY62" fmla="*/ 3541059 h 5082988"/>
                  <a:gd name="connsiteX63" fmla="*/ 144890 w 3918675"/>
                  <a:gd name="connsiteY63" fmla="*/ 3209365 h 5082988"/>
                  <a:gd name="connsiteX64" fmla="*/ 234537 w 3918675"/>
                  <a:gd name="connsiteY64" fmla="*/ 3021106 h 5082988"/>
                  <a:gd name="connsiteX65" fmla="*/ 73173 w 3918675"/>
                  <a:gd name="connsiteY65" fmla="*/ 2904565 h 5082988"/>
                  <a:gd name="connsiteX66" fmla="*/ 171784 w 3918675"/>
                  <a:gd name="connsiteY66" fmla="*/ 2590800 h 5082988"/>
                  <a:gd name="connsiteX67" fmla="*/ 270396 w 3918675"/>
                  <a:gd name="connsiteY67" fmla="*/ 2528047 h 5082988"/>
                  <a:gd name="connsiteX68" fmla="*/ 216608 w 3918675"/>
                  <a:gd name="connsiteY68" fmla="*/ 2402541 h 5082988"/>
                  <a:gd name="connsiteX69" fmla="*/ 126961 w 3918675"/>
                  <a:gd name="connsiteY69" fmla="*/ 2402541 h 5082988"/>
                  <a:gd name="connsiteX70" fmla="*/ 198678 w 3918675"/>
                  <a:gd name="connsiteY70" fmla="*/ 2303929 h 5082988"/>
                  <a:gd name="connsiteX71" fmla="*/ 100067 w 3918675"/>
                  <a:gd name="connsiteY71" fmla="*/ 2277035 h 5082988"/>
                  <a:gd name="connsiteX72" fmla="*/ 73173 w 3918675"/>
                  <a:gd name="connsiteY72" fmla="*/ 2151529 h 5082988"/>
                  <a:gd name="connsiteX73" fmla="*/ 109031 w 3918675"/>
                  <a:gd name="connsiteY73" fmla="*/ 2106706 h 5082988"/>
                  <a:gd name="connsiteX74" fmla="*/ 109031 w 3918675"/>
                  <a:gd name="connsiteY74" fmla="*/ 2026023 h 5082988"/>
                  <a:gd name="connsiteX75" fmla="*/ 1455 w 3918675"/>
                  <a:gd name="connsiteY75" fmla="*/ 1954306 h 5082988"/>
                  <a:gd name="connsiteX76" fmla="*/ 198678 w 3918675"/>
                  <a:gd name="connsiteY76" fmla="*/ 1891553 h 5082988"/>
                  <a:gd name="connsiteX77" fmla="*/ 144890 w 3918675"/>
                  <a:gd name="connsiteY77" fmla="*/ 1855694 h 5082988"/>
                  <a:gd name="connsiteX78" fmla="*/ 216608 w 3918675"/>
                  <a:gd name="connsiteY78" fmla="*/ 1685365 h 5082988"/>
                  <a:gd name="connsiteX79" fmla="*/ 117996 w 3918675"/>
                  <a:gd name="connsiteY79" fmla="*/ 1362635 h 5082988"/>
                  <a:gd name="connsiteX80" fmla="*/ 207643 w 3918675"/>
                  <a:gd name="connsiteY80" fmla="*/ 1299882 h 5082988"/>
                  <a:gd name="connsiteX81" fmla="*/ 315220 w 3918675"/>
                  <a:gd name="connsiteY81" fmla="*/ 1389529 h 5082988"/>
                  <a:gd name="connsiteX82" fmla="*/ 467620 w 3918675"/>
                  <a:gd name="connsiteY82" fmla="*/ 1326776 h 5082988"/>
                  <a:gd name="connsiteX83" fmla="*/ 548302 w 3918675"/>
                  <a:gd name="connsiteY83" fmla="*/ 1362635 h 5082988"/>
                  <a:gd name="connsiteX84" fmla="*/ 566231 w 3918675"/>
                  <a:gd name="connsiteY84" fmla="*/ 1281953 h 5082988"/>
                  <a:gd name="connsiteX85" fmla="*/ 485549 w 3918675"/>
                  <a:gd name="connsiteY85" fmla="*/ 1237129 h 5082988"/>
                  <a:gd name="connsiteX86" fmla="*/ 620020 w 3918675"/>
                  <a:gd name="connsiteY86" fmla="*/ 1102659 h 5082988"/>
                  <a:gd name="connsiteX87" fmla="*/ 691737 w 3918675"/>
                  <a:gd name="connsiteY87" fmla="*/ 905435 h 5082988"/>
                  <a:gd name="connsiteX88" fmla="*/ 557267 w 3918675"/>
                  <a:gd name="connsiteY88" fmla="*/ 887506 h 5082988"/>
                  <a:gd name="connsiteX89" fmla="*/ 530373 w 3918675"/>
                  <a:gd name="connsiteY89" fmla="*/ 744070 h 5082988"/>
                  <a:gd name="connsiteX90" fmla="*/ 727596 w 3918675"/>
                  <a:gd name="connsiteY90" fmla="*/ 744070 h 5082988"/>
                  <a:gd name="connsiteX91" fmla="*/ 700702 w 3918675"/>
                  <a:gd name="connsiteY91" fmla="*/ 618565 h 5082988"/>
                  <a:gd name="connsiteX92" fmla="*/ 799314 w 3918675"/>
                  <a:gd name="connsiteY92" fmla="*/ 546847 h 5082988"/>
                  <a:gd name="connsiteX93" fmla="*/ 799314 w 3918675"/>
                  <a:gd name="connsiteY93" fmla="*/ 331694 h 5082988"/>
                  <a:gd name="connsiteX94" fmla="*/ 853102 w 3918675"/>
                  <a:gd name="connsiteY94" fmla="*/ 242047 h 5082988"/>
                  <a:gd name="connsiteX95" fmla="*/ 745526 w 3918675"/>
                  <a:gd name="connsiteY95" fmla="*/ 206188 h 5082988"/>
                  <a:gd name="connsiteX96" fmla="*/ 754490 w 3918675"/>
                  <a:gd name="connsiteY96" fmla="*/ 71717 h 5082988"/>
                  <a:gd name="connsiteX97" fmla="*/ 835173 w 3918675"/>
                  <a:gd name="connsiteY97" fmla="*/ 0 h 5082988"/>
                  <a:gd name="connsiteX0" fmla="*/ 3273573 w 3918675"/>
                  <a:gd name="connsiteY0" fmla="*/ 2644588 h 5082988"/>
                  <a:gd name="connsiteX1" fmla="*/ 3219784 w 3918675"/>
                  <a:gd name="connsiteY1" fmla="*/ 2832847 h 5082988"/>
                  <a:gd name="connsiteX2" fmla="*/ 3112208 w 3918675"/>
                  <a:gd name="connsiteY2" fmla="*/ 2707341 h 5082988"/>
                  <a:gd name="connsiteX3" fmla="*/ 3085314 w 3918675"/>
                  <a:gd name="connsiteY3" fmla="*/ 2743200 h 5082988"/>
                  <a:gd name="connsiteX4" fmla="*/ 3148067 w 3918675"/>
                  <a:gd name="connsiteY4" fmla="*/ 2886635 h 5082988"/>
                  <a:gd name="connsiteX5" fmla="*/ 3327361 w 3918675"/>
                  <a:gd name="connsiteY5" fmla="*/ 3030070 h 5082988"/>
                  <a:gd name="connsiteX6" fmla="*/ 3264608 w 3918675"/>
                  <a:gd name="connsiteY6" fmla="*/ 3164541 h 5082988"/>
                  <a:gd name="connsiteX7" fmla="*/ 3345290 w 3918675"/>
                  <a:gd name="connsiteY7" fmla="*/ 3334870 h 5082988"/>
                  <a:gd name="connsiteX8" fmla="*/ 3443902 w 3918675"/>
                  <a:gd name="connsiteY8" fmla="*/ 3505200 h 5082988"/>
                  <a:gd name="connsiteX9" fmla="*/ 3533549 w 3918675"/>
                  <a:gd name="connsiteY9" fmla="*/ 3496235 h 5082988"/>
                  <a:gd name="connsiteX10" fmla="*/ 3910067 w 3918675"/>
                  <a:gd name="connsiteY10" fmla="*/ 4186517 h 5082988"/>
                  <a:gd name="connsiteX11" fmla="*/ 3793526 w 3918675"/>
                  <a:gd name="connsiteY11" fmla="*/ 4105835 h 5082988"/>
                  <a:gd name="connsiteX12" fmla="*/ 3748702 w 3918675"/>
                  <a:gd name="connsiteY12" fmla="*/ 4303059 h 5082988"/>
                  <a:gd name="connsiteX13" fmla="*/ 3425973 w 3918675"/>
                  <a:gd name="connsiteY13" fmla="*/ 4455459 h 5082988"/>
                  <a:gd name="connsiteX14" fmla="*/ 3515620 w 3918675"/>
                  <a:gd name="connsiteY14" fmla="*/ 4607859 h 5082988"/>
                  <a:gd name="connsiteX15" fmla="*/ 3560443 w 3918675"/>
                  <a:gd name="connsiteY15" fmla="*/ 4688541 h 5082988"/>
                  <a:gd name="connsiteX16" fmla="*/ 3506655 w 3918675"/>
                  <a:gd name="connsiteY16" fmla="*/ 4787153 h 5082988"/>
                  <a:gd name="connsiteX17" fmla="*/ 3614231 w 3918675"/>
                  <a:gd name="connsiteY17" fmla="*/ 4805082 h 5082988"/>
                  <a:gd name="connsiteX18" fmla="*/ 3578373 w 3918675"/>
                  <a:gd name="connsiteY18" fmla="*/ 4975412 h 5082988"/>
                  <a:gd name="connsiteX19" fmla="*/ 3425973 w 3918675"/>
                  <a:gd name="connsiteY19" fmla="*/ 4921623 h 5082988"/>
                  <a:gd name="connsiteX20" fmla="*/ 3425973 w 3918675"/>
                  <a:gd name="connsiteY20" fmla="*/ 4796117 h 5082988"/>
                  <a:gd name="connsiteX21" fmla="*/ 3291502 w 3918675"/>
                  <a:gd name="connsiteY21" fmla="*/ 4849906 h 5082988"/>
                  <a:gd name="connsiteX22" fmla="*/ 3210820 w 3918675"/>
                  <a:gd name="connsiteY22" fmla="*/ 4787153 h 5082988"/>
                  <a:gd name="connsiteX23" fmla="*/ 3121173 w 3918675"/>
                  <a:gd name="connsiteY23" fmla="*/ 4751294 h 5082988"/>
                  <a:gd name="connsiteX24" fmla="*/ 3121173 w 3918675"/>
                  <a:gd name="connsiteY24" fmla="*/ 4894729 h 5082988"/>
                  <a:gd name="connsiteX25" fmla="*/ 2789478 w 3918675"/>
                  <a:gd name="connsiteY25" fmla="*/ 4867835 h 5082988"/>
                  <a:gd name="connsiteX26" fmla="*/ 2762584 w 3918675"/>
                  <a:gd name="connsiteY26" fmla="*/ 4957482 h 5082988"/>
                  <a:gd name="connsiteX27" fmla="*/ 2708796 w 3918675"/>
                  <a:gd name="connsiteY27" fmla="*/ 4957482 h 5082988"/>
                  <a:gd name="connsiteX28" fmla="*/ 2699831 w 3918675"/>
                  <a:gd name="connsiteY28" fmla="*/ 5020235 h 5082988"/>
                  <a:gd name="connsiteX29" fmla="*/ 2448820 w 3918675"/>
                  <a:gd name="connsiteY29" fmla="*/ 5029200 h 5082988"/>
                  <a:gd name="connsiteX30" fmla="*/ 2403996 w 3918675"/>
                  <a:gd name="connsiteY30" fmla="*/ 4912659 h 5082988"/>
                  <a:gd name="connsiteX31" fmla="*/ 2296420 w 3918675"/>
                  <a:gd name="connsiteY31" fmla="*/ 4921623 h 5082988"/>
                  <a:gd name="connsiteX32" fmla="*/ 2179878 w 3918675"/>
                  <a:gd name="connsiteY32" fmla="*/ 4849906 h 5082988"/>
                  <a:gd name="connsiteX33" fmla="*/ 2179878 w 3918675"/>
                  <a:gd name="connsiteY33" fmla="*/ 5029200 h 5082988"/>
                  <a:gd name="connsiteX34" fmla="*/ 2072302 w 3918675"/>
                  <a:gd name="connsiteY34" fmla="*/ 5082988 h 5082988"/>
                  <a:gd name="connsiteX35" fmla="*/ 2036443 w 3918675"/>
                  <a:gd name="connsiteY35" fmla="*/ 5029200 h 5082988"/>
                  <a:gd name="connsiteX36" fmla="*/ 1991620 w 3918675"/>
                  <a:gd name="connsiteY36" fmla="*/ 5020235 h 5082988"/>
                  <a:gd name="connsiteX37" fmla="*/ 1982655 w 3918675"/>
                  <a:gd name="connsiteY37" fmla="*/ 4912659 h 5082988"/>
                  <a:gd name="connsiteX38" fmla="*/ 1910937 w 3918675"/>
                  <a:gd name="connsiteY38" fmla="*/ 4930588 h 5082988"/>
                  <a:gd name="connsiteX39" fmla="*/ 1866114 w 3918675"/>
                  <a:gd name="connsiteY39" fmla="*/ 4885765 h 5082988"/>
                  <a:gd name="connsiteX40" fmla="*/ 1794396 w 3918675"/>
                  <a:gd name="connsiteY40" fmla="*/ 4903694 h 5082988"/>
                  <a:gd name="connsiteX41" fmla="*/ 1390984 w 3918675"/>
                  <a:gd name="connsiteY41" fmla="*/ 4778188 h 5082988"/>
                  <a:gd name="connsiteX42" fmla="*/ 1265478 w 3918675"/>
                  <a:gd name="connsiteY42" fmla="*/ 4751294 h 5082988"/>
                  <a:gd name="connsiteX43" fmla="*/ 1265478 w 3918675"/>
                  <a:gd name="connsiteY43" fmla="*/ 4652682 h 5082988"/>
                  <a:gd name="connsiteX44" fmla="*/ 1113078 w 3918675"/>
                  <a:gd name="connsiteY44" fmla="*/ 4670612 h 5082988"/>
                  <a:gd name="connsiteX45" fmla="*/ 1139973 w 3918675"/>
                  <a:gd name="connsiteY45" fmla="*/ 4760259 h 5082988"/>
                  <a:gd name="connsiteX46" fmla="*/ 1157902 w 3918675"/>
                  <a:gd name="connsiteY46" fmla="*/ 4760259 h 5082988"/>
                  <a:gd name="connsiteX47" fmla="*/ 1157902 w 3918675"/>
                  <a:gd name="connsiteY47" fmla="*/ 4831976 h 5082988"/>
                  <a:gd name="connsiteX48" fmla="*/ 1041361 w 3918675"/>
                  <a:gd name="connsiteY48" fmla="*/ 4805082 h 5082988"/>
                  <a:gd name="connsiteX49" fmla="*/ 888961 w 3918675"/>
                  <a:gd name="connsiteY49" fmla="*/ 4840941 h 5082988"/>
                  <a:gd name="connsiteX50" fmla="*/ 790349 w 3918675"/>
                  <a:gd name="connsiteY50" fmla="*/ 4796117 h 5082988"/>
                  <a:gd name="connsiteX51" fmla="*/ 709667 w 3918675"/>
                  <a:gd name="connsiteY51" fmla="*/ 4823012 h 5082988"/>
                  <a:gd name="connsiteX52" fmla="*/ 646914 w 3918675"/>
                  <a:gd name="connsiteY52" fmla="*/ 4733365 h 5082988"/>
                  <a:gd name="connsiteX53" fmla="*/ 700702 w 3918675"/>
                  <a:gd name="connsiteY53" fmla="*/ 4491317 h 5082988"/>
                  <a:gd name="connsiteX54" fmla="*/ 808278 w 3918675"/>
                  <a:gd name="connsiteY54" fmla="*/ 4087906 h 5082988"/>
                  <a:gd name="connsiteX55" fmla="*/ 1104114 w 3918675"/>
                  <a:gd name="connsiteY55" fmla="*/ 3738282 h 5082988"/>
                  <a:gd name="connsiteX56" fmla="*/ 727596 w 3918675"/>
                  <a:gd name="connsiteY56" fmla="*/ 3612776 h 5082988"/>
                  <a:gd name="connsiteX57" fmla="*/ 673808 w 3918675"/>
                  <a:gd name="connsiteY57" fmla="*/ 3523129 h 5082988"/>
                  <a:gd name="connsiteX58" fmla="*/ 602090 w 3918675"/>
                  <a:gd name="connsiteY58" fmla="*/ 3594847 h 5082988"/>
                  <a:gd name="connsiteX59" fmla="*/ 449690 w 3918675"/>
                  <a:gd name="connsiteY59" fmla="*/ 3523129 h 5082988"/>
                  <a:gd name="connsiteX60" fmla="*/ 404867 w 3918675"/>
                  <a:gd name="connsiteY60" fmla="*/ 3496235 h 5082988"/>
                  <a:gd name="connsiteX61" fmla="*/ 369008 w 3918675"/>
                  <a:gd name="connsiteY61" fmla="*/ 3541059 h 5082988"/>
                  <a:gd name="connsiteX62" fmla="*/ 144890 w 3918675"/>
                  <a:gd name="connsiteY62" fmla="*/ 3209365 h 5082988"/>
                  <a:gd name="connsiteX63" fmla="*/ 234537 w 3918675"/>
                  <a:gd name="connsiteY63" fmla="*/ 3021106 h 5082988"/>
                  <a:gd name="connsiteX64" fmla="*/ 73173 w 3918675"/>
                  <a:gd name="connsiteY64" fmla="*/ 2904565 h 5082988"/>
                  <a:gd name="connsiteX65" fmla="*/ 171784 w 3918675"/>
                  <a:gd name="connsiteY65" fmla="*/ 2590800 h 5082988"/>
                  <a:gd name="connsiteX66" fmla="*/ 270396 w 3918675"/>
                  <a:gd name="connsiteY66" fmla="*/ 2528047 h 5082988"/>
                  <a:gd name="connsiteX67" fmla="*/ 216608 w 3918675"/>
                  <a:gd name="connsiteY67" fmla="*/ 2402541 h 5082988"/>
                  <a:gd name="connsiteX68" fmla="*/ 126961 w 3918675"/>
                  <a:gd name="connsiteY68" fmla="*/ 2402541 h 5082988"/>
                  <a:gd name="connsiteX69" fmla="*/ 198678 w 3918675"/>
                  <a:gd name="connsiteY69" fmla="*/ 2303929 h 5082988"/>
                  <a:gd name="connsiteX70" fmla="*/ 100067 w 3918675"/>
                  <a:gd name="connsiteY70" fmla="*/ 2277035 h 5082988"/>
                  <a:gd name="connsiteX71" fmla="*/ 73173 w 3918675"/>
                  <a:gd name="connsiteY71" fmla="*/ 2151529 h 5082988"/>
                  <a:gd name="connsiteX72" fmla="*/ 109031 w 3918675"/>
                  <a:gd name="connsiteY72" fmla="*/ 2106706 h 5082988"/>
                  <a:gd name="connsiteX73" fmla="*/ 109031 w 3918675"/>
                  <a:gd name="connsiteY73" fmla="*/ 2026023 h 5082988"/>
                  <a:gd name="connsiteX74" fmla="*/ 1455 w 3918675"/>
                  <a:gd name="connsiteY74" fmla="*/ 1954306 h 5082988"/>
                  <a:gd name="connsiteX75" fmla="*/ 198678 w 3918675"/>
                  <a:gd name="connsiteY75" fmla="*/ 1891553 h 5082988"/>
                  <a:gd name="connsiteX76" fmla="*/ 144890 w 3918675"/>
                  <a:gd name="connsiteY76" fmla="*/ 1855694 h 5082988"/>
                  <a:gd name="connsiteX77" fmla="*/ 216608 w 3918675"/>
                  <a:gd name="connsiteY77" fmla="*/ 1685365 h 5082988"/>
                  <a:gd name="connsiteX78" fmla="*/ 117996 w 3918675"/>
                  <a:gd name="connsiteY78" fmla="*/ 1362635 h 5082988"/>
                  <a:gd name="connsiteX79" fmla="*/ 207643 w 3918675"/>
                  <a:gd name="connsiteY79" fmla="*/ 1299882 h 5082988"/>
                  <a:gd name="connsiteX80" fmla="*/ 315220 w 3918675"/>
                  <a:gd name="connsiteY80" fmla="*/ 1389529 h 5082988"/>
                  <a:gd name="connsiteX81" fmla="*/ 467620 w 3918675"/>
                  <a:gd name="connsiteY81" fmla="*/ 1326776 h 5082988"/>
                  <a:gd name="connsiteX82" fmla="*/ 548302 w 3918675"/>
                  <a:gd name="connsiteY82" fmla="*/ 1362635 h 5082988"/>
                  <a:gd name="connsiteX83" fmla="*/ 566231 w 3918675"/>
                  <a:gd name="connsiteY83" fmla="*/ 1281953 h 5082988"/>
                  <a:gd name="connsiteX84" fmla="*/ 485549 w 3918675"/>
                  <a:gd name="connsiteY84" fmla="*/ 1237129 h 5082988"/>
                  <a:gd name="connsiteX85" fmla="*/ 620020 w 3918675"/>
                  <a:gd name="connsiteY85" fmla="*/ 1102659 h 5082988"/>
                  <a:gd name="connsiteX86" fmla="*/ 691737 w 3918675"/>
                  <a:gd name="connsiteY86" fmla="*/ 905435 h 5082988"/>
                  <a:gd name="connsiteX87" fmla="*/ 557267 w 3918675"/>
                  <a:gd name="connsiteY87" fmla="*/ 887506 h 5082988"/>
                  <a:gd name="connsiteX88" fmla="*/ 530373 w 3918675"/>
                  <a:gd name="connsiteY88" fmla="*/ 744070 h 5082988"/>
                  <a:gd name="connsiteX89" fmla="*/ 727596 w 3918675"/>
                  <a:gd name="connsiteY89" fmla="*/ 744070 h 5082988"/>
                  <a:gd name="connsiteX90" fmla="*/ 700702 w 3918675"/>
                  <a:gd name="connsiteY90" fmla="*/ 618565 h 5082988"/>
                  <a:gd name="connsiteX91" fmla="*/ 799314 w 3918675"/>
                  <a:gd name="connsiteY91" fmla="*/ 546847 h 5082988"/>
                  <a:gd name="connsiteX92" fmla="*/ 799314 w 3918675"/>
                  <a:gd name="connsiteY92" fmla="*/ 331694 h 5082988"/>
                  <a:gd name="connsiteX93" fmla="*/ 853102 w 3918675"/>
                  <a:gd name="connsiteY93" fmla="*/ 242047 h 5082988"/>
                  <a:gd name="connsiteX94" fmla="*/ 745526 w 3918675"/>
                  <a:gd name="connsiteY94" fmla="*/ 206188 h 5082988"/>
                  <a:gd name="connsiteX95" fmla="*/ 754490 w 3918675"/>
                  <a:gd name="connsiteY95" fmla="*/ 71717 h 5082988"/>
                  <a:gd name="connsiteX96" fmla="*/ 835173 w 3918675"/>
                  <a:gd name="connsiteY96" fmla="*/ 0 h 5082988"/>
                  <a:gd name="connsiteX0" fmla="*/ 3219784 w 3918675"/>
                  <a:gd name="connsiteY0" fmla="*/ 2832847 h 5082988"/>
                  <a:gd name="connsiteX1" fmla="*/ 3112208 w 3918675"/>
                  <a:gd name="connsiteY1" fmla="*/ 2707341 h 5082988"/>
                  <a:gd name="connsiteX2" fmla="*/ 3085314 w 3918675"/>
                  <a:gd name="connsiteY2" fmla="*/ 2743200 h 5082988"/>
                  <a:gd name="connsiteX3" fmla="*/ 3148067 w 3918675"/>
                  <a:gd name="connsiteY3" fmla="*/ 2886635 h 5082988"/>
                  <a:gd name="connsiteX4" fmla="*/ 3327361 w 3918675"/>
                  <a:gd name="connsiteY4" fmla="*/ 3030070 h 5082988"/>
                  <a:gd name="connsiteX5" fmla="*/ 3264608 w 3918675"/>
                  <a:gd name="connsiteY5" fmla="*/ 3164541 h 5082988"/>
                  <a:gd name="connsiteX6" fmla="*/ 3345290 w 3918675"/>
                  <a:gd name="connsiteY6" fmla="*/ 3334870 h 5082988"/>
                  <a:gd name="connsiteX7" fmla="*/ 3443902 w 3918675"/>
                  <a:gd name="connsiteY7" fmla="*/ 3505200 h 5082988"/>
                  <a:gd name="connsiteX8" fmla="*/ 3533549 w 3918675"/>
                  <a:gd name="connsiteY8" fmla="*/ 3496235 h 5082988"/>
                  <a:gd name="connsiteX9" fmla="*/ 3910067 w 3918675"/>
                  <a:gd name="connsiteY9" fmla="*/ 4186517 h 5082988"/>
                  <a:gd name="connsiteX10" fmla="*/ 3793526 w 3918675"/>
                  <a:gd name="connsiteY10" fmla="*/ 4105835 h 5082988"/>
                  <a:gd name="connsiteX11" fmla="*/ 3748702 w 3918675"/>
                  <a:gd name="connsiteY11" fmla="*/ 4303059 h 5082988"/>
                  <a:gd name="connsiteX12" fmla="*/ 3425973 w 3918675"/>
                  <a:gd name="connsiteY12" fmla="*/ 4455459 h 5082988"/>
                  <a:gd name="connsiteX13" fmla="*/ 3515620 w 3918675"/>
                  <a:gd name="connsiteY13" fmla="*/ 4607859 h 5082988"/>
                  <a:gd name="connsiteX14" fmla="*/ 3560443 w 3918675"/>
                  <a:gd name="connsiteY14" fmla="*/ 4688541 h 5082988"/>
                  <a:gd name="connsiteX15" fmla="*/ 3506655 w 3918675"/>
                  <a:gd name="connsiteY15" fmla="*/ 4787153 h 5082988"/>
                  <a:gd name="connsiteX16" fmla="*/ 3614231 w 3918675"/>
                  <a:gd name="connsiteY16" fmla="*/ 4805082 h 5082988"/>
                  <a:gd name="connsiteX17" fmla="*/ 3578373 w 3918675"/>
                  <a:gd name="connsiteY17" fmla="*/ 4975412 h 5082988"/>
                  <a:gd name="connsiteX18" fmla="*/ 3425973 w 3918675"/>
                  <a:gd name="connsiteY18" fmla="*/ 4921623 h 5082988"/>
                  <a:gd name="connsiteX19" fmla="*/ 3425973 w 3918675"/>
                  <a:gd name="connsiteY19" fmla="*/ 4796117 h 5082988"/>
                  <a:gd name="connsiteX20" fmla="*/ 3291502 w 3918675"/>
                  <a:gd name="connsiteY20" fmla="*/ 4849906 h 5082988"/>
                  <a:gd name="connsiteX21" fmla="*/ 3210820 w 3918675"/>
                  <a:gd name="connsiteY21" fmla="*/ 4787153 h 5082988"/>
                  <a:gd name="connsiteX22" fmla="*/ 3121173 w 3918675"/>
                  <a:gd name="connsiteY22" fmla="*/ 4751294 h 5082988"/>
                  <a:gd name="connsiteX23" fmla="*/ 3121173 w 3918675"/>
                  <a:gd name="connsiteY23" fmla="*/ 4894729 h 5082988"/>
                  <a:gd name="connsiteX24" fmla="*/ 2789478 w 3918675"/>
                  <a:gd name="connsiteY24" fmla="*/ 4867835 h 5082988"/>
                  <a:gd name="connsiteX25" fmla="*/ 2762584 w 3918675"/>
                  <a:gd name="connsiteY25" fmla="*/ 4957482 h 5082988"/>
                  <a:gd name="connsiteX26" fmla="*/ 2708796 w 3918675"/>
                  <a:gd name="connsiteY26" fmla="*/ 4957482 h 5082988"/>
                  <a:gd name="connsiteX27" fmla="*/ 2699831 w 3918675"/>
                  <a:gd name="connsiteY27" fmla="*/ 5020235 h 5082988"/>
                  <a:gd name="connsiteX28" fmla="*/ 2448820 w 3918675"/>
                  <a:gd name="connsiteY28" fmla="*/ 5029200 h 5082988"/>
                  <a:gd name="connsiteX29" fmla="*/ 2403996 w 3918675"/>
                  <a:gd name="connsiteY29" fmla="*/ 4912659 h 5082988"/>
                  <a:gd name="connsiteX30" fmla="*/ 2296420 w 3918675"/>
                  <a:gd name="connsiteY30" fmla="*/ 4921623 h 5082988"/>
                  <a:gd name="connsiteX31" fmla="*/ 2179878 w 3918675"/>
                  <a:gd name="connsiteY31" fmla="*/ 4849906 h 5082988"/>
                  <a:gd name="connsiteX32" fmla="*/ 2179878 w 3918675"/>
                  <a:gd name="connsiteY32" fmla="*/ 5029200 h 5082988"/>
                  <a:gd name="connsiteX33" fmla="*/ 2072302 w 3918675"/>
                  <a:gd name="connsiteY33" fmla="*/ 5082988 h 5082988"/>
                  <a:gd name="connsiteX34" fmla="*/ 2036443 w 3918675"/>
                  <a:gd name="connsiteY34" fmla="*/ 5029200 h 5082988"/>
                  <a:gd name="connsiteX35" fmla="*/ 1991620 w 3918675"/>
                  <a:gd name="connsiteY35" fmla="*/ 5020235 h 5082988"/>
                  <a:gd name="connsiteX36" fmla="*/ 1982655 w 3918675"/>
                  <a:gd name="connsiteY36" fmla="*/ 4912659 h 5082988"/>
                  <a:gd name="connsiteX37" fmla="*/ 1910937 w 3918675"/>
                  <a:gd name="connsiteY37" fmla="*/ 4930588 h 5082988"/>
                  <a:gd name="connsiteX38" fmla="*/ 1866114 w 3918675"/>
                  <a:gd name="connsiteY38" fmla="*/ 4885765 h 5082988"/>
                  <a:gd name="connsiteX39" fmla="*/ 1794396 w 3918675"/>
                  <a:gd name="connsiteY39" fmla="*/ 4903694 h 5082988"/>
                  <a:gd name="connsiteX40" fmla="*/ 1390984 w 3918675"/>
                  <a:gd name="connsiteY40" fmla="*/ 4778188 h 5082988"/>
                  <a:gd name="connsiteX41" fmla="*/ 1265478 w 3918675"/>
                  <a:gd name="connsiteY41" fmla="*/ 4751294 h 5082988"/>
                  <a:gd name="connsiteX42" fmla="*/ 1265478 w 3918675"/>
                  <a:gd name="connsiteY42" fmla="*/ 4652682 h 5082988"/>
                  <a:gd name="connsiteX43" fmla="*/ 1113078 w 3918675"/>
                  <a:gd name="connsiteY43" fmla="*/ 4670612 h 5082988"/>
                  <a:gd name="connsiteX44" fmla="*/ 1139973 w 3918675"/>
                  <a:gd name="connsiteY44" fmla="*/ 4760259 h 5082988"/>
                  <a:gd name="connsiteX45" fmla="*/ 1157902 w 3918675"/>
                  <a:gd name="connsiteY45" fmla="*/ 4760259 h 5082988"/>
                  <a:gd name="connsiteX46" fmla="*/ 1157902 w 3918675"/>
                  <a:gd name="connsiteY46" fmla="*/ 4831976 h 5082988"/>
                  <a:gd name="connsiteX47" fmla="*/ 1041361 w 3918675"/>
                  <a:gd name="connsiteY47" fmla="*/ 4805082 h 5082988"/>
                  <a:gd name="connsiteX48" fmla="*/ 888961 w 3918675"/>
                  <a:gd name="connsiteY48" fmla="*/ 4840941 h 5082988"/>
                  <a:gd name="connsiteX49" fmla="*/ 790349 w 3918675"/>
                  <a:gd name="connsiteY49" fmla="*/ 4796117 h 5082988"/>
                  <a:gd name="connsiteX50" fmla="*/ 709667 w 3918675"/>
                  <a:gd name="connsiteY50" fmla="*/ 4823012 h 5082988"/>
                  <a:gd name="connsiteX51" fmla="*/ 646914 w 3918675"/>
                  <a:gd name="connsiteY51" fmla="*/ 4733365 h 5082988"/>
                  <a:gd name="connsiteX52" fmla="*/ 700702 w 3918675"/>
                  <a:gd name="connsiteY52" fmla="*/ 4491317 h 5082988"/>
                  <a:gd name="connsiteX53" fmla="*/ 808278 w 3918675"/>
                  <a:gd name="connsiteY53" fmla="*/ 4087906 h 5082988"/>
                  <a:gd name="connsiteX54" fmla="*/ 1104114 w 3918675"/>
                  <a:gd name="connsiteY54" fmla="*/ 3738282 h 5082988"/>
                  <a:gd name="connsiteX55" fmla="*/ 727596 w 3918675"/>
                  <a:gd name="connsiteY55" fmla="*/ 3612776 h 5082988"/>
                  <a:gd name="connsiteX56" fmla="*/ 673808 w 3918675"/>
                  <a:gd name="connsiteY56" fmla="*/ 3523129 h 5082988"/>
                  <a:gd name="connsiteX57" fmla="*/ 602090 w 3918675"/>
                  <a:gd name="connsiteY57" fmla="*/ 3594847 h 5082988"/>
                  <a:gd name="connsiteX58" fmla="*/ 449690 w 3918675"/>
                  <a:gd name="connsiteY58" fmla="*/ 3523129 h 5082988"/>
                  <a:gd name="connsiteX59" fmla="*/ 404867 w 3918675"/>
                  <a:gd name="connsiteY59" fmla="*/ 3496235 h 5082988"/>
                  <a:gd name="connsiteX60" fmla="*/ 369008 w 3918675"/>
                  <a:gd name="connsiteY60" fmla="*/ 3541059 h 5082988"/>
                  <a:gd name="connsiteX61" fmla="*/ 144890 w 3918675"/>
                  <a:gd name="connsiteY61" fmla="*/ 3209365 h 5082988"/>
                  <a:gd name="connsiteX62" fmla="*/ 234537 w 3918675"/>
                  <a:gd name="connsiteY62" fmla="*/ 3021106 h 5082988"/>
                  <a:gd name="connsiteX63" fmla="*/ 73173 w 3918675"/>
                  <a:gd name="connsiteY63" fmla="*/ 2904565 h 5082988"/>
                  <a:gd name="connsiteX64" fmla="*/ 171784 w 3918675"/>
                  <a:gd name="connsiteY64" fmla="*/ 2590800 h 5082988"/>
                  <a:gd name="connsiteX65" fmla="*/ 270396 w 3918675"/>
                  <a:gd name="connsiteY65" fmla="*/ 2528047 h 5082988"/>
                  <a:gd name="connsiteX66" fmla="*/ 216608 w 3918675"/>
                  <a:gd name="connsiteY66" fmla="*/ 2402541 h 5082988"/>
                  <a:gd name="connsiteX67" fmla="*/ 126961 w 3918675"/>
                  <a:gd name="connsiteY67" fmla="*/ 2402541 h 5082988"/>
                  <a:gd name="connsiteX68" fmla="*/ 198678 w 3918675"/>
                  <a:gd name="connsiteY68" fmla="*/ 2303929 h 5082988"/>
                  <a:gd name="connsiteX69" fmla="*/ 100067 w 3918675"/>
                  <a:gd name="connsiteY69" fmla="*/ 2277035 h 5082988"/>
                  <a:gd name="connsiteX70" fmla="*/ 73173 w 3918675"/>
                  <a:gd name="connsiteY70" fmla="*/ 2151529 h 5082988"/>
                  <a:gd name="connsiteX71" fmla="*/ 109031 w 3918675"/>
                  <a:gd name="connsiteY71" fmla="*/ 2106706 h 5082988"/>
                  <a:gd name="connsiteX72" fmla="*/ 109031 w 3918675"/>
                  <a:gd name="connsiteY72" fmla="*/ 2026023 h 5082988"/>
                  <a:gd name="connsiteX73" fmla="*/ 1455 w 3918675"/>
                  <a:gd name="connsiteY73" fmla="*/ 1954306 h 5082988"/>
                  <a:gd name="connsiteX74" fmla="*/ 198678 w 3918675"/>
                  <a:gd name="connsiteY74" fmla="*/ 1891553 h 5082988"/>
                  <a:gd name="connsiteX75" fmla="*/ 144890 w 3918675"/>
                  <a:gd name="connsiteY75" fmla="*/ 1855694 h 5082988"/>
                  <a:gd name="connsiteX76" fmla="*/ 216608 w 3918675"/>
                  <a:gd name="connsiteY76" fmla="*/ 1685365 h 5082988"/>
                  <a:gd name="connsiteX77" fmla="*/ 117996 w 3918675"/>
                  <a:gd name="connsiteY77" fmla="*/ 1362635 h 5082988"/>
                  <a:gd name="connsiteX78" fmla="*/ 207643 w 3918675"/>
                  <a:gd name="connsiteY78" fmla="*/ 1299882 h 5082988"/>
                  <a:gd name="connsiteX79" fmla="*/ 315220 w 3918675"/>
                  <a:gd name="connsiteY79" fmla="*/ 1389529 h 5082988"/>
                  <a:gd name="connsiteX80" fmla="*/ 467620 w 3918675"/>
                  <a:gd name="connsiteY80" fmla="*/ 1326776 h 5082988"/>
                  <a:gd name="connsiteX81" fmla="*/ 548302 w 3918675"/>
                  <a:gd name="connsiteY81" fmla="*/ 1362635 h 5082988"/>
                  <a:gd name="connsiteX82" fmla="*/ 566231 w 3918675"/>
                  <a:gd name="connsiteY82" fmla="*/ 1281953 h 5082988"/>
                  <a:gd name="connsiteX83" fmla="*/ 485549 w 3918675"/>
                  <a:gd name="connsiteY83" fmla="*/ 1237129 h 5082988"/>
                  <a:gd name="connsiteX84" fmla="*/ 620020 w 3918675"/>
                  <a:gd name="connsiteY84" fmla="*/ 1102659 h 5082988"/>
                  <a:gd name="connsiteX85" fmla="*/ 691737 w 3918675"/>
                  <a:gd name="connsiteY85" fmla="*/ 905435 h 5082988"/>
                  <a:gd name="connsiteX86" fmla="*/ 557267 w 3918675"/>
                  <a:gd name="connsiteY86" fmla="*/ 887506 h 5082988"/>
                  <a:gd name="connsiteX87" fmla="*/ 530373 w 3918675"/>
                  <a:gd name="connsiteY87" fmla="*/ 744070 h 5082988"/>
                  <a:gd name="connsiteX88" fmla="*/ 727596 w 3918675"/>
                  <a:gd name="connsiteY88" fmla="*/ 744070 h 5082988"/>
                  <a:gd name="connsiteX89" fmla="*/ 700702 w 3918675"/>
                  <a:gd name="connsiteY89" fmla="*/ 618565 h 5082988"/>
                  <a:gd name="connsiteX90" fmla="*/ 799314 w 3918675"/>
                  <a:gd name="connsiteY90" fmla="*/ 546847 h 5082988"/>
                  <a:gd name="connsiteX91" fmla="*/ 799314 w 3918675"/>
                  <a:gd name="connsiteY91" fmla="*/ 331694 h 5082988"/>
                  <a:gd name="connsiteX92" fmla="*/ 853102 w 3918675"/>
                  <a:gd name="connsiteY92" fmla="*/ 242047 h 5082988"/>
                  <a:gd name="connsiteX93" fmla="*/ 745526 w 3918675"/>
                  <a:gd name="connsiteY93" fmla="*/ 206188 h 5082988"/>
                  <a:gd name="connsiteX94" fmla="*/ 754490 w 3918675"/>
                  <a:gd name="connsiteY94" fmla="*/ 71717 h 5082988"/>
                  <a:gd name="connsiteX95" fmla="*/ 835173 w 3918675"/>
                  <a:gd name="connsiteY95" fmla="*/ 0 h 5082988"/>
                  <a:gd name="connsiteX0" fmla="*/ 3112208 w 3918675"/>
                  <a:gd name="connsiteY0" fmla="*/ 2707341 h 5082988"/>
                  <a:gd name="connsiteX1" fmla="*/ 3085314 w 3918675"/>
                  <a:gd name="connsiteY1" fmla="*/ 2743200 h 5082988"/>
                  <a:gd name="connsiteX2" fmla="*/ 3148067 w 3918675"/>
                  <a:gd name="connsiteY2" fmla="*/ 2886635 h 5082988"/>
                  <a:gd name="connsiteX3" fmla="*/ 3327361 w 3918675"/>
                  <a:gd name="connsiteY3" fmla="*/ 3030070 h 5082988"/>
                  <a:gd name="connsiteX4" fmla="*/ 3264608 w 3918675"/>
                  <a:gd name="connsiteY4" fmla="*/ 3164541 h 5082988"/>
                  <a:gd name="connsiteX5" fmla="*/ 3345290 w 3918675"/>
                  <a:gd name="connsiteY5" fmla="*/ 3334870 h 5082988"/>
                  <a:gd name="connsiteX6" fmla="*/ 3443902 w 3918675"/>
                  <a:gd name="connsiteY6" fmla="*/ 3505200 h 5082988"/>
                  <a:gd name="connsiteX7" fmla="*/ 3533549 w 3918675"/>
                  <a:gd name="connsiteY7" fmla="*/ 3496235 h 5082988"/>
                  <a:gd name="connsiteX8" fmla="*/ 3910067 w 3918675"/>
                  <a:gd name="connsiteY8" fmla="*/ 4186517 h 5082988"/>
                  <a:gd name="connsiteX9" fmla="*/ 3793526 w 3918675"/>
                  <a:gd name="connsiteY9" fmla="*/ 4105835 h 5082988"/>
                  <a:gd name="connsiteX10" fmla="*/ 3748702 w 3918675"/>
                  <a:gd name="connsiteY10" fmla="*/ 4303059 h 5082988"/>
                  <a:gd name="connsiteX11" fmla="*/ 3425973 w 3918675"/>
                  <a:gd name="connsiteY11" fmla="*/ 4455459 h 5082988"/>
                  <a:gd name="connsiteX12" fmla="*/ 3515620 w 3918675"/>
                  <a:gd name="connsiteY12" fmla="*/ 4607859 h 5082988"/>
                  <a:gd name="connsiteX13" fmla="*/ 3560443 w 3918675"/>
                  <a:gd name="connsiteY13" fmla="*/ 4688541 h 5082988"/>
                  <a:gd name="connsiteX14" fmla="*/ 3506655 w 3918675"/>
                  <a:gd name="connsiteY14" fmla="*/ 4787153 h 5082988"/>
                  <a:gd name="connsiteX15" fmla="*/ 3614231 w 3918675"/>
                  <a:gd name="connsiteY15" fmla="*/ 4805082 h 5082988"/>
                  <a:gd name="connsiteX16" fmla="*/ 3578373 w 3918675"/>
                  <a:gd name="connsiteY16" fmla="*/ 4975412 h 5082988"/>
                  <a:gd name="connsiteX17" fmla="*/ 3425973 w 3918675"/>
                  <a:gd name="connsiteY17" fmla="*/ 4921623 h 5082988"/>
                  <a:gd name="connsiteX18" fmla="*/ 3425973 w 3918675"/>
                  <a:gd name="connsiteY18" fmla="*/ 4796117 h 5082988"/>
                  <a:gd name="connsiteX19" fmla="*/ 3291502 w 3918675"/>
                  <a:gd name="connsiteY19" fmla="*/ 4849906 h 5082988"/>
                  <a:gd name="connsiteX20" fmla="*/ 3210820 w 3918675"/>
                  <a:gd name="connsiteY20" fmla="*/ 4787153 h 5082988"/>
                  <a:gd name="connsiteX21" fmla="*/ 3121173 w 3918675"/>
                  <a:gd name="connsiteY21" fmla="*/ 4751294 h 5082988"/>
                  <a:gd name="connsiteX22" fmla="*/ 3121173 w 3918675"/>
                  <a:gd name="connsiteY22" fmla="*/ 4894729 h 5082988"/>
                  <a:gd name="connsiteX23" fmla="*/ 2789478 w 3918675"/>
                  <a:gd name="connsiteY23" fmla="*/ 4867835 h 5082988"/>
                  <a:gd name="connsiteX24" fmla="*/ 2762584 w 3918675"/>
                  <a:gd name="connsiteY24" fmla="*/ 4957482 h 5082988"/>
                  <a:gd name="connsiteX25" fmla="*/ 2708796 w 3918675"/>
                  <a:gd name="connsiteY25" fmla="*/ 4957482 h 5082988"/>
                  <a:gd name="connsiteX26" fmla="*/ 2699831 w 3918675"/>
                  <a:gd name="connsiteY26" fmla="*/ 5020235 h 5082988"/>
                  <a:gd name="connsiteX27" fmla="*/ 2448820 w 3918675"/>
                  <a:gd name="connsiteY27" fmla="*/ 5029200 h 5082988"/>
                  <a:gd name="connsiteX28" fmla="*/ 2403996 w 3918675"/>
                  <a:gd name="connsiteY28" fmla="*/ 4912659 h 5082988"/>
                  <a:gd name="connsiteX29" fmla="*/ 2296420 w 3918675"/>
                  <a:gd name="connsiteY29" fmla="*/ 4921623 h 5082988"/>
                  <a:gd name="connsiteX30" fmla="*/ 2179878 w 3918675"/>
                  <a:gd name="connsiteY30" fmla="*/ 4849906 h 5082988"/>
                  <a:gd name="connsiteX31" fmla="*/ 2179878 w 3918675"/>
                  <a:gd name="connsiteY31" fmla="*/ 5029200 h 5082988"/>
                  <a:gd name="connsiteX32" fmla="*/ 2072302 w 3918675"/>
                  <a:gd name="connsiteY32" fmla="*/ 5082988 h 5082988"/>
                  <a:gd name="connsiteX33" fmla="*/ 2036443 w 3918675"/>
                  <a:gd name="connsiteY33" fmla="*/ 5029200 h 5082988"/>
                  <a:gd name="connsiteX34" fmla="*/ 1991620 w 3918675"/>
                  <a:gd name="connsiteY34" fmla="*/ 5020235 h 5082988"/>
                  <a:gd name="connsiteX35" fmla="*/ 1982655 w 3918675"/>
                  <a:gd name="connsiteY35" fmla="*/ 4912659 h 5082988"/>
                  <a:gd name="connsiteX36" fmla="*/ 1910937 w 3918675"/>
                  <a:gd name="connsiteY36" fmla="*/ 4930588 h 5082988"/>
                  <a:gd name="connsiteX37" fmla="*/ 1866114 w 3918675"/>
                  <a:gd name="connsiteY37" fmla="*/ 4885765 h 5082988"/>
                  <a:gd name="connsiteX38" fmla="*/ 1794396 w 3918675"/>
                  <a:gd name="connsiteY38" fmla="*/ 4903694 h 5082988"/>
                  <a:gd name="connsiteX39" fmla="*/ 1390984 w 3918675"/>
                  <a:gd name="connsiteY39" fmla="*/ 4778188 h 5082988"/>
                  <a:gd name="connsiteX40" fmla="*/ 1265478 w 3918675"/>
                  <a:gd name="connsiteY40" fmla="*/ 4751294 h 5082988"/>
                  <a:gd name="connsiteX41" fmla="*/ 1265478 w 3918675"/>
                  <a:gd name="connsiteY41" fmla="*/ 4652682 h 5082988"/>
                  <a:gd name="connsiteX42" fmla="*/ 1113078 w 3918675"/>
                  <a:gd name="connsiteY42" fmla="*/ 4670612 h 5082988"/>
                  <a:gd name="connsiteX43" fmla="*/ 1139973 w 3918675"/>
                  <a:gd name="connsiteY43" fmla="*/ 4760259 h 5082988"/>
                  <a:gd name="connsiteX44" fmla="*/ 1157902 w 3918675"/>
                  <a:gd name="connsiteY44" fmla="*/ 4760259 h 5082988"/>
                  <a:gd name="connsiteX45" fmla="*/ 1157902 w 3918675"/>
                  <a:gd name="connsiteY45" fmla="*/ 4831976 h 5082988"/>
                  <a:gd name="connsiteX46" fmla="*/ 1041361 w 3918675"/>
                  <a:gd name="connsiteY46" fmla="*/ 4805082 h 5082988"/>
                  <a:gd name="connsiteX47" fmla="*/ 888961 w 3918675"/>
                  <a:gd name="connsiteY47" fmla="*/ 4840941 h 5082988"/>
                  <a:gd name="connsiteX48" fmla="*/ 790349 w 3918675"/>
                  <a:gd name="connsiteY48" fmla="*/ 4796117 h 5082988"/>
                  <a:gd name="connsiteX49" fmla="*/ 709667 w 3918675"/>
                  <a:gd name="connsiteY49" fmla="*/ 4823012 h 5082988"/>
                  <a:gd name="connsiteX50" fmla="*/ 646914 w 3918675"/>
                  <a:gd name="connsiteY50" fmla="*/ 4733365 h 5082988"/>
                  <a:gd name="connsiteX51" fmla="*/ 700702 w 3918675"/>
                  <a:gd name="connsiteY51" fmla="*/ 4491317 h 5082988"/>
                  <a:gd name="connsiteX52" fmla="*/ 808278 w 3918675"/>
                  <a:gd name="connsiteY52" fmla="*/ 4087906 h 5082988"/>
                  <a:gd name="connsiteX53" fmla="*/ 1104114 w 3918675"/>
                  <a:gd name="connsiteY53" fmla="*/ 3738282 h 5082988"/>
                  <a:gd name="connsiteX54" fmla="*/ 727596 w 3918675"/>
                  <a:gd name="connsiteY54" fmla="*/ 3612776 h 5082988"/>
                  <a:gd name="connsiteX55" fmla="*/ 673808 w 3918675"/>
                  <a:gd name="connsiteY55" fmla="*/ 3523129 h 5082988"/>
                  <a:gd name="connsiteX56" fmla="*/ 602090 w 3918675"/>
                  <a:gd name="connsiteY56" fmla="*/ 3594847 h 5082988"/>
                  <a:gd name="connsiteX57" fmla="*/ 449690 w 3918675"/>
                  <a:gd name="connsiteY57" fmla="*/ 3523129 h 5082988"/>
                  <a:gd name="connsiteX58" fmla="*/ 404867 w 3918675"/>
                  <a:gd name="connsiteY58" fmla="*/ 3496235 h 5082988"/>
                  <a:gd name="connsiteX59" fmla="*/ 369008 w 3918675"/>
                  <a:gd name="connsiteY59" fmla="*/ 3541059 h 5082988"/>
                  <a:gd name="connsiteX60" fmla="*/ 144890 w 3918675"/>
                  <a:gd name="connsiteY60" fmla="*/ 3209365 h 5082988"/>
                  <a:gd name="connsiteX61" fmla="*/ 234537 w 3918675"/>
                  <a:gd name="connsiteY61" fmla="*/ 3021106 h 5082988"/>
                  <a:gd name="connsiteX62" fmla="*/ 73173 w 3918675"/>
                  <a:gd name="connsiteY62" fmla="*/ 2904565 h 5082988"/>
                  <a:gd name="connsiteX63" fmla="*/ 171784 w 3918675"/>
                  <a:gd name="connsiteY63" fmla="*/ 2590800 h 5082988"/>
                  <a:gd name="connsiteX64" fmla="*/ 270396 w 3918675"/>
                  <a:gd name="connsiteY64" fmla="*/ 2528047 h 5082988"/>
                  <a:gd name="connsiteX65" fmla="*/ 216608 w 3918675"/>
                  <a:gd name="connsiteY65" fmla="*/ 2402541 h 5082988"/>
                  <a:gd name="connsiteX66" fmla="*/ 126961 w 3918675"/>
                  <a:gd name="connsiteY66" fmla="*/ 2402541 h 5082988"/>
                  <a:gd name="connsiteX67" fmla="*/ 198678 w 3918675"/>
                  <a:gd name="connsiteY67" fmla="*/ 2303929 h 5082988"/>
                  <a:gd name="connsiteX68" fmla="*/ 100067 w 3918675"/>
                  <a:gd name="connsiteY68" fmla="*/ 2277035 h 5082988"/>
                  <a:gd name="connsiteX69" fmla="*/ 73173 w 3918675"/>
                  <a:gd name="connsiteY69" fmla="*/ 2151529 h 5082988"/>
                  <a:gd name="connsiteX70" fmla="*/ 109031 w 3918675"/>
                  <a:gd name="connsiteY70" fmla="*/ 2106706 h 5082988"/>
                  <a:gd name="connsiteX71" fmla="*/ 109031 w 3918675"/>
                  <a:gd name="connsiteY71" fmla="*/ 2026023 h 5082988"/>
                  <a:gd name="connsiteX72" fmla="*/ 1455 w 3918675"/>
                  <a:gd name="connsiteY72" fmla="*/ 1954306 h 5082988"/>
                  <a:gd name="connsiteX73" fmla="*/ 198678 w 3918675"/>
                  <a:gd name="connsiteY73" fmla="*/ 1891553 h 5082988"/>
                  <a:gd name="connsiteX74" fmla="*/ 144890 w 3918675"/>
                  <a:gd name="connsiteY74" fmla="*/ 1855694 h 5082988"/>
                  <a:gd name="connsiteX75" fmla="*/ 216608 w 3918675"/>
                  <a:gd name="connsiteY75" fmla="*/ 1685365 h 5082988"/>
                  <a:gd name="connsiteX76" fmla="*/ 117996 w 3918675"/>
                  <a:gd name="connsiteY76" fmla="*/ 1362635 h 5082988"/>
                  <a:gd name="connsiteX77" fmla="*/ 207643 w 3918675"/>
                  <a:gd name="connsiteY77" fmla="*/ 1299882 h 5082988"/>
                  <a:gd name="connsiteX78" fmla="*/ 315220 w 3918675"/>
                  <a:gd name="connsiteY78" fmla="*/ 1389529 h 5082988"/>
                  <a:gd name="connsiteX79" fmla="*/ 467620 w 3918675"/>
                  <a:gd name="connsiteY79" fmla="*/ 1326776 h 5082988"/>
                  <a:gd name="connsiteX80" fmla="*/ 548302 w 3918675"/>
                  <a:gd name="connsiteY80" fmla="*/ 1362635 h 5082988"/>
                  <a:gd name="connsiteX81" fmla="*/ 566231 w 3918675"/>
                  <a:gd name="connsiteY81" fmla="*/ 1281953 h 5082988"/>
                  <a:gd name="connsiteX82" fmla="*/ 485549 w 3918675"/>
                  <a:gd name="connsiteY82" fmla="*/ 1237129 h 5082988"/>
                  <a:gd name="connsiteX83" fmla="*/ 620020 w 3918675"/>
                  <a:gd name="connsiteY83" fmla="*/ 1102659 h 5082988"/>
                  <a:gd name="connsiteX84" fmla="*/ 691737 w 3918675"/>
                  <a:gd name="connsiteY84" fmla="*/ 905435 h 5082988"/>
                  <a:gd name="connsiteX85" fmla="*/ 557267 w 3918675"/>
                  <a:gd name="connsiteY85" fmla="*/ 887506 h 5082988"/>
                  <a:gd name="connsiteX86" fmla="*/ 530373 w 3918675"/>
                  <a:gd name="connsiteY86" fmla="*/ 744070 h 5082988"/>
                  <a:gd name="connsiteX87" fmla="*/ 727596 w 3918675"/>
                  <a:gd name="connsiteY87" fmla="*/ 744070 h 5082988"/>
                  <a:gd name="connsiteX88" fmla="*/ 700702 w 3918675"/>
                  <a:gd name="connsiteY88" fmla="*/ 618565 h 5082988"/>
                  <a:gd name="connsiteX89" fmla="*/ 799314 w 3918675"/>
                  <a:gd name="connsiteY89" fmla="*/ 546847 h 5082988"/>
                  <a:gd name="connsiteX90" fmla="*/ 799314 w 3918675"/>
                  <a:gd name="connsiteY90" fmla="*/ 331694 h 5082988"/>
                  <a:gd name="connsiteX91" fmla="*/ 853102 w 3918675"/>
                  <a:gd name="connsiteY91" fmla="*/ 242047 h 5082988"/>
                  <a:gd name="connsiteX92" fmla="*/ 745526 w 3918675"/>
                  <a:gd name="connsiteY92" fmla="*/ 206188 h 5082988"/>
                  <a:gd name="connsiteX93" fmla="*/ 754490 w 3918675"/>
                  <a:gd name="connsiteY93" fmla="*/ 71717 h 5082988"/>
                  <a:gd name="connsiteX94" fmla="*/ 835173 w 3918675"/>
                  <a:gd name="connsiteY94" fmla="*/ 0 h 5082988"/>
                  <a:gd name="connsiteX0" fmla="*/ 3085314 w 3918675"/>
                  <a:gd name="connsiteY0" fmla="*/ 2743200 h 5082988"/>
                  <a:gd name="connsiteX1" fmla="*/ 3148067 w 3918675"/>
                  <a:gd name="connsiteY1" fmla="*/ 2886635 h 5082988"/>
                  <a:gd name="connsiteX2" fmla="*/ 3327361 w 3918675"/>
                  <a:gd name="connsiteY2" fmla="*/ 3030070 h 5082988"/>
                  <a:gd name="connsiteX3" fmla="*/ 3264608 w 3918675"/>
                  <a:gd name="connsiteY3" fmla="*/ 3164541 h 5082988"/>
                  <a:gd name="connsiteX4" fmla="*/ 3345290 w 3918675"/>
                  <a:gd name="connsiteY4" fmla="*/ 3334870 h 5082988"/>
                  <a:gd name="connsiteX5" fmla="*/ 3443902 w 3918675"/>
                  <a:gd name="connsiteY5" fmla="*/ 3505200 h 5082988"/>
                  <a:gd name="connsiteX6" fmla="*/ 3533549 w 3918675"/>
                  <a:gd name="connsiteY6" fmla="*/ 3496235 h 5082988"/>
                  <a:gd name="connsiteX7" fmla="*/ 3910067 w 3918675"/>
                  <a:gd name="connsiteY7" fmla="*/ 4186517 h 5082988"/>
                  <a:gd name="connsiteX8" fmla="*/ 3793526 w 3918675"/>
                  <a:gd name="connsiteY8" fmla="*/ 4105835 h 5082988"/>
                  <a:gd name="connsiteX9" fmla="*/ 3748702 w 3918675"/>
                  <a:gd name="connsiteY9" fmla="*/ 4303059 h 5082988"/>
                  <a:gd name="connsiteX10" fmla="*/ 3425973 w 3918675"/>
                  <a:gd name="connsiteY10" fmla="*/ 4455459 h 5082988"/>
                  <a:gd name="connsiteX11" fmla="*/ 3515620 w 3918675"/>
                  <a:gd name="connsiteY11" fmla="*/ 4607859 h 5082988"/>
                  <a:gd name="connsiteX12" fmla="*/ 3560443 w 3918675"/>
                  <a:gd name="connsiteY12" fmla="*/ 4688541 h 5082988"/>
                  <a:gd name="connsiteX13" fmla="*/ 3506655 w 3918675"/>
                  <a:gd name="connsiteY13" fmla="*/ 4787153 h 5082988"/>
                  <a:gd name="connsiteX14" fmla="*/ 3614231 w 3918675"/>
                  <a:gd name="connsiteY14" fmla="*/ 4805082 h 5082988"/>
                  <a:gd name="connsiteX15" fmla="*/ 3578373 w 3918675"/>
                  <a:gd name="connsiteY15" fmla="*/ 4975412 h 5082988"/>
                  <a:gd name="connsiteX16" fmla="*/ 3425973 w 3918675"/>
                  <a:gd name="connsiteY16" fmla="*/ 4921623 h 5082988"/>
                  <a:gd name="connsiteX17" fmla="*/ 3425973 w 3918675"/>
                  <a:gd name="connsiteY17" fmla="*/ 4796117 h 5082988"/>
                  <a:gd name="connsiteX18" fmla="*/ 3291502 w 3918675"/>
                  <a:gd name="connsiteY18" fmla="*/ 4849906 h 5082988"/>
                  <a:gd name="connsiteX19" fmla="*/ 3210820 w 3918675"/>
                  <a:gd name="connsiteY19" fmla="*/ 4787153 h 5082988"/>
                  <a:gd name="connsiteX20" fmla="*/ 3121173 w 3918675"/>
                  <a:gd name="connsiteY20" fmla="*/ 4751294 h 5082988"/>
                  <a:gd name="connsiteX21" fmla="*/ 3121173 w 3918675"/>
                  <a:gd name="connsiteY21" fmla="*/ 4894729 h 5082988"/>
                  <a:gd name="connsiteX22" fmla="*/ 2789478 w 3918675"/>
                  <a:gd name="connsiteY22" fmla="*/ 4867835 h 5082988"/>
                  <a:gd name="connsiteX23" fmla="*/ 2762584 w 3918675"/>
                  <a:gd name="connsiteY23" fmla="*/ 4957482 h 5082988"/>
                  <a:gd name="connsiteX24" fmla="*/ 2708796 w 3918675"/>
                  <a:gd name="connsiteY24" fmla="*/ 4957482 h 5082988"/>
                  <a:gd name="connsiteX25" fmla="*/ 2699831 w 3918675"/>
                  <a:gd name="connsiteY25" fmla="*/ 5020235 h 5082988"/>
                  <a:gd name="connsiteX26" fmla="*/ 2448820 w 3918675"/>
                  <a:gd name="connsiteY26" fmla="*/ 5029200 h 5082988"/>
                  <a:gd name="connsiteX27" fmla="*/ 2403996 w 3918675"/>
                  <a:gd name="connsiteY27" fmla="*/ 4912659 h 5082988"/>
                  <a:gd name="connsiteX28" fmla="*/ 2296420 w 3918675"/>
                  <a:gd name="connsiteY28" fmla="*/ 4921623 h 5082988"/>
                  <a:gd name="connsiteX29" fmla="*/ 2179878 w 3918675"/>
                  <a:gd name="connsiteY29" fmla="*/ 4849906 h 5082988"/>
                  <a:gd name="connsiteX30" fmla="*/ 2179878 w 3918675"/>
                  <a:gd name="connsiteY30" fmla="*/ 5029200 h 5082988"/>
                  <a:gd name="connsiteX31" fmla="*/ 2072302 w 3918675"/>
                  <a:gd name="connsiteY31" fmla="*/ 5082988 h 5082988"/>
                  <a:gd name="connsiteX32" fmla="*/ 2036443 w 3918675"/>
                  <a:gd name="connsiteY32" fmla="*/ 5029200 h 5082988"/>
                  <a:gd name="connsiteX33" fmla="*/ 1991620 w 3918675"/>
                  <a:gd name="connsiteY33" fmla="*/ 5020235 h 5082988"/>
                  <a:gd name="connsiteX34" fmla="*/ 1982655 w 3918675"/>
                  <a:gd name="connsiteY34" fmla="*/ 4912659 h 5082988"/>
                  <a:gd name="connsiteX35" fmla="*/ 1910937 w 3918675"/>
                  <a:gd name="connsiteY35" fmla="*/ 4930588 h 5082988"/>
                  <a:gd name="connsiteX36" fmla="*/ 1866114 w 3918675"/>
                  <a:gd name="connsiteY36" fmla="*/ 4885765 h 5082988"/>
                  <a:gd name="connsiteX37" fmla="*/ 1794396 w 3918675"/>
                  <a:gd name="connsiteY37" fmla="*/ 4903694 h 5082988"/>
                  <a:gd name="connsiteX38" fmla="*/ 1390984 w 3918675"/>
                  <a:gd name="connsiteY38" fmla="*/ 4778188 h 5082988"/>
                  <a:gd name="connsiteX39" fmla="*/ 1265478 w 3918675"/>
                  <a:gd name="connsiteY39" fmla="*/ 4751294 h 5082988"/>
                  <a:gd name="connsiteX40" fmla="*/ 1265478 w 3918675"/>
                  <a:gd name="connsiteY40" fmla="*/ 4652682 h 5082988"/>
                  <a:gd name="connsiteX41" fmla="*/ 1113078 w 3918675"/>
                  <a:gd name="connsiteY41" fmla="*/ 4670612 h 5082988"/>
                  <a:gd name="connsiteX42" fmla="*/ 1139973 w 3918675"/>
                  <a:gd name="connsiteY42" fmla="*/ 4760259 h 5082988"/>
                  <a:gd name="connsiteX43" fmla="*/ 1157902 w 3918675"/>
                  <a:gd name="connsiteY43" fmla="*/ 4760259 h 5082988"/>
                  <a:gd name="connsiteX44" fmla="*/ 1157902 w 3918675"/>
                  <a:gd name="connsiteY44" fmla="*/ 4831976 h 5082988"/>
                  <a:gd name="connsiteX45" fmla="*/ 1041361 w 3918675"/>
                  <a:gd name="connsiteY45" fmla="*/ 4805082 h 5082988"/>
                  <a:gd name="connsiteX46" fmla="*/ 888961 w 3918675"/>
                  <a:gd name="connsiteY46" fmla="*/ 4840941 h 5082988"/>
                  <a:gd name="connsiteX47" fmla="*/ 790349 w 3918675"/>
                  <a:gd name="connsiteY47" fmla="*/ 4796117 h 5082988"/>
                  <a:gd name="connsiteX48" fmla="*/ 709667 w 3918675"/>
                  <a:gd name="connsiteY48" fmla="*/ 4823012 h 5082988"/>
                  <a:gd name="connsiteX49" fmla="*/ 646914 w 3918675"/>
                  <a:gd name="connsiteY49" fmla="*/ 4733365 h 5082988"/>
                  <a:gd name="connsiteX50" fmla="*/ 700702 w 3918675"/>
                  <a:gd name="connsiteY50" fmla="*/ 4491317 h 5082988"/>
                  <a:gd name="connsiteX51" fmla="*/ 808278 w 3918675"/>
                  <a:gd name="connsiteY51" fmla="*/ 4087906 h 5082988"/>
                  <a:gd name="connsiteX52" fmla="*/ 1104114 w 3918675"/>
                  <a:gd name="connsiteY52" fmla="*/ 3738282 h 5082988"/>
                  <a:gd name="connsiteX53" fmla="*/ 727596 w 3918675"/>
                  <a:gd name="connsiteY53" fmla="*/ 3612776 h 5082988"/>
                  <a:gd name="connsiteX54" fmla="*/ 673808 w 3918675"/>
                  <a:gd name="connsiteY54" fmla="*/ 3523129 h 5082988"/>
                  <a:gd name="connsiteX55" fmla="*/ 602090 w 3918675"/>
                  <a:gd name="connsiteY55" fmla="*/ 3594847 h 5082988"/>
                  <a:gd name="connsiteX56" fmla="*/ 449690 w 3918675"/>
                  <a:gd name="connsiteY56" fmla="*/ 3523129 h 5082988"/>
                  <a:gd name="connsiteX57" fmla="*/ 404867 w 3918675"/>
                  <a:gd name="connsiteY57" fmla="*/ 3496235 h 5082988"/>
                  <a:gd name="connsiteX58" fmla="*/ 369008 w 3918675"/>
                  <a:gd name="connsiteY58" fmla="*/ 3541059 h 5082988"/>
                  <a:gd name="connsiteX59" fmla="*/ 144890 w 3918675"/>
                  <a:gd name="connsiteY59" fmla="*/ 3209365 h 5082988"/>
                  <a:gd name="connsiteX60" fmla="*/ 234537 w 3918675"/>
                  <a:gd name="connsiteY60" fmla="*/ 3021106 h 5082988"/>
                  <a:gd name="connsiteX61" fmla="*/ 73173 w 3918675"/>
                  <a:gd name="connsiteY61" fmla="*/ 2904565 h 5082988"/>
                  <a:gd name="connsiteX62" fmla="*/ 171784 w 3918675"/>
                  <a:gd name="connsiteY62" fmla="*/ 2590800 h 5082988"/>
                  <a:gd name="connsiteX63" fmla="*/ 270396 w 3918675"/>
                  <a:gd name="connsiteY63" fmla="*/ 2528047 h 5082988"/>
                  <a:gd name="connsiteX64" fmla="*/ 216608 w 3918675"/>
                  <a:gd name="connsiteY64" fmla="*/ 2402541 h 5082988"/>
                  <a:gd name="connsiteX65" fmla="*/ 126961 w 3918675"/>
                  <a:gd name="connsiteY65" fmla="*/ 2402541 h 5082988"/>
                  <a:gd name="connsiteX66" fmla="*/ 198678 w 3918675"/>
                  <a:gd name="connsiteY66" fmla="*/ 2303929 h 5082988"/>
                  <a:gd name="connsiteX67" fmla="*/ 100067 w 3918675"/>
                  <a:gd name="connsiteY67" fmla="*/ 2277035 h 5082988"/>
                  <a:gd name="connsiteX68" fmla="*/ 73173 w 3918675"/>
                  <a:gd name="connsiteY68" fmla="*/ 2151529 h 5082988"/>
                  <a:gd name="connsiteX69" fmla="*/ 109031 w 3918675"/>
                  <a:gd name="connsiteY69" fmla="*/ 2106706 h 5082988"/>
                  <a:gd name="connsiteX70" fmla="*/ 109031 w 3918675"/>
                  <a:gd name="connsiteY70" fmla="*/ 2026023 h 5082988"/>
                  <a:gd name="connsiteX71" fmla="*/ 1455 w 3918675"/>
                  <a:gd name="connsiteY71" fmla="*/ 1954306 h 5082988"/>
                  <a:gd name="connsiteX72" fmla="*/ 198678 w 3918675"/>
                  <a:gd name="connsiteY72" fmla="*/ 1891553 h 5082988"/>
                  <a:gd name="connsiteX73" fmla="*/ 144890 w 3918675"/>
                  <a:gd name="connsiteY73" fmla="*/ 1855694 h 5082988"/>
                  <a:gd name="connsiteX74" fmla="*/ 216608 w 3918675"/>
                  <a:gd name="connsiteY74" fmla="*/ 1685365 h 5082988"/>
                  <a:gd name="connsiteX75" fmla="*/ 117996 w 3918675"/>
                  <a:gd name="connsiteY75" fmla="*/ 1362635 h 5082988"/>
                  <a:gd name="connsiteX76" fmla="*/ 207643 w 3918675"/>
                  <a:gd name="connsiteY76" fmla="*/ 1299882 h 5082988"/>
                  <a:gd name="connsiteX77" fmla="*/ 315220 w 3918675"/>
                  <a:gd name="connsiteY77" fmla="*/ 1389529 h 5082988"/>
                  <a:gd name="connsiteX78" fmla="*/ 467620 w 3918675"/>
                  <a:gd name="connsiteY78" fmla="*/ 1326776 h 5082988"/>
                  <a:gd name="connsiteX79" fmla="*/ 548302 w 3918675"/>
                  <a:gd name="connsiteY79" fmla="*/ 1362635 h 5082988"/>
                  <a:gd name="connsiteX80" fmla="*/ 566231 w 3918675"/>
                  <a:gd name="connsiteY80" fmla="*/ 1281953 h 5082988"/>
                  <a:gd name="connsiteX81" fmla="*/ 485549 w 3918675"/>
                  <a:gd name="connsiteY81" fmla="*/ 1237129 h 5082988"/>
                  <a:gd name="connsiteX82" fmla="*/ 620020 w 3918675"/>
                  <a:gd name="connsiteY82" fmla="*/ 1102659 h 5082988"/>
                  <a:gd name="connsiteX83" fmla="*/ 691737 w 3918675"/>
                  <a:gd name="connsiteY83" fmla="*/ 905435 h 5082988"/>
                  <a:gd name="connsiteX84" fmla="*/ 557267 w 3918675"/>
                  <a:gd name="connsiteY84" fmla="*/ 887506 h 5082988"/>
                  <a:gd name="connsiteX85" fmla="*/ 530373 w 3918675"/>
                  <a:gd name="connsiteY85" fmla="*/ 744070 h 5082988"/>
                  <a:gd name="connsiteX86" fmla="*/ 727596 w 3918675"/>
                  <a:gd name="connsiteY86" fmla="*/ 744070 h 5082988"/>
                  <a:gd name="connsiteX87" fmla="*/ 700702 w 3918675"/>
                  <a:gd name="connsiteY87" fmla="*/ 618565 h 5082988"/>
                  <a:gd name="connsiteX88" fmla="*/ 799314 w 3918675"/>
                  <a:gd name="connsiteY88" fmla="*/ 546847 h 5082988"/>
                  <a:gd name="connsiteX89" fmla="*/ 799314 w 3918675"/>
                  <a:gd name="connsiteY89" fmla="*/ 331694 h 5082988"/>
                  <a:gd name="connsiteX90" fmla="*/ 853102 w 3918675"/>
                  <a:gd name="connsiteY90" fmla="*/ 242047 h 5082988"/>
                  <a:gd name="connsiteX91" fmla="*/ 745526 w 3918675"/>
                  <a:gd name="connsiteY91" fmla="*/ 206188 h 5082988"/>
                  <a:gd name="connsiteX92" fmla="*/ 754490 w 3918675"/>
                  <a:gd name="connsiteY92" fmla="*/ 71717 h 5082988"/>
                  <a:gd name="connsiteX93" fmla="*/ 835173 w 3918675"/>
                  <a:gd name="connsiteY93" fmla="*/ 0 h 5082988"/>
                  <a:gd name="connsiteX0" fmla="*/ 3148067 w 3918675"/>
                  <a:gd name="connsiteY0" fmla="*/ 2886635 h 5082988"/>
                  <a:gd name="connsiteX1" fmla="*/ 3327361 w 3918675"/>
                  <a:gd name="connsiteY1" fmla="*/ 3030070 h 5082988"/>
                  <a:gd name="connsiteX2" fmla="*/ 3264608 w 3918675"/>
                  <a:gd name="connsiteY2" fmla="*/ 3164541 h 5082988"/>
                  <a:gd name="connsiteX3" fmla="*/ 3345290 w 3918675"/>
                  <a:gd name="connsiteY3" fmla="*/ 3334870 h 5082988"/>
                  <a:gd name="connsiteX4" fmla="*/ 3443902 w 3918675"/>
                  <a:gd name="connsiteY4" fmla="*/ 3505200 h 5082988"/>
                  <a:gd name="connsiteX5" fmla="*/ 3533549 w 3918675"/>
                  <a:gd name="connsiteY5" fmla="*/ 3496235 h 5082988"/>
                  <a:gd name="connsiteX6" fmla="*/ 3910067 w 3918675"/>
                  <a:gd name="connsiteY6" fmla="*/ 4186517 h 5082988"/>
                  <a:gd name="connsiteX7" fmla="*/ 3793526 w 3918675"/>
                  <a:gd name="connsiteY7" fmla="*/ 4105835 h 5082988"/>
                  <a:gd name="connsiteX8" fmla="*/ 3748702 w 3918675"/>
                  <a:gd name="connsiteY8" fmla="*/ 4303059 h 5082988"/>
                  <a:gd name="connsiteX9" fmla="*/ 3425973 w 3918675"/>
                  <a:gd name="connsiteY9" fmla="*/ 4455459 h 5082988"/>
                  <a:gd name="connsiteX10" fmla="*/ 3515620 w 3918675"/>
                  <a:gd name="connsiteY10" fmla="*/ 4607859 h 5082988"/>
                  <a:gd name="connsiteX11" fmla="*/ 3560443 w 3918675"/>
                  <a:gd name="connsiteY11" fmla="*/ 4688541 h 5082988"/>
                  <a:gd name="connsiteX12" fmla="*/ 3506655 w 3918675"/>
                  <a:gd name="connsiteY12" fmla="*/ 4787153 h 5082988"/>
                  <a:gd name="connsiteX13" fmla="*/ 3614231 w 3918675"/>
                  <a:gd name="connsiteY13" fmla="*/ 4805082 h 5082988"/>
                  <a:gd name="connsiteX14" fmla="*/ 3578373 w 3918675"/>
                  <a:gd name="connsiteY14" fmla="*/ 4975412 h 5082988"/>
                  <a:gd name="connsiteX15" fmla="*/ 3425973 w 3918675"/>
                  <a:gd name="connsiteY15" fmla="*/ 4921623 h 5082988"/>
                  <a:gd name="connsiteX16" fmla="*/ 3425973 w 3918675"/>
                  <a:gd name="connsiteY16" fmla="*/ 4796117 h 5082988"/>
                  <a:gd name="connsiteX17" fmla="*/ 3291502 w 3918675"/>
                  <a:gd name="connsiteY17" fmla="*/ 4849906 h 5082988"/>
                  <a:gd name="connsiteX18" fmla="*/ 3210820 w 3918675"/>
                  <a:gd name="connsiteY18" fmla="*/ 4787153 h 5082988"/>
                  <a:gd name="connsiteX19" fmla="*/ 3121173 w 3918675"/>
                  <a:gd name="connsiteY19" fmla="*/ 4751294 h 5082988"/>
                  <a:gd name="connsiteX20" fmla="*/ 3121173 w 3918675"/>
                  <a:gd name="connsiteY20" fmla="*/ 4894729 h 5082988"/>
                  <a:gd name="connsiteX21" fmla="*/ 2789478 w 3918675"/>
                  <a:gd name="connsiteY21" fmla="*/ 4867835 h 5082988"/>
                  <a:gd name="connsiteX22" fmla="*/ 2762584 w 3918675"/>
                  <a:gd name="connsiteY22" fmla="*/ 4957482 h 5082988"/>
                  <a:gd name="connsiteX23" fmla="*/ 2708796 w 3918675"/>
                  <a:gd name="connsiteY23" fmla="*/ 4957482 h 5082988"/>
                  <a:gd name="connsiteX24" fmla="*/ 2699831 w 3918675"/>
                  <a:gd name="connsiteY24" fmla="*/ 5020235 h 5082988"/>
                  <a:gd name="connsiteX25" fmla="*/ 2448820 w 3918675"/>
                  <a:gd name="connsiteY25" fmla="*/ 5029200 h 5082988"/>
                  <a:gd name="connsiteX26" fmla="*/ 2403996 w 3918675"/>
                  <a:gd name="connsiteY26" fmla="*/ 4912659 h 5082988"/>
                  <a:gd name="connsiteX27" fmla="*/ 2296420 w 3918675"/>
                  <a:gd name="connsiteY27" fmla="*/ 4921623 h 5082988"/>
                  <a:gd name="connsiteX28" fmla="*/ 2179878 w 3918675"/>
                  <a:gd name="connsiteY28" fmla="*/ 4849906 h 5082988"/>
                  <a:gd name="connsiteX29" fmla="*/ 2179878 w 3918675"/>
                  <a:gd name="connsiteY29" fmla="*/ 5029200 h 5082988"/>
                  <a:gd name="connsiteX30" fmla="*/ 2072302 w 3918675"/>
                  <a:gd name="connsiteY30" fmla="*/ 5082988 h 5082988"/>
                  <a:gd name="connsiteX31" fmla="*/ 2036443 w 3918675"/>
                  <a:gd name="connsiteY31" fmla="*/ 5029200 h 5082988"/>
                  <a:gd name="connsiteX32" fmla="*/ 1991620 w 3918675"/>
                  <a:gd name="connsiteY32" fmla="*/ 5020235 h 5082988"/>
                  <a:gd name="connsiteX33" fmla="*/ 1982655 w 3918675"/>
                  <a:gd name="connsiteY33" fmla="*/ 4912659 h 5082988"/>
                  <a:gd name="connsiteX34" fmla="*/ 1910937 w 3918675"/>
                  <a:gd name="connsiteY34" fmla="*/ 4930588 h 5082988"/>
                  <a:gd name="connsiteX35" fmla="*/ 1866114 w 3918675"/>
                  <a:gd name="connsiteY35" fmla="*/ 4885765 h 5082988"/>
                  <a:gd name="connsiteX36" fmla="*/ 1794396 w 3918675"/>
                  <a:gd name="connsiteY36" fmla="*/ 4903694 h 5082988"/>
                  <a:gd name="connsiteX37" fmla="*/ 1390984 w 3918675"/>
                  <a:gd name="connsiteY37" fmla="*/ 4778188 h 5082988"/>
                  <a:gd name="connsiteX38" fmla="*/ 1265478 w 3918675"/>
                  <a:gd name="connsiteY38" fmla="*/ 4751294 h 5082988"/>
                  <a:gd name="connsiteX39" fmla="*/ 1265478 w 3918675"/>
                  <a:gd name="connsiteY39" fmla="*/ 4652682 h 5082988"/>
                  <a:gd name="connsiteX40" fmla="*/ 1113078 w 3918675"/>
                  <a:gd name="connsiteY40" fmla="*/ 4670612 h 5082988"/>
                  <a:gd name="connsiteX41" fmla="*/ 1139973 w 3918675"/>
                  <a:gd name="connsiteY41" fmla="*/ 4760259 h 5082988"/>
                  <a:gd name="connsiteX42" fmla="*/ 1157902 w 3918675"/>
                  <a:gd name="connsiteY42" fmla="*/ 4760259 h 5082988"/>
                  <a:gd name="connsiteX43" fmla="*/ 1157902 w 3918675"/>
                  <a:gd name="connsiteY43" fmla="*/ 4831976 h 5082988"/>
                  <a:gd name="connsiteX44" fmla="*/ 1041361 w 3918675"/>
                  <a:gd name="connsiteY44" fmla="*/ 4805082 h 5082988"/>
                  <a:gd name="connsiteX45" fmla="*/ 888961 w 3918675"/>
                  <a:gd name="connsiteY45" fmla="*/ 4840941 h 5082988"/>
                  <a:gd name="connsiteX46" fmla="*/ 790349 w 3918675"/>
                  <a:gd name="connsiteY46" fmla="*/ 4796117 h 5082988"/>
                  <a:gd name="connsiteX47" fmla="*/ 709667 w 3918675"/>
                  <a:gd name="connsiteY47" fmla="*/ 4823012 h 5082988"/>
                  <a:gd name="connsiteX48" fmla="*/ 646914 w 3918675"/>
                  <a:gd name="connsiteY48" fmla="*/ 4733365 h 5082988"/>
                  <a:gd name="connsiteX49" fmla="*/ 700702 w 3918675"/>
                  <a:gd name="connsiteY49" fmla="*/ 4491317 h 5082988"/>
                  <a:gd name="connsiteX50" fmla="*/ 808278 w 3918675"/>
                  <a:gd name="connsiteY50" fmla="*/ 4087906 h 5082988"/>
                  <a:gd name="connsiteX51" fmla="*/ 1104114 w 3918675"/>
                  <a:gd name="connsiteY51" fmla="*/ 3738282 h 5082988"/>
                  <a:gd name="connsiteX52" fmla="*/ 727596 w 3918675"/>
                  <a:gd name="connsiteY52" fmla="*/ 3612776 h 5082988"/>
                  <a:gd name="connsiteX53" fmla="*/ 673808 w 3918675"/>
                  <a:gd name="connsiteY53" fmla="*/ 3523129 h 5082988"/>
                  <a:gd name="connsiteX54" fmla="*/ 602090 w 3918675"/>
                  <a:gd name="connsiteY54" fmla="*/ 3594847 h 5082988"/>
                  <a:gd name="connsiteX55" fmla="*/ 449690 w 3918675"/>
                  <a:gd name="connsiteY55" fmla="*/ 3523129 h 5082988"/>
                  <a:gd name="connsiteX56" fmla="*/ 404867 w 3918675"/>
                  <a:gd name="connsiteY56" fmla="*/ 3496235 h 5082988"/>
                  <a:gd name="connsiteX57" fmla="*/ 369008 w 3918675"/>
                  <a:gd name="connsiteY57" fmla="*/ 3541059 h 5082988"/>
                  <a:gd name="connsiteX58" fmla="*/ 144890 w 3918675"/>
                  <a:gd name="connsiteY58" fmla="*/ 3209365 h 5082988"/>
                  <a:gd name="connsiteX59" fmla="*/ 234537 w 3918675"/>
                  <a:gd name="connsiteY59" fmla="*/ 3021106 h 5082988"/>
                  <a:gd name="connsiteX60" fmla="*/ 73173 w 3918675"/>
                  <a:gd name="connsiteY60" fmla="*/ 2904565 h 5082988"/>
                  <a:gd name="connsiteX61" fmla="*/ 171784 w 3918675"/>
                  <a:gd name="connsiteY61" fmla="*/ 2590800 h 5082988"/>
                  <a:gd name="connsiteX62" fmla="*/ 270396 w 3918675"/>
                  <a:gd name="connsiteY62" fmla="*/ 2528047 h 5082988"/>
                  <a:gd name="connsiteX63" fmla="*/ 216608 w 3918675"/>
                  <a:gd name="connsiteY63" fmla="*/ 2402541 h 5082988"/>
                  <a:gd name="connsiteX64" fmla="*/ 126961 w 3918675"/>
                  <a:gd name="connsiteY64" fmla="*/ 2402541 h 5082988"/>
                  <a:gd name="connsiteX65" fmla="*/ 198678 w 3918675"/>
                  <a:gd name="connsiteY65" fmla="*/ 2303929 h 5082988"/>
                  <a:gd name="connsiteX66" fmla="*/ 100067 w 3918675"/>
                  <a:gd name="connsiteY66" fmla="*/ 2277035 h 5082988"/>
                  <a:gd name="connsiteX67" fmla="*/ 73173 w 3918675"/>
                  <a:gd name="connsiteY67" fmla="*/ 2151529 h 5082988"/>
                  <a:gd name="connsiteX68" fmla="*/ 109031 w 3918675"/>
                  <a:gd name="connsiteY68" fmla="*/ 2106706 h 5082988"/>
                  <a:gd name="connsiteX69" fmla="*/ 109031 w 3918675"/>
                  <a:gd name="connsiteY69" fmla="*/ 2026023 h 5082988"/>
                  <a:gd name="connsiteX70" fmla="*/ 1455 w 3918675"/>
                  <a:gd name="connsiteY70" fmla="*/ 1954306 h 5082988"/>
                  <a:gd name="connsiteX71" fmla="*/ 198678 w 3918675"/>
                  <a:gd name="connsiteY71" fmla="*/ 1891553 h 5082988"/>
                  <a:gd name="connsiteX72" fmla="*/ 144890 w 3918675"/>
                  <a:gd name="connsiteY72" fmla="*/ 1855694 h 5082988"/>
                  <a:gd name="connsiteX73" fmla="*/ 216608 w 3918675"/>
                  <a:gd name="connsiteY73" fmla="*/ 1685365 h 5082988"/>
                  <a:gd name="connsiteX74" fmla="*/ 117996 w 3918675"/>
                  <a:gd name="connsiteY74" fmla="*/ 1362635 h 5082988"/>
                  <a:gd name="connsiteX75" fmla="*/ 207643 w 3918675"/>
                  <a:gd name="connsiteY75" fmla="*/ 1299882 h 5082988"/>
                  <a:gd name="connsiteX76" fmla="*/ 315220 w 3918675"/>
                  <a:gd name="connsiteY76" fmla="*/ 1389529 h 5082988"/>
                  <a:gd name="connsiteX77" fmla="*/ 467620 w 3918675"/>
                  <a:gd name="connsiteY77" fmla="*/ 1326776 h 5082988"/>
                  <a:gd name="connsiteX78" fmla="*/ 548302 w 3918675"/>
                  <a:gd name="connsiteY78" fmla="*/ 1362635 h 5082988"/>
                  <a:gd name="connsiteX79" fmla="*/ 566231 w 3918675"/>
                  <a:gd name="connsiteY79" fmla="*/ 1281953 h 5082988"/>
                  <a:gd name="connsiteX80" fmla="*/ 485549 w 3918675"/>
                  <a:gd name="connsiteY80" fmla="*/ 1237129 h 5082988"/>
                  <a:gd name="connsiteX81" fmla="*/ 620020 w 3918675"/>
                  <a:gd name="connsiteY81" fmla="*/ 1102659 h 5082988"/>
                  <a:gd name="connsiteX82" fmla="*/ 691737 w 3918675"/>
                  <a:gd name="connsiteY82" fmla="*/ 905435 h 5082988"/>
                  <a:gd name="connsiteX83" fmla="*/ 557267 w 3918675"/>
                  <a:gd name="connsiteY83" fmla="*/ 887506 h 5082988"/>
                  <a:gd name="connsiteX84" fmla="*/ 530373 w 3918675"/>
                  <a:gd name="connsiteY84" fmla="*/ 744070 h 5082988"/>
                  <a:gd name="connsiteX85" fmla="*/ 727596 w 3918675"/>
                  <a:gd name="connsiteY85" fmla="*/ 744070 h 5082988"/>
                  <a:gd name="connsiteX86" fmla="*/ 700702 w 3918675"/>
                  <a:gd name="connsiteY86" fmla="*/ 618565 h 5082988"/>
                  <a:gd name="connsiteX87" fmla="*/ 799314 w 3918675"/>
                  <a:gd name="connsiteY87" fmla="*/ 546847 h 5082988"/>
                  <a:gd name="connsiteX88" fmla="*/ 799314 w 3918675"/>
                  <a:gd name="connsiteY88" fmla="*/ 331694 h 5082988"/>
                  <a:gd name="connsiteX89" fmla="*/ 853102 w 3918675"/>
                  <a:gd name="connsiteY89" fmla="*/ 242047 h 5082988"/>
                  <a:gd name="connsiteX90" fmla="*/ 745526 w 3918675"/>
                  <a:gd name="connsiteY90" fmla="*/ 206188 h 5082988"/>
                  <a:gd name="connsiteX91" fmla="*/ 754490 w 3918675"/>
                  <a:gd name="connsiteY91" fmla="*/ 71717 h 5082988"/>
                  <a:gd name="connsiteX92" fmla="*/ 835173 w 3918675"/>
                  <a:gd name="connsiteY92" fmla="*/ 0 h 5082988"/>
                  <a:gd name="connsiteX0" fmla="*/ 3327361 w 3918675"/>
                  <a:gd name="connsiteY0" fmla="*/ 3030070 h 5082988"/>
                  <a:gd name="connsiteX1" fmla="*/ 3264608 w 3918675"/>
                  <a:gd name="connsiteY1" fmla="*/ 3164541 h 5082988"/>
                  <a:gd name="connsiteX2" fmla="*/ 3345290 w 3918675"/>
                  <a:gd name="connsiteY2" fmla="*/ 3334870 h 5082988"/>
                  <a:gd name="connsiteX3" fmla="*/ 3443902 w 3918675"/>
                  <a:gd name="connsiteY3" fmla="*/ 3505200 h 5082988"/>
                  <a:gd name="connsiteX4" fmla="*/ 3533549 w 3918675"/>
                  <a:gd name="connsiteY4" fmla="*/ 3496235 h 5082988"/>
                  <a:gd name="connsiteX5" fmla="*/ 3910067 w 3918675"/>
                  <a:gd name="connsiteY5" fmla="*/ 4186517 h 5082988"/>
                  <a:gd name="connsiteX6" fmla="*/ 3793526 w 3918675"/>
                  <a:gd name="connsiteY6" fmla="*/ 4105835 h 5082988"/>
                  <a:gd name="connsiteX7" fmla="*/ 3748702 w 3918675"/>
                  <a:gd name="connsiteY7" fmla="*/ 4303059 h 5082988"/>
                  <a:gd name="connsiteX8" fmla="*/ 3425973 w 3918675"/>
                  <a:gd name="connsiteY8" fmla="*/ 4455459 h 5082988"/>
                  <a:gd name="connsiteX9" fmla="*/ 3515620 w 3918675"/>
                  <a:gd name="connsiteY9" fmla="*/ 4607859 h 5082988"/>
                  <a:gd name="connsiteX10" fmla="*/ 3560443 w 3918675"/>
                  <a:gd name="connsiteY10" fmla="*/ 4688541 h 5082988"/>
                  <a:gd name="connsiteX11" fmla="*/ 3506655 w 3918675"/>
                  <a:gd name="connsiteY11" fmla="*/ 4787153 h 5082988"/>
                  <a:gd name="connsiteX12" fmla="*/ 3614231 w 3918675"/>
                  <a:gd name="connsiteY12" fmla="*/ 4805082 h 5082988"/>
                  <a:gd name="connsiteX13" fmla="*/ 3578373 w 3918675"/>
                  <a:gd name="connsiteY13" fmla="*/ 4975412 h 5082988"/>
                  <a:gd name="connsiteX14" fmla="*/ 3425973 w 3918675"/>
                  <a:gd name="connsiteY14" fmla="*/ 4921623 h 5082988"/>
                  <a:gd name="connsiteX15" fmla="*/ 3425973 w 3918675"/>
                  <a:gd name="connsiteY15" fmla="*/ 4796117 h 5082988"/>
                  <a:gd name="connsiteX16" fmla="*/ 3291502 w 3918675"/>
                  <a:gd name="connsiteY16" fmla="*/ 4849906 h 5082988"/>
                  <a:gd name="connsiteX17" fmla="*/ 3210820 w 3918675"/>
                  <a:gd name="connsiteY17" fmla="*/ 4787153 h 5082988"/>
                  <a:gd name="connsiteX18" fmla="*/ 3121173 w 3918675"/>
                  <a:gd name="connsiteY18" fmla="*/ 4751294 h 5082988"/>
                  <a:gd name="connsiteX19" fmla="*/ 3121173 w 3918675"/>
                  <a:gd name="connsiteY19" fmla="*/ 4894729 h 5082988"/>
                  <a:gd name="connsiteX20" fmla="*/ 2789478 w 3918675"/>
                  <a:gd name="connsiteY20" fmla="*/ 4867835 h 5082988"/>
                  <a:gd name="connsiteX21" fmla="*/ 2762584 w 3918675"/>
                  <a:gd name="connsiteY21" fmla="*/ 4957482 h 5082988"/>
                  <a:gd name="connsiteX22" fmla="*/ 2708796 w 3918675"/>
                  <a:gd name="connsiteY22" fmla="*/ 4957482 h 5082988"/>
                  <a:gd name="connsiteX23" fmla="*/ 2699831 w 3918675"/>
                  <a:gd name="connsiteY23" fmla="*/ 5020235 h 5082988"/>
                  <a:gd name="connsiteX24" fmla="*/ 2448820 w 3918675"/>
                  <a:gd name="connsiteY24" fmla="*/ 5029200 h 5082988"/>
                  <a:gd name="connsiteX25" fmla="*/ 2403996 w 3918675"/>
                  <a:gd name="connsiteY25" fmla="*/ 4912659 h 5082988"/>
                  <a:gd name="connsiteX26" fmla="*/ 2296420 w 3918675"/>
                  <a:gd name="connsiteY26" fmla="*/ 4921623 h 5082988"/>
                  <a:gd name="connsiteX27" fmla="*/ 2179878 w 3918675"/>
                  <a:gd name="connsiteY27" fmla="*/ 4849906 h 5082988"/>
                  <a:gd name="connsiteX28" fmla="*/ 2179878 w 3918675"/>
                  <a:gd name="connsiteY28" fmla="*/ 5029200 h 5082988"/>
                  <a:gd name="connsiteX29" fmla="*/ 2072302 w 3918675"/>
                  <a:gd name="connsiteY29" fmla="*/ 5082988 h 5082988"/>
                  <a:gd name="connsiteX30" fmla="*/ 2036443 w 3918675"/>
                  <a:gd name="connsiteY30" fmla="*/ 5029200 h 5082988"/>
                  <a:gd name="connsiteX31" fmla="*/ 1991620 w 3918675"/>
                  <a:gd name="connsiteY31" fmla="*/ 5020235 h 5082988"/>
                  <a:gd name="connsiteX32" fmla="*/ 1982655 w 3918675"/>
                  <a:gd name="connsiteY32" fmla="*/ 4912659 h 5082988"/>
                  <a:gd name="connsiteX33" fmla="*/ 1910937 w 3918675"/>
                  <a:gd name="connsiteY33" fmla="*/ 4930588 h 5082988"/>
                  <a:gd name="connsiteX34" fmla="*/ 1866114 w 3918675"/>
                  <a:gd name="connsiteY34" fmla="*/ 4885765 h 5082988"/>
                  <a:gd name="connsiteX35" fmla="*/ 1794396 w 3918675"/>
                  <a:gd name="connsiteY35" fmla="*/ 4903694 h 5082988"/>
                  <a:gd name="connsiteX36" fmla="*/ 1390984 w 3918675"/>
                  <a:gd name="connsiteY36" fmla="*/ 4778188 h 5082988"/>
                  <a:gd name="connsiteX37" fmla="*/ 1265478 w 3918675"/>
                  <a:gd name="connsiteY37" fmla="*/ 4751294 h 5082988"/>
                  <a:gd name="connsiteX38" fmla="*/ 1265478 w 3918675"/>
                  <a:gd name="connsiteY38" fmla="*/ 4652682 h 5082988"/>
                  <a:gd name="connsiteX39" fmla="*/ 1113078 w 3918675"/>
                  <a:gd name="connsiteY39" fmla="*/ 4670612 h 5082988"/>
                  <a:gd name="connsiteX40" fmla="*/ 1139973 w 3918675"/>
                  <a:gd name="connsiteY40" fmla="*/ 4760259 h 5082988"/>
                  <a:gd name="connsiteX41" fmla="*/ 1157902 w 3918675"/>
                  <a:gd name="connsiteY41" fmla="*/ 4760259 h 5082988"/>
                  <a:gd name="connsiteX42" fmla="*/ 1157902 w 3918675"/>
                  <a:gd name="connsiteY42" fmla="*/ 4831976 h 5082988"/>
                  <a:gd name="connsiteX43" fmla="*/ 1041361 w 3918675"/>
                  <a:gd name="connsiteY43" fmla="*/ 4805082 h 5082988"/>
                  <a:gd name="connsiteX44" fmla="*/ 888961 w 3918675"/>
                  <a:gd name="connsiteY44" fmla="*/ 4840941 h 5082988"/>
                  <a:gd name="connsiteX45" fmla="*/ 790349 w 3918675"/>
                  <a:gd name="connsiteY45" fmla="*/ 4796117 h 5082988"/>
                  <a:gd name="connsiteX46" fmla="*/ 709667 w 3918675"/>
                  <a:gd name="connsiteY46" fmla="*/ 4823012 h 5082988"/>
                  <a:gd name="connsiteX47" fmla="*/ 646914 w 3918675"/>
                  <a:gd name="connsiteY47" fmla="*/ 4733365 h 5082988"/>
                  <a:gd name="connsiteX48" fmla="*/ 700702 w 3918675"/>
                  <a:gd name="connsiteY48" fmla="*/ 4491317 h 5082988"/>
                  <a:gd name="connsiteX49" fmla="*/ 808278 w 3918675"/>
                  <a:gd name="connsiteY49" fmla="*/ 4087906 h 5082988"/>
                  <a:gd name="connsiteX50" fmla="*/ 1104114 w 3918675"/>
                  <a:gd name="connsiteY50" fmla="*/ 3738282 h 5082988"/>
                  <a:gd name="connsiteX51" fmla="*/ 727596 w 3918675"/>
                  <a:gd name="connsiteY51" fmla="*/ 3612776 h 5082988"/>
                  <a:gd name="connsiteX52" fmla="*/ 673808 w 3918675"/>
                  <a:gd name="connsiteY52" fmla="*/ 3523129 h 5082988"/>
                  <a:gd name="connsiteX53" fmla="*/ 602090 w 3918675"/>
                  <a:gd name="connsiteY53" fmla="*/ 3594847 h 5082988"/>
                  <a:gd name="connsiteX54" fmla="*/ 449690 w 3918675"/>
                  <a:gd name="connsiteY54" fmla="*/ 3523129 h 5082988"/>
                  <a:gd name="connsiteX55" fmla="*/ 404867 w 3918675"/>
                  <a:gd name="connsiteY55" fmla="*/ 3496235 h 5082988"/>
                  <a:gd name="connsiteX56" fmla="*/ 369008 w 3918675"/>
                  <a:gd name="connsiteY56" fmla="*/ 3541059 h 5082988"/>
                  <a:gd name="connsiteX57" fmla="*/ 144890 w 3918675"/>
                  <a:gd name="connsiteY57" fmla="*/ 3209365 h 5082988"/>
                  <a:gd name="connsiteX58" fmla="*/ 234537 w 3918675"/>
                  <a:gd name="connsiteY58" fmla="*/ 3021106 h 5082988"/>
                  <a:gd name="connsiteX59" fmla="*/ 73173 w 3918675"/>
                  <a:gd name="connsiteY59" fmla="*/ 2904565 h 5082988"/>
                  <a:gd name="connsiteX60" fmla="*/ 171784 w 3918675"/>
                  <a:gd name="connsiteY60" fmla="*/ 2590800 h 5082988"/>
                  <a:gd name="connsiteX61" fmla="*/ 270396 w 3918675"/>
                  <a:gd name="connsiteY61" fmla="*/ 2528047 h 5082988"/>
                  <a:gd name="connsiteX62" fmla="*/ 216608 w 3918675"/>
                  <a:gd name="connsiteY62" fmla="*/ 2402541 h 5082988"/>
                  <a:gd name="connsiteX63" fmla="*/ 126961 w 3918675"/>
                  <a:gd name="connsiteY63" fmla="*/ 2402541 h 5082988"/>
                  <a:gd name="connsiteX64" fmla="*/ 198678 w 3918675"/>
                  <a:gd name="connsiteY64" fmla="*/ 2303929 h 5082988"/>
                  <a:gd name="connsiteX65" fmla="*/ 100067 w 3918675"/>
                  <a:gd name="connsiteY65" fmla="*/ 2277035 h 5082988"/>
                  <a:gd name="connsiteX66" fmla="*/ 73173 w 3918675"/>
                  <a:gd name="connsiteY66" fmla="*/ 2151529 h 5082988"/>
                  <a:gd name="connsiteX67" fmla="*/ 109031 w 3918675"/>
                  <a:gd name="connsiteY67" fmla="*/ 2106706 h 5082988"/>
                  <a:gd name="connsiteX68" fmla="*/ 109031 w 3918675"/>
                  <a:gd name="connsiteY68" fmla="*/ 2026023 h 5082988"/>
                  <a:gd name="connsiteX69" fmla="*/ 1455 w 3918675"/>
                  <a:gd name="connsiteY69" fmla="*/ 1954306 h 5082988"/>
                  <a:gd name="connsiteX70" fmla="*/ 198678 w 3918675"/>
                  <a:gd name="connsiteY70" fmla="*/ 1891553 h 5082988"/>
                  <a:gd name="connsiteX71" fmla="*/ 144890 w 3918675"/>
                  <a:gd name="connsiteY71" fmla="*/ 1855694 h 5082988"/>
                  <a:gd name="connsiteX72" fmla="*/ 216608 w 3918675"/>
                  <a:gd name="connsiteY72" fmla="*/ 1685365 h 5082988"/>
                  <a:gd name="connsiteX73" fmla="*/ 117996 w 3918675"/>
                  <a:gd name="connsiteY73" fmla="*/ 1362635 h 5082988"/>
                  <a:gd name="connsiteX74" fmla="*/ 207643 w 3918675"/>
                  <a:gd name="connsiteY74" fmla="*/ 1299882 h 5082988"/>
                  <a:gd name="connsiteX75" fmla="*/ 315220 w 3918675"/>
                  <a:gd name="connsiteY75" fmla="*/ 1389529 h 5082988"/>
                  <a:gd name="connsiteX76" fmla="*/ 467620 w 3918675"/>
                  <a:gd name="connsiteY76" fmla="*/ 1326776 h 5082988"/>
                  <a:gd name="connsiteX77" fmla="*/ 548302 w 3918675"/>
                  <a:gd name="connsiteY77" fmla="*/ 1362635 h 5082988"/>
                  <a:gd name="connsiteX78" fmla="*/ 566231 w 3918675"/>
                  <a:gd name="connsiteY78" fmla="*/ 1281953 h 5082988"/>
                  <a:gd name="connsiteX79" fmla="*/ 485549 w 3918675"/>
                  <a:gd name="connsiteY79" fmla="*/ 1237129 h 5082988"/>
                  <a:gd name="connsiteX80" fmla="*/ 620020 w 3918675"/>
                  <a:gd name="connsiteY80" fmla="*/ 1102659 h 5082988"/>
                  <a:gd name="connsiteX81" fmla="*/ 691737 w 3918675"/>
                  <a:gd name="connsiteY81" fmla="*/ 905435 h 5082988"/>
                  <a:gd name="connsiteX82" fmla="*/ 557267 w 3918675"/>
                  <a:gd name="connsiteY82" fmla="*/ 887506 h 5082988"/>
                  <a:gd name="connsiteX83" fmla="*/ 530373 w 3918675"/>
                  <a:gd name="connsiteY83" fmla="*/ 744070 h 5082988"/>
                  <a:gd name="connsiteX84" fmla="*/ 727596 w 3918675"/>
                  <a:gd name="connsiteY84" fmla="*/ 744070 h 5082988"/>
                  <a:gd name="connsiteX85" fmla="*/ 700702 w 3918675"/>
                  <a:gd name="connsiteY85" fmla="*/ 618565 h 5082988"/>
                  <a:gd name="connsiteX86" fmla="*/ 799314 w 3918675"/>
                  <a:gd name="connsiteY86" fmla="*/ 546847 h 5082988"/>
                  <a:gd name="connsiteX87" fmla="*/ 799314 w 3918675"/>
                  <a:gd name="connsiteY87" fmla="*/ 331694 h 5082988"/>
                  <a:gd name="connsiteX88" fmla="*/ 853102 w 3918675"/>
                  <a:gd name="connsiteY88" fmla="*/ 242047 h 5082988"/>
                  <a:gd name="connsiteX89" fmla="*/ 745526 w 3918675"/>
                  <a:gd name="connsiteY89" fmla="*/ 206188 h 5082988"/>
                  <a:gd name="connsiteX90" fmla="*/ 754490 w 3918675"/>
                  <a:gd name="connsiteY90" fmla="*/ 71717 h 5082988"/>
                  <a:gd name="connsiteX91" fmla="*/ 835173 w 3918675"/>
                  <a:gd name="connsiteY91" fmla="*/ 0 h 5082988"/>
                  <a:gd name="connsiteX0" fmla="*/ 3264608 w 3918675"/>
                  <a:gd name="connsiteY0" fmla="*/ 3164541 h 5082988"/>
                  <a:gd name="connsiteX1" fmla="*/ 3345290 w 3918675"/>
                  <a:gd name="connsiteY1" fmla="*/ 3334870 h 5082988"/>
                  <a:gd name="connsiteX2" fmla="*/ 3443902 w 3918675"/>
                  <a:gd name="connsiteY2" fmla="*/ 3505200 h 5082988"/>
                  <a:gd name="connsiteX3" fmla="*/ 3533549 w 3918675"/>
                  <a:gd name="connsiteY3" fmla="*/ 3496235 h 5082988"/>
                  <a:gd name="connsiteX4" fmla="*/ 3910067 w 3918675"/>
                  <a:gd name="connsiteY4" fmla="*/ 4186517 h 5082988"/>
                  <a:gd name="connsiteX5" fmla="*/ 3793526 w 3918675"/>
                  <a:gd name="connsiteY5" fmla="*/ 4105835 h 5082988"/>
                  <a:gd name="connsiteX6" fmla="*/ 3748702 w 3918675"/>
                  <a:gd name="connsiteY6" fmla="*/ 4303059 h 5082988"/>
                  <a:gd name="connsiteX7" fmla="*/ 3425973 w 3918675"/>
                  <a:gd name="connsiteY7" fmla="*/ 4455459 h 5082988"/>
                  <a:gd name="connsiteX8" fmla="*/ 3515620 w 3918675"/>
                  <a:gd name="connsiteY8" fmla="*/ 4607859 h 5082988"/>
                  <a:gd name="connsiteX9" fmla="*/ 3560443 w 3918675"/>
                  <a:gd name="connsiteY9" fmla="*/ 4688541 h 5082988"/>
                  <a:gd name="connsiteX10" fmla="*/ 3506655 w 3918675"/>
                  <a:gd name="connsiteY10" fmla="*/ 4787153 h 5082988"/>
                  <a:gd name="connsiteX11" fmla="*/ 3614231 w 3918675"/>
                  <a:gd name="connsiteY11" fmla="*/ 4805082 h 5082988"/>
                  <a:gd name="connsiteX12" fmla="*/ 3578373 w 3918675"/>
                  <a:gd name="connsiteY12" fmla="*/ 4975412 h 5082988"/>
                  <a:gd name="connsiteX13" fmla="*/ 3425973 w 3918675"/>
                  <a:gd name="connsiteY13" fmla="*/ 4921623 h 5082988"/>
                  <a:gd name="connsiteX14" fmla="*/ 3425973 w 3918675"/>
                  <a:gd name="connsiteY14" fmla="*/ 4796117 h 5082988"/>
                  <a:gd name="connsiteX15" fmla="*/ 3291502 w 3918675"/>
                  <a:gd name="connsiteY15" fmla="*/ 4849906 h 5082988"/>
                  <a:gd name="connsiteX16" fmla="*/ 3210820 w 3918675"/>
                  <a:gd name="connsiteY16" fmla="*/ 4787153 h 5082988"/>
                  <a:gd name="connsiteX17" fmla="*/ 3121173 w 3918675"/>
                  <a:gd name="connsiteY17" fmla="*/ 4751294 h 5082988"/>
                  <a:gd name="connsiteX18" fmla="*/ 3121173 w 3918675"/>
                  <a:gd name="connsiteY18" fmla="*/ 4894729 h 5082988"/>
                  <a:gd name="connsiteX19" fmla="*/ 2789478 w 3918675"/>
                  <a:gd name="connsiteY19" fmla="*/ 4867835 h 5082988"/>
                  <a:gd name="connsiteX20" fmla="*/ 2762584 w 3918675"/>
                  <a:gd name="connsiteY20" fmla="*/ 4957482 h 5082988"/>
                  <a:gd name="connsiteX21" fmla="*/ 2708796 w 3918675"/>
                  <a:gd name="connsiteY21" fmla="*/ 4957482 h 5082988"/>
                  <a:gd name="connsiteX22" fmla="*/ 2699831 w 3918675"/>
                  <a:gd name="connsiteY22" fmla="*/ 5020235 h 5082988"/>
                  <a:gd name="connsiteX23" fmla="*/ 2448820 w 3918675"/>
                  <a:gd name="connsiteY23" fmla="*/ 5029200 h 5082988"/>
                  <a:gd name="connsiteX24" fmla="*/ 2403996 w 3918675"/>
                  <a:gd name="connsiteY24" fmla="*/ 4912659 h 5082988"/>
                  <a:gd name="connsiteX25" fmla="*/ 2296420 w 3918675"/>
                  <a:gd name="connsiteY25" fmla="*/ 4921623 h 5082988"/>
                  <a:gd name="connsiteX26" fmla="*/ 2179878 w 3918675"/>
                  <a:gd name="connsiteY26" fmla="*/ 4849906 h 5082988"/>
                  <a:gd name="connsiteX27" fmla="*/ 2179878 w 3918675"/>
                  <a:gd name="connsiteY27" fmla="*/ 5029200 h 5082988"/>
                  <a:gd name="connsiteX28" fmla="*/ 2072302 w 3918675"/>
                  <a:gd name="connsiteY28" fmla="*/ 5082988 h 5082988"/>
                  <a:gd name="connsiteX29" fmla="*/ 2036443 w 3918675"/>
                  <a:gd name="connsiteY29" fmla="*/ 5029200 h 5082988"/>
                  <a:gd name="connsiteX30" fmla="*/ 1991620 w 3918675"/>
                  <a:gd name="connsiteY30" fmla="*/ 5020235 h 5082988"/>
                  <a:gd name="connsiteX31" fmla="*/ 1982655 w 3918675"/>
                  <a:gd name="connsiteY31" fmla="*/ 4912659 h 5082988"/>
                  <a:gd name="connsiteX32" fmla="*/ 1910937 w 3918675"/>
                  <a:gd name="connsiteY32" fmla="*/ 4930588 h 5082988"/>
                  <a:gd name="connsiteX33" fmla="*/ 1866114 w 3918675"/>
                  <a:gd name="connsiteY33" fmla="*/ 4885765 h 5082988"/>
                  <a:gd name="connsiteX34" fmla="*/ 1794396 w 3918675"/>
                  <a:gd name="connsiteY34" fmla="*/ 4903694 h 5082988"/>
                  <a:gd name="connsiteX35" fmla="*/ 1390984 w 3918675"/>
                  <a:gd name="connsiteY35" fmla="*/ 4778188 h 5082988"/>
                  <a:gd name="connsiteX36" fmla="*/ 1265478 w 3918675"/>
                  <a:gd name="connsiteY36" fmla="*/ 4751294 h 5082988"/>
                  <a:gd name="connsiteX37" fmla="*/ 1265478 w 3918675"/>
                  <a:gd name="connsiteY37" fmla="*/ 4652682 h 5082988"/>
                  <a:gd name="connsiteX38" fmla="*/ 1113078 w 3918675"/>
                  <a:gd name="connsiteY38" fmla="*/ 4670612 h 5082988"/>
                  <a:gd name="connsiteX39" fmla="*/ 1139973 w 3918675"/>
                  <a:gd name="connsiteY39" fmla="*/ 4760259 h 5082988"/>
                  <a:gd name="connsiteX40" fmla="*/ 1157902 w 3918675"/>
                  <a:gd name="connsiteY40" fmla="*/ 4760259 h 5082988"/>
                  <a:gd name="connsiteX41" fmla="*/ 1157902 w 3918675"/>
                  <a:gd name="connsiteY41" fmla="*/ 4831976 h 5082988"/>
                  <a:gd name="connsiteX42" fmla="*/ 1041361 w 3918675"/>
                  <a:gd name="connsiteY42" fmla="*/ 4805082 h 5082988"/>
                  <a:gd name="connsiteX43" fmla="*/ 888961 w 3918675"/>
                  <a:gd name="connsiteY43" fmla="*/ 4840941 h 5082988"/>
                  <a:gd name="connsiteX44" fmla="*/ 790349 w 3918675"/>
                  <a:gd name="connsiteY44" fmla="*/ 4796117 h 5082988"/>
                  <a:gd name="connsiteX45" fmla="*/ 709667 w 3918675"/>
                  <a:gd name="connsiteY45" fmla="*/ 4823012 h 5082988"/>
                  <a:gd name="connsiteX46" fmla="*/ 646914 w 3918675"/>
                  <a:gd name="connsiteY46" fmla="*/ 4733365 h 5082988"/>
                  <a:gd name="connsiteX47" fmla="*/ 700702 w 3918675"/>
                  <a:gd name="connsiteY47" fmla="*/ 4491317 h 5082988"/>
                  <a:gd name="connsiteX48" fmla="*/ 808278 w 3918675"/>
                  <a:gd name="connsiteY48" fmla="*/ 4087906 h 5082988"/>
                  <a:gd name="connsiteX49" fmla="*/ 1104114 w 3918675"/>
                  <a:gd name="connsiteY49" fmla="*/ 3738282 h 5082988"/>
                  <a:gd name="connsiteX50" fmla="*/ 727596 w 3918675"/>
                  <a:gd name="connsiteY50" fmla="*/ 3612776 h 5082988"/>
                  <a:gd name="connsiteX51" fmla="*/ 673808 w 3918675"/>
                  <a:gd name="connsiteY51" fmla="*/ 3523129 h 5082988"/>
                  <a:gd name="connsiteX52" fmla="*/ 602090 w 3918675"/>
                  <a:gd name="connsiteY52" fmla="*/ 3594847 h 5082988"/>
                  <a:gd name="connsiteX53" fmla="*/ 449690 w 3918675"/>
                  <a:gd name="connsiteY53" fmla="*/ 3523129 h 5082988"/>
                  <a:gd name="connsiteX54" fmla="*/ 404867 w 3918675"/>
                  <a:gd name="connsiteY54" fmla="*/ 3496235 h 5082988"/>
                  <a:gd name="connsiteX55" fmla="*/ 369008 w 3918675"/>
                  <a:gd name="connsiteY55" fmla="*/ 3541059 h 5082988"/>
                  <a:gd name="connsiteX56" fmla="*/ 144890 w 3918675"/>
                  <a:gd name="connsiteY56" fmla="*/ 3209365 h 5082988"/>
                  <a:gd name="connsiteX57" fmla="*/ 234537 w 3918675"/>
                  <a:gd name="connsiteY57" fmla="*/ 3021106 h 5082988"/>
                  <a:gd name="connsiteX58" fmla="*/ 73173 w 3918675"/>
                  <a:gd name="connsiteY58" fmla="*/ 2904565 h 5082988"/>
                  <a:gd name="connsiteX59" fmla="*/ 171784 w 3918675"/>
                  <a:gd name="connsiteY59" fmla="*/ 2590800 h 5082988"/>
                  <a:gd name="connsiteX60" fmla="*/ 270396 w 3918675"/>
                  <a:gd name="connsiteY60" fmla="*/ 2528047 h 5082988"/>
                  <a:gd name="connsiteX61" fmla="*/ 216608 w 3918675"/>
                  <a:gd name="connsiteY61" fmla="*/ 2402541 h 5082988"/>
                  <a:gd name="connsiteX62" fmla="*/ 126961 w 3918675"/>
                  <a:gd name="connsiteY62" fmla="*/ 2402541 h 5082988"/>
                  <a:gd name="connsiteX63" fmla="*/ 198678 w 3918675"/>
                  <a:gd name="connsiteY63" fmla="*/ 2303929 h 5082988"/>
                  <a:gd name="connsiteX64" fmla="*/ 100067 w 3918675"/>
                  <a:gd name="connsiteY64" fmla="*/ 2277035 h 5082988"/>
                  <a:gd name="connsiteX65" fmla="*/ 73173 w 3918675"/>
                  <a:gd name="connsiteY65" fmla="*/ 2151529 h 5082988"/>
                  <a:gd name="connsiteX66" fmla="*/ 109031 w 3918675"/>
                  <a:gd name="connsiteY66" fmla="*/ 2106706 h 5082988"/>
                  <a:gd name="connsiteX67" fmla="*/ 109031 w 3918675"/>
                  <a:gd name="connsiteY67" fmla="*/ 2026023 h 5082988"/>
                  <a:gd name="connsiteX68" fmla="*/ 1455 w 3918675"/>
                  <a:gd name="connsiteY68" fmla="*/ 1954306 h 5082988"/>
                  <a:gd name="connsiteX69" fmla="*/ 198678 w 3918675"/>
                  <a:gd name="connsiteY69" fmla="*/ 1891553 h 5082988"/>
                  <a:gd name="connsiteX70" fmla="*/ 144890 w 3918675"/>
                  <a:gd name="connsiteY70" fmla="*/ 1855694 h 5082988"/>
                  <a:gd name="connsiteX71" fmla="*/ 216608 w 3918675"/>
                  <a:gd name="connsiteY71" fmla="*/ 1685365 h 5082988"/>
                  <a:gd name="connsiteX72" fmla="*/ 117996 w 3918675"/>
                  <a:gd name="connsiteY72" fmla="*/ 1362635 h 5082988"/>
                  <a:gd name="connsiteX73" fmla="*/ 207643 w 3918675"/>
                  <a:gd name="connsiteY73" fmla="*/ 1299882 h 5082988"/>
                  <a:gd name="connsiteX74" fmla="*/ 315220 w 3918675"/>
                  <a:gd name="connsiteY74" fmla="*/ 1389529 h 5082988"/>
                  <a:gd name="connsiteX75" fmla="*/ 467620 w 3918675"/>
                  <a:gd name="connsiteY75" fmla="*/ 1326776 h 5082988"/>
                  <a:gd name="connsiteX76" fmla="*/ 548302 w 3918675"/>
                  <a:gd name="connsiteY76" fmla="*/ 1362635 h 5082988"/>
                  <a:gd name="connsiteX77" fmla="*/ 566231 w 3918675"/>
                  <a:gd name="connsiteY77" fmla="*/ 1281953 h 5082988"/>
                  <a:gd name="connsiteX78" fmla="*/ 485549 w 3918675"/>
                  <a:gd name="connsiteY78" fmla="*/ 1237129 h 5082988"/>
                  <a:gd name="connsiteX79" fmla="*/ 620020 w 3918675"/>
                  <a:gd name="connsiteY79" fmla="*/ 1102659 h 5082988"/>
                  <a:gd name="connsiteX80" fmla="*/ 691737 w 3918675"/>
                  <a:gd name="connsiteY80" fmla="*/ 905435 h 5082988"/>
                  <a:gd name="connsiteX81" fmla="*/ 557267 w 3918675"/>
                  <a:gd name="connsiteY81" fmla="*/ 887506 h 5082988"/>
                  <a:gd name="connsiteX82" fmla="*/ 530373 w 3918675"/>
                  <a:gd name="connsiteY82" fmla="*/ 744070 h 5082988"/>
                  <a:gd name="connsiteX83" fmla="*/ 727596 w 3918675"/>
                  <a:gd name="connsiteY83" fmla="*/ 744070 h 5082988"/>
                  <a:gd name="connsiteX84" fmla="*/ 700702 w 3918675"/>
                  <a:gd name="connsiteY84" fmla="*/ 618565 h 5082988"/>
                  <a:gd name="connsiteX85" fmla="*/ 799314 w 3918675"/>
                  <a:gd name="connsiteY85" fmla="*/ 546847 h 5082988"/>
                  <a:gd name="connsiteX86" fmla="*/ 799314 w 3918675"/>
                  <a:gd name="connsiteY86" fmla="*/ 331694 h 5082988"/>
                  <a:gd name="connsiteX87" fmla="*/ 853102 w 3918675"/>
                  <a:gd name="connsiteY87" fmla="*/ 242047 h 5082988"/>
                  <a:gd name="connsiteX88" fmla="*/ 745526 w 3918675"/>
                  <a:gd name="connsiteY88" fmla="*/ 206188 h 5082988"/>
                  <a:gd name="connsiteX89" fmla="*/ 754490 w 3918675"/>
                  <a:gd name="connsiteY89" fmla="*/ 71717 h 5082988"/>
                  <a:gd name="connsiteX90" fmla="*/ 835173 w 3918675"/>
                  <a:gd name="connsiteY90" fmla="*/ 0 h 5082988"/>
                  <a:gd name="connsiteX0" fmla="*/ 3345290 w 3918675"/>
                  <a:gd name="connsiteY0" fmla="*/ 3334870 h 5082988"/>
                  <a:gd name="connsiteX1" fmla="*/ 3443902 w 3918675"/>
                  <a:gd name="connsiteY1" fmla="*/ 3505200 h 5082988"/>
                  <a:gd name="connsiteX2" fmla="*/ 3533549 w 3918675"/>
                  <a:gd name="connsiteY2" fmla="*/ 3496235 h 5082988"/>
                  <a:gd name="connsiteX3" fmla="*/ 3910067 w 3918675"/>
                  <a:gd name="connsiteY3" fmla="*/ 4186517 h 5082988"/>
                  <a:gd name="connsiteX4" fmla="*/ 3793526 w 3918675"/>
                  <a:gd name="connsiteY4" fmla="*/ 4105835 h 5082988"/>
                  <a:gd name="connsiteX5" fmla="*/ 3748702 w 3918675"/>
                  <a:gd name="connsiteY5" fmla="*/ 4303059 h 5082988"/>
                  <a:gd name="connsiteX6" fmla="*/ 3425973 w 3918675"/>
                  <a:gd name="connsiteY6" fmla="*/ 4455459 h 5082988"/>
                  <a:gd name="connsiteX7" fmla="*/ 3515620 w 3918675"/>
                  <a:gd name="connsiteY7" fmla="*/ 4607859 h 5082988"/>
                  <a:gd name="connsiteX8" fmla="*/ 3560443 w 3918675"/>
                  <a:gd name="connsiteY8" fmla="*/ 4688541 h 5082988"/>
                  <a:gd name="connsiteX9" fmla="*/ 3506655 w 3918675"/>
                  <a:gd name="connsiteY9" fmla="*/ 4787153 h 5082988"/>
                  <a:gd name="connsiteX10" fmla="*/ 3614231 w 3918675"/>
                  <a:gd name="connsiteY10" fmla="*/ 4805082 h 5082988"/>
                  <a:gd name="connsiteX11" fmla="*/ 3578373 w 3918675"/>
                  <a:gd name="connsiteY11" fmla="*/ 4975412 h 5082988"/>
                  <a:gd name="connsiteX12" fmla="*/ 3425973 w 3918675"/>
                  <a:gd name="connsiteY12" fmla="*/ 4921623 h 5082988"/>
                  <a:gd name="connsiteX13" fmla="*/ 3425973 w 3918675"/>
                  <a:gd name="connsiteY13" fmla="*/ 4796117 h 5082988"/>
                  <a:gd name="connsiteX14" fmla="*/ 3291502 w 3918675"/>
                  <a:gd name="connsiteY14" fmla="*/ 4849906 h 5082988"/>
                  <a:gd name="connsiteX15" fmla="*/ 3210820 w 3918675"/>
                  <a:gd name="connsiteY15" fmla="*/ 4787153 h 5082988"/>
                  <a:gd name="connsiteX16" fmla="*/ 3121173 w 3918675"/>
                  <a:gd name="connsiteY16" fmla="*/ 4751294 h 5082988"/>
                  <a:gd name="connsiteX17" fmla="*/ 3121173 w 3918675"/>
                  <a:gd name="connsiteY17" fmla="*/ 4894729 h 5082988"/>
                  <a:gd name="connsiteX18" fmla="*/ 2789478 w 3918675"/>
                  <a:gd name="connsiteY18" fmla="*/ 4867835 h 5082988"/>
                  <a:gd name="connsiteX19" fmla="*/ 2762584 w 3918675"/>
                  <a:gd name="connsiteY19" fmla="*/ 4957482 h 5082988"/>
                  <a:gd name="connsiteX20" fmla="*/ 2708796 w 3918675"/>
                  <a:gd name="connsiteY20" fmla="*/ 4957482 h 5082988"/>
                  <a:gd name="connsiteX21" fmla="*/ 2699831 w 3918675"/>
                  <a:gd name="connsiteY21" fmla="*/ 5020235 h 5082988"/>
                  <a:gd name="connsiteX22" fmla="*/ 2448820 w 3918675"/>
                  <a:gd name="connsiteY22" fmla="*/ 5029200 h 5082988"/>
                  <a:gd name="connsiteX23" fmla="*/ 2403996 w 3918675"/>
                  <a:gd name="connsiteY23" fmla="*/ 4912659 h 5082988"/>
                  <a:gd name="connsiteX24" fmla="*/ 2296420 w 3918675"/>
                  <a:gd name="connsiteY24" fmla="*/ 4921623 h 5082988"/>
                  <a:gd name="connsiteX25" fmla="*/ 2179878 w 3918675"/>
                  <a:gd name="connsiteY25" fmla="*/ 4849906 h 5082988"/>
                  <a:gd name="connsiteX26" fmla="*/ 2179878 w 3918675"/>
                  <a:gd name="connsiteY26" fmla="*/ 5029200 h 5082988"/>
                  <a:gd name="connsiteX27" fmla="*/ 2072302 w 3918675"/>
                  <a:gd name="connsiteY27" fmla="*/ 5082988 h 5082988"/>
                  <a:gd name="connsiteX28" fmla="*/ 2036443 w 3918675"/>
                  <a:gd name="connsiteY28" fmla="*/ 5029200 h 5082988"/>
                  <a:gd name="connsiteX29" fmla="*/ 1991620 w 3918675"/>
                  <a:gd name="connsiteY29" fmla="*/ 5020235 h 5082988"/>
                  <a:gd name="connsiteX30" fmla="*/ 1982655 w 3918675"/>
                  <a:gd name="connsiteY30" fmla="*/ 4912659 h 5082988"/>
                  <a:gd name="connsiteX31" fmla="*/ 1910937 w 3918675"/>
                  <a:gd name="connsiteY31" fmla="*/ 4930588 h 5082988"/>
                  <a:gd name="connsiteX32" fmla="*/ 1866114 w 3918675"/>
                  <a:gd name="connsiteY32" fmla="*/ 4885765 h 5082988"/>
                  <a:gd name="connsiteX33" fmla="*/ 1794396 w 3918675"/>
                  <a:gd name="connsiteY33" fmla="*/ 4903694 h 5082988"/>
                  <a:gd name="connsiteX34" fmla="*/ 1390984 w 3918675"/>
                  <a:gd name="connsiteY34" fmla="*/ 4778188 h 5082988"/>
                  <a:gd name="connsiteX35" fmla="*/ 1265478 w 3918675"/>
                  <a:gd name="connsiteY35" fmla="*/ 4751294 h 5082988"/>
                  <a:gd name="connsiteX36" fmla="*/ 1265478 w 3918675"/>
                  <a:gd name="connsiteY36" fmla="*/ 4652682 h 5082988"/>
                  <a:gd name="connsiteX37" fmla="*/ 1113078 w 3918675"/>
                  <a:gd name="connsiteY37" fmla="*/ 4670612 h 5082988"/>
                  <a:gd name="connsiteX38" fmla="*/ 1139973 w 3918675"/>
                  <a:gd name="connsiteY38" fmla="*/ 4760259 h 5082988"/>
                  <a:gd name="connsiteX39" fmla="*/ 1157902 w 3918675"/>
                  <a:gd name="connsiteY39" fmla="*/ 4760259 h 5082988"/>
                  <a:gd name="connsiteX40" fmla="*/ 1157902 w 3918675"/>
                  <a:gd name="connsiteY40" fmla="*/ 4831976 h 5082988"/>
                  <a:gd name="connsiteX41" fmla="*/ 1041361 w 3918675"/>
                  <a:gd name="connsiteY41" fmla="*/ 4805082 h 5082988"/>
                  <a:gd name="connsiteX42" fmla="*/ 888961 w 3918675"/>
                  <a:gd name="connsiteY42" fmla="*/ 4840941 h 5082988"/>
                  <a:gd name="connsiteX43" fmla="*/ 790349 w 3918675"/>
                  <a:gd name="connsiteY43" fmla="*/ 4796117 h 5082988"/>
                  <a:gd name="connsiteX44" fmla="*/ 709667 w 3918675"/>
                  <a:gd name="connsiteY44" fmla="*/ 4823012 h 5082988"/>
                  <a:gd name="connsiteX45" fmla="*/ 646914 w 3918675"/>
                  <a:gd name="connsiteY45" fmla="*/ 4733365 h 5082988"/>
                  <a:gd name="connsiteX46" fmla="*/ 700702 w 3918675"/>
                  <a:gd name="connsiteY46" fmla="*/ 4491317 h 5082988"/>
                  <a:gd name="connsiteX47" fmla="*/ 808278 w 3918675"/>
                  <a:gd name="connsiteY47" fmla="*/ 4087906 h 5082988"/>
                  <a:gd name="connsiteX48" fmla="*/ 1104114 w 3918675"/>
                  <a:gd name="connsiteY48" fmla="*/ 3738282 h 5082988"/>
                  <a:gd name="connsiteX49" fmla="*/ 727596 w 3918675"/>
                  <a:gd name="connsiteY49" fmla="*/ 3612776 h 5082988"/>
                  <a:gd name="connsiteX50" fmla="*/ 673808 w 3918675"/>
                  <a:gd name="connsiteY50" fmla="*/ 3523129 h 5082988"/>
                  <a:gd name="connsiteX51" fmla="*/ 602090 w 3918675"/>
                  <a:gd name="connsiteY51" fmla="*/ 3594847 h 5082988"/>
                  <a:gd name="connsiteX52" fmla="*/ 449690 w 3918675"/>
                  <a:gd name="connsiteY52" fmla="*/ 3523129 h 5082988"/>
                  <a:gd name="connsiteX53" fmla="*/ 404867 w 3918675"/>
                  <a:gd name="connsiteY53" fmla="*/ 3496235 h 5082988"/>
                  <a:gd name="connsiteX54" fmla="*/ 369008 w 3918675"/>
                  <a:gd name="connsiteY54" fmla="*/ 3541059 h 5082988"/>
                  <a:gd name="connsiteX55" fmla="*/ 144890 w 3918675"/>
                  <a:gd name="connsiteY55" fmla="*/ 3209365 h 5082988"/>
                  <a:gd name="connsiteX56" fmla="*/ 234537 w 3918675"/>
                  <a:gd name="connsiteY56" fmla="*/ 3021106 h 5082988"/>
                  <a:gd name="connsiteX57" fmla="*/ 73173 w 3918675"/>
                  <a:gd name="connsiteY57" fmla="*/ 2904565 h 5082988"/>
                  <a:gd name="connsiteX58" fmla="*/ 171784 w 3918675"/>
                  <a:gd name="connsiteY58" fmla="*/ 2590800 h 5082988"/>
                  <a:gd name="connsiteX59" fmla="*/ 270396 w 3918675"/>
                  <a:gd name="connsiteY59" fmla="*/ 2528047 h 5082988"/>
                  <a:gd name="connsiteX60" fmla="*/ 216608 w 3918675"/>
                  <a:gd name="connsiteY60" fmla="*/ 2402541 h 5082988"/>
                  <a:gd name="connsiteX61" fmla="*/ 126961 w 3918675"/>
                  <a:gd name="connsiteY61" fmla="*/ 2402541 h 5082988"/>
                  <a:gd name="connsiteX62" fmla="*/ 198678 w 3918675"/>
                  <a:gd name="connsiteY62" fmla="*/ 2303929 h 5082988"/>
                  <a:gd name="connsiteX63" fmla="*/ 100067 w 3918675"/>
                  <a:gd name="connsiteY63" fmla="*/ 2277035 h 5082988"/>
                  <a:gd name="connsiteX64" fmla="*/ 73173 w 3918675"/>
                  <a:gd name="connsiteY64" fmla="*/ 2151529 h 5082988"/>
                  <a:gd name="connsiteX65" fmla="*/ 109031 w 3918675"/>
                  <a:gd name="connsiteY65" fmla="*/ 2106706 h 5082988"/>
                  <a:gd name="connsiteX66" fmla="*/ 109031 w 3918675"/>
                  <a:gd name="connsiteY66" fmla="*/ 2026023 h 5082988"/>
                  <a:gd name="connsiteX67" fmla="*/ 1455 w 3918675"/>
                  <a:gd name="connsiteY67" fmla="*/ 1954306 h 5082988"/>
                  <a:gd name="connsiteX68" fmla="*/ 198678 w 3918675"/>
                  <a:gd name="connsiteY68" fmla="*/ 1891553 h 5082988"/>
                  <a:gd name="connsiteX69" fmla="*/ 144890 w 3918675"/>
                  <a:gd name="connsiteY69" fmla="*/ 1855694 h 5082988"/>
                  <a:gd name="connsiteX70" fmla="*/ 216608 w 3918675"/>
                  <a:gd name="connsiteY70" fmla="*/ 1685365 h 5082988"/>
                  <a:gd name="connsiteX71" fmla="*/ 117996 w 3918675"/>
                  <a:gd name="connsiteY71" fmla="*/ 1362635 h 5082988"/>
                  <a:gd name="connsiteX72" fmla="*/ 207643 w 3918675"/>
                  <a:gd name="connsiteY72" fmla="*/ 1299882 h 5082988"/>
                  <a:gd name="connsiteX73" fmla="*/ 315220 w 3918675"/>
                  <a:gd name="connsiteY73" fmla="*/ 1389529 h 5082988"/>
                  <a:gd name="connsiteX74" fmla="*/ 467620 w 3918675"/>
                  <a:gd name="connsiteY74" fmla="*/ 1326776 h 5082988"/>
                  <a:gd name="connsiteX75" fmla="*/ 548302 w 3918675"/>
                  <a:gd name="connsiteY75" fmla="*/ 1362635 h 5082988"/>
                  <a:gd name="connsiteX76" fmla="*/ 566231 w 3918675"/>
                  <a:gd name="connsiteY76" fmla="*/ 1281953 h 5082988"/>
                  <a:gd name="connsiteX77" fmla="*/ 485549 w 3918675"/>
                  <a:gd name="connsiteY77" fmla="*/ 1237129 h 5082988"/>
                  <a:gd name="connsiteX78" fmla="*/ 620020 w 3918675"/>
                  <a:gd name="connsiteY78" fmla="*/ 1102659 h 5082988"/>
                  <a:gd name="connsiteX79" fmla="*/ 691737 w 3918675"/>
                  <a:gd name="connsiteY79" fmla="*/ 905435 h 5082988"/>
                  <a:gd name="connsiteX80" fmla="*/ 557267 w 3918675"/>
                  <a:gd name="connsiteY80" fmla="*/ 887506 h 5082988"/>
                  <a:gd name="connsiteX81" fmla="*/ 530373 w 3918675"/>
                  <a:gd name="connsiteY81" fmla="*/ 744070 h 5082988"/>
                  <a:gd name="connsiteX82" fmla="*/ 727596 w 3918675"/>
                  <a:gd name="connsiteY82" fmla="*/ 744070 h 5082988"/>
                  <a:gd name="connsiteX83" fmla="*/ 700702 w 3918675"/>
                  <a:gd name="connsiteY83" fmla="*/ 618565 h 5082988"/>
                  <a:gd name="connsiteX84" fmla="*/ 799314 w 3918675"/>
                  <a:gd name="connsiteY84" fmla="*/ 546847 h 5082988"/>
                  <a:gd name="connsiteX85" fmla="*/ 799314 w 3918675"/>
                  <a:gd name="connsiteY85" fmla="*/ 331694 h 5082988"/>
                  <a:gd name="connsiteX86" fmla="*/ 853102 w 3918675"/>
                  <a:gd name="connsiteY86" fmla="*/ 242047 h 5082988"/>
                  <a:gd name="connsiteX87" fmla="*/ 745526 w 3918675"/>
                  <a:gd name="connsiteY87" fmla="*/ 206188 h 5082988"/>
                  <a:gd name="connsiteX88" fmla="*/ 754490 w 3918675"/>
                  <a:gd name="connsiteY88" fmla="*/ 71717 h 5082988"/>
                  <a:gd name="connsiteX89" fmla="*/ 835173 w 3918675"/>
                  <a:gd name="connsiteY89" fmla="*/ 0 h 5082988"/>
                  <a:gd name="connsiteX0" fmla="*/ 3443902 w 3918675"/>
                  <a:gd name="connsiteY0" fmla="*/ 3505200 h 5082988"/>
                  <a:gd name="connsiteX1" fmla="*/ 3533549 w 3918675"/>
                  <a:gd name="connsiteY1" fmla="*/ 3496235 h 5082988"/>
                  <a:gd name="connsiteX2" fmla="*/ 3910067 w 3918675"/>
                  <a:gd name="connsiteY2" fmla="*/ 4186517 h 5082988"/>
                  <a:gd name="connsiteX3" fmla="*/ 3793526 w 3918675"/>
                  <a:gd name="connsiteY3" fmla="*/ 4105835 h 5082988"/>
                  <a:gd name="connsiteX4" fmla="*/ 3748702 w 3918675"/>
                  <a:gd name="connsiteY4" fmla="*/ 4303059 h 5082988"/>
                  <a:gd name="connsiteX5" fmla="*/ 3425973 w 3918675"/>
                  <a:gd name="connsiteY5" fmla="*/ 4455459 h 5082988"/>
                  <a:gd name="connsiteX6" fmla="*/ 3515620 w 3918675"/>
                  <a:gd name="connsiteY6" fmla="*/ 4607859 h 5082988"/>
                  <a:gd name="connsiteX7" fmla="*/ 3560443 w 3918675"/>
                  <a:gd name="connsiteY7" fmla="*/ 4688541 h 5082988"/>
                  <a:gd name="connsiteX8" fmla="*/ 3506655 w 3918675"/>
                  <a:gd name="connsiteY8" fmla="*/ 4787153 h 5082988"/>
                  <a:gd name="connsiteX9" fmla="*/ 3614231 w 3918675"/>
                  <a:gd name="connsiteY9" fmla="*/ 4805082 h 5082988"/>
                  <a:gd name="connsiteX10" fmla="*/ 3578373 w 3918675"/>
                  <a:gd name="connsiteY10" fmla="*/ 4975412 h 5082988"/>
                  <a:gd name="connsiteX11" fmla="*/ 3425973 w 3918675"/>
                  <a:gd name="connsiteY11" fmla="*/ 4921623 h 5082988"/>
                  <a:gd name="connsiteX12" fmla="*/ 3425973 w 3918675"/>
                  <a:gd name="connsiteY12" fmla="*/ 4796117 h 5082988"/>
                  <a:gd name="connsiteX13" fmla="*/ 3291502 w 3918675"/>
                  <a:gd name="connsiteY13" fmla="*/ 4849906 h 5082988"/>
                  <a:gd name="connsiteX14" fmla="*/ 3210820 w 3918675"/>
                  <a:gd name="connsiteY14" fmla="*/ 4787153 h 5082988"/>
                  <a:gd name="connsiteX15" fmla="*/ 3121173 w 3918675"/>
                  <a:gd name="connsiteY15" fmla="*/ 4751294 h 5082988"/>
                  <a:gd name="connsiteX16" fmla="*/ 3121173 w 3918675"/>
                  <a:gd name="connsiteY16" fmla="*/ 4894729 h 5082988"/>
                  <a:gd name="connsiteX17" fmla="*/ 2789478 w 3918675"/>
                  <a:gd name="connsiteY17" fmla="*/ 4867835 h 5082988"/>
                  <a:gd name="connsiteX18" fmla="*/ 2762584 w 3918675"/>
                  <a:gd name="connsiteY18" fmla="*/ 4957482 h 5082988"/>
                  <a:gd name="connsiteX19" fmla="*/ 2708796 w 3918675"/>
                  <a:gd name="connsiteY19" fmla="*/ 4957482 h 5082988"/>
                  <a:gd name="connsiteX20" fmla="*/ 2699831 w 3918675"/>
                  <a:gd name="connsiteY20" fmla="*/ 5020235 h 5082988"/>
                  <a:gd name="connsiteX21" fmla="*/ 2448820 w 3918675"/>
                  <a:gd name="connsiteY21" fmla="*/ 5029200 h 5082988"/>
                  <a:gd name="connsiteX22" fmla="*/ 2403996 w 3918675"/>
                  <a:gd name="connsiteY22" fmla="*/ 4912659 h 5082988"/>
                  <a:gd name="connsiteX23" fmla="*/ 2296420 w 3918675"/>
                  <a:gd name="connsiteY23" fmla="*/ 4921623 h 5082988"/>
                  <a:gd name="connsiteX24" fmla="*/ 2179878 w 3918675"/>
                  <a:gd name="connsiteY24" fmla="*/ 4849906 h 5082988"/>
                  <a:gd name="connsiteX25" fmla="*/ 2179878 w 3918675"/>
                  <a:gd name="connsiteY25" fmla="*/ 5029200 h 5082988"/>
                  <a:gd name="connsiteX26" fmla="*/ 2072302 w 3918675"/>
                  <a:gd name="connsiteY26" fmla="*/ 5082988 h 5082988"/>
                  <a:gd name="connsiteX27" fmla="*/ 2036443 w 3918675"/>
                  <a:gd name="connsiteY27" fmla="*/ 5029200 h 5082988"/>
                  <a:gd name="connsiteX28" fmla="*/ 1991620 w 3918675"/>
                  <a:gd name="connsiteY28" fmla="*/ 5020235 h 5082988"/>
                  <a:gd name="connsiteX29" fmla="*/ 1982655 w 3918675"/>
                  <a:gd name="connsiteY29" fmla="*/ 4912659 h 5082988"/>
                  <a:gd name="connsiteX30" fmla="*/ 1910937 w 3918675"/>
                  <a:gd name="connsiteY30" fmla="*/ 4930588 h 5082988"/>
                  <a:gd name="connsiteX31" fmla="*/ 1866114 w 3918675"/>
                  <a:gd name="connsiteY31" fmla="*/ 4885765 h 5082988"/>
                  <a:gd name="connsiteX32" fmla="*/ 1794396 w 3918675"/>
                  <a:gd name="connsiteY32" fmla="*/ 4903694 h 5082988"/>
                  <a:gd name="connsiteX33" fmla="*/ 1390984 w 3918675"/>
                  <a:gd name="connsiteY33" fmla="*/ 4778188 h 5082988"/>
                  <a:gd name="connsiteX34" fmla="*/ 1265478 w 3918675"/>
                  <a:gd name="connsiteY34" fmla="*/ 4751294 h 5082988"/>
                  <a:gd name="connsiteX35" fmla="*/ 1265478 w 3918675"/>
                  <a:gd name="connsiteY35" fmla="*/ 4652682 h 5082988"/>
                  <a:gd name="connsiteX36" fmla="*/ 1113078 w 3918675"/>
                  <a:gd name="connsiteY36" fmla="*/ 4670612 h 5082988"/>
                  <a:gd name="connsiteX37" fmla="*/ 1139973 w 3918675"/>
                  <a:gd name="connsiteY37" fmla="*/ 4760259 h 5082988"/>
                  <a:gd name="connsiteX38" fmla="*/ 1157902 w 3918675"/>
                  <a:gd name="connsiteY38" fmla="*/ 4760259 h 5082988"/>
                  <a:gd name="connsiteX39" fmla="*/ 1157902 w 3918675"/>
                  <a:gd name="connsiteY39" fmla="*/ 4831976 h 5082988"/>
                  <a:gd name="connsiteX40" fmla="*/ 1041361 w 3918675"/>
                  <a:gd name="connsiteY40" fmla="*/ 4805082 h 5082988"/>
                  <a:gd name="connsiteX41" fmla="*/ 888961 w 3918675"/>
                  <a:gd name="connsiteY41" fmla="*/ 4840941 h 5082988"/>
                  <a:gd name="connsiteX42" fmla="*/ 790349 w 3918675"/>
                  <a:gd name="connsiteY42" fmla="*/ 4796117 h 5082988"/>
                  <a:gd name="connsiteX43" fmla="*/ 709667 w 3918675"/>
                  <a:gd name="connsiteY43" fmla="*/ 4823012 h 5082988"/>
                  <a:gd name="connsiteX44" fmla="*/ 646914 w 3918675"/>
                  <a:gd name="connsiteY44" fmla="*/ 4733365 h 5082988"/>
                  <a:gd name="connsiteX45" fmla="*/ 700702 w 3918675"/>
                  <a:gd name="connsiteY45" fmla="*/ 4491317 h 5082988"/>
                  <a:gd name="connsiteX46" fmla="*/ 808278 w 3918675"/>
                  <a:gd name="connsiteY46" fmla="*/ 4087906 h 5082988"/>
                  <a:gd name="connsiteX47" fmla="*/ 1104114 w 3918675"/>
                  <a:gd name="connsiteY47" fmla="*/ 3738282 h 5082988"/>
                  <a:gd name="connsiteX48" fmla="*/ 727596 w 3918675"/>
                  <a:gd name="connsiteY48" fmla="*/ 3612776 h 5082988"/>
                  <a:gd name="connsiteX49" fmla="*/ 673808 w 3918675"/>
                  <a:gd name="connsiteY49" fmla="*/ 3523129 h 5082988"/>
                  <a:gd name="connsiteX50" fmla="*/ 602090 w 3918675"/>
                  <a:gd name="connsiteY50" fmla="*/ 3594847 h 5082988"/>
                  <a:gd name="connsiteX51" fmla="*/ 449690 w 3918675"/>
                  <a:gd name="connsiteY51" fmla="*/ 3523129 h 5082988"/>
                  <a:gd name="connsiteX52" fmla="*/ 404867 w 3918675"/>
                  <a:gd name="connsiteY52" fmla="*/ 3496235 h 5082988"/>
                  <a:gd name="connsiteX53" fmla="*/ 369008 w 3918675"/>
                  <a:gd name="connsiteY53" fmla="*/ 3541059 h 5082988"/>
                  <a:gd name="connsiteX54" fmla="*/ 144890 w 3918675"/>
                  <a:gd name="connsiteY54" fmla="*/ 3209365 h 5082988"/>
                  <a:gd name="connsiteX55" fmla="*/ 234537 w 3918675"/>
                  <a:gd name="connsiteY55" fmla="*/ 3021106 h 5082988"/>
                  <a:gd name="connsiteX56" fmla="*/ 73173 w 3918675"/>
                  <a:gd name="connsiteY56" fmla="*/ 2904565 h 5082988"/>
                  <a:gd name="connsiteX57" fmla="*/ 171784 w 3918675"/>
                  <a:gd name="connsiteY57" fmla="*/ 2590800 h 5082988"/>
                  <a:gd name="connsiteX58" fmla="*/ 270396 w 3918675"/>
                  <a:gd name="connsiteY58" fmla="*/ 2528047 h 5082988"/>
                  <a:gd name="connsiteX59" fmla="*/ 216608 w 3918675"/>
                  <a:gd name="connsiteY59" fmla="*/ 2402541 h 5082988"/>
                  <a:gd name="connsiteX60" fmla="*/ 126961 w 3918675"/>
                  <a:gd name="connsiteY60" fmla="*/ 2402541 h 5082988"/>
                  <a:gd name="connsiteX61" fmla="*/ 198678 w 3918675"/>
                  <a:gd name="connsiteY61" fmla="*/ 2303929 h 5082988"/>
                  <a:gd name="connsiteX62" fmla="*/ 100067 w 3918675"/>
                  <a:gd name="connsiteY62" fmla="*/ 2277035 h 5082988"/>
                  <a:gd name="connsiteX63" fmla="*/ 73173 w 3918675"/>
                  <a:gd name="connsiteY63" fmla="*/ 2151529 h 5082988"/>
                  <a:gd name="connsiteX64" fmla="*/ 109031 w 3918675"/>
                  <a:gd name="connsiteY64" fmla="*/ 2106706 h 5082988"/>
                  <a:gd name="connsiteX65" fmla="*/ 109031 w 3918675"/>
                  <a:gd name="connsiteY65" fmla="*/ 2026023 h 5082988"/>
                  <a:gd name="connsiteX66" fmla="*/ 1455 w 3918675"/>
                  <a:gd name="connsiteY66" fmla="*/ 1954306 h 5082988"/>
                  <a:gd name="connsiteX67" fmla="*/ 198678 w 3918675"/>
                  <a:gd name="connsiteY67" fmla="*/ 1891553 h 5082988"/>
                  <a:gd name="connsiteX68" fmla="*/ 144890 w 3918675"/>
                  <a:gd name="connsiteY68" fmla="*/ 1855694 h 5082988"/>
                  <a:gd name="connsiteX69" fmla="*/ 216608 w 3918675"/>
                  <a:gd name="connsiteY69" fmla="*/ 1685365 h 5082988"/>
                  <a:gd name="connsiteX70" fmla="*/ 117996 w 3918675"/>
                  <a:gd name="connsiteY70" fmla="*/ 1362635 h 5082988"/>
                  <a:gd name="connsiteX71" fmla="*/ 207643 w 3918675"/>
                  <a:gd name="connsiteY71" fmla="*/ 1299882 h 5082988"/>
                  <a:gd name="connsiteX72" fmla="*/ 315220 w 3918675"/>
                  <a:gd name="connsiteY72" fmla="*/ 1389529 h 5082988"/>
                  <a:gd name="connsiteX73" fmla="*/ 467620 w 3918675"/>
                  <a:gd name="connsiteY73" fmla="*/ 1326776 h 5082988"/>
                  <a:gd name="connsiteX74" fmla="*/ 548302 w 3918675"/>
                  <a:gd name="connsiteY74" fmla="*/ 1362635 h 5082988"/>
                  <a:gd name="connsiteX75" fmla="*/ 566231 w 3918675"/>
                  <a:gd name="connsiteY75" fmla="*/ 1281953 h 5082988"/>
                  <a:gd name="connsiteX76" fmla="*/ 485549 w 3918675"/>
                  <a:gd name="connsiteY76" fmla="*/ 1237129 h 5082988"/>
                  <a:gd name="connsiteX77" fmla="*/ 620020 w 3918675"/>
                  <a:gd name="connsiteY77" fmla="*/ 1102659 h 5082988"/>
                  <a:gd name="connsiteX78" fmla="*/ 691737 w 3918675"/>
                  <a:gd name="connsiteY78" fmla="*/ 905435 h 5082988"/>
                  <a:gd name="connsiteX79" fmla="*/ 557267 w 3918675"/>
                  <a:gd name="connsiteY79" fmla="*/ 887506 h 5082988"/>
                  <a:gd name="connsiteX80" fmla="*/ 530373 w 3918675"/>
                  <a:gd name="connsiteY80" fmla="*/ 744070 h 5082988"/>
                  <a:gd name="connsiteX81" fmla="*/ 727596 w 3918675"/>
                  <a:gd name="connsiteY81" fmla="*/ 744070 h 5082988"/>
                  <a:gd name="connsiteX82" fmla="*/ 700702 w 3918675"/>
                  <a:gd name="connsiteY82" fmla="*/ 618565 h 5082988"/>
                  <a:gd name="connsiteX83" fmla="*/ 799314 w 3918675"/>
                  <a:gd name="connsiteY83" fmla="*/ 546847 h 5082988"/>
                  <a:gd name="connsiteX84" fmla="*/ 799314 w 3918675"/>
                  <a:gd name="connsiteY84" fmla="*/ 331694 h 5082988"/>
                  <a:gd name="connsiteX85" fmla="*/ 853102 w 3918675"/>
                  <a:gd name="connsiteY85" fmla="*/ 242047 h 5082988"/>
                  <a:gd name="connsiteX86" fmla="*/ 745526 w 3918675"/>
                  <a:gd name="connsiteY86" fmla="*/ 206188 h 5082988"/>
                  <a:gd name="connsiteX87" fmla="*/ 754490 w 3918675"/>
                  <a:gd name="connsiteY87" fmla="*/ 71717 h 5082988"/>
                  <a:gd name="connsiteX88" fmla="*/ 835173 w 3918675"/>
                  <a:gd name="connsiteY88" fmla="*/ 0 h 5082988"/>
                  <a:gd name="connsiteX0" fmla="*/ 3533549 w 3918675"/>
                  <a:gd name="connsiteY0" fmla="*/ 3496235 h 5082988"/>
                  <a:gd name="connsiteX1" fmla="*/ 3910067 w 3918675"/>
                  <a:gd name="connsiteY1" fmla="*/ 4186517 h 5082988"/>
                  <a:gd name="connsiteX2" fmla="*/ 3793526 w 3918675"/>
                  <a:gd name="connsiteY2" fmla="*/ 4105835 h 5082988"/>
                  <a:gd name="connsiteX3" fmla="*/ 3748702 w 3918675"/>
                  <a:gd name="connsiteY3" fmla="*/ 4303059 h 5082988"/>
                  <a:gd name="connsiteX4" fmla="*/ 3425973 w 3918675"/>
                  <a:gd name="connsiteY4" fmla="*/ 4455459 h 5082988"/>
                  <a:gd name="connsiteX5" fmla="*/ 3515620 w 3918675"/>
                  <a:gd name="connsiteY5" fmla="*/ 4607859 h 5082988"/>
                  <a:gd name="connsiteX6" fmla="*/ 3560443 w 3918675"/>
                  <a:gd name="connsiteY6" fmla="*/ 4688541 h 5082988"/>
                  <a:gd name="connsiteX7" fmla="*/ 3506655 w 3918675"/>
                  <a:gd name="connsiteY7" fmla="*/ 4787153 h 5082988"/>
                  <a:gd name="connsiteX8" fmla="*/ 3614231 w 3918675"/>
                  <a:gd name="connsiteY8" fmla="*/ 4805082 h 5082988"/>
                  <a:gd name="connsiteX9" fmla="*/ 3578373 w 3918675"/>
                  <a:gd name="connsiteY9" fmla="*/ 4975412 h 5082988"/>
                  <a:gd name="connsiteX10" fmla="*/ 3425973 w 3918675"/>
                  <a:gd name="connsiteY10" fmla="*/ 4921623 h 5082988"/>
                  <a:gd name="connsiteX11" fmla="*/ 3425973 w 3918675"/>
                  <a:gd name="connsiteY11" fmla="*/ 4796117 h 5082988"/>
                  <a:gd name="connsiteX12" fmla="*/ 3291502 w 3918675"/>
                  <a:gd name="connsiteY12" fmla="*/ 4849906 h 5082988"/>
                  <a:gd name="connsiteX13" fmla="*/ 3210820 w 3918675"/>
                  <a:gd name="connsiteY13" fmla="*/ 4787153 h 5082988"/>
                  <a:gd name="connsiteX14" fmla="*/ 3121173 w 3918675"/>
                  <a:gd name="connsiteY14" fmla="*/ 4751294 h 5082988"/>
                  <a:gd name="connsiteX15" fmla="*/ 3121173 w 3918675"/>
                  <a:gd name="connsiteY15" fmla="*/ 4894729 h 5082988"/>
                  <a:gd name="connsiteX16" fmla="*/ 2789478 w 3918675"/>
                  <a:gd name="connsiteY16" fmla="*/ 4867835 h 5082988"/>
                  <a:gd name="connsiteX17" fmla="*/ 2762584 w 3918675"/>
                  <a:gd name="connsiteY17" fmla="*/ 4957482 h 5082988"/>
                  <a:gd name="connsiteX18" fmla="*/ 2708796 w 3918675"/>
                  <a:gd name="connsiteY18" fmla="*/ 4957482 h 5082988"/>
                  <a:gd name="connsiteX19" fmla="*/ 2699831 w 3918675"/>
                  <a:gd name="connsiteY19" fmla="*/ 5020235 h 5082988"/>
                  <a:gd name="connsiteX20" fmla="*/ 2448820 w 3918675"/>
                  <a:gd name="connsiteY20" fmla="*/ 5029200 h 5082988"/>
                  <a:gd name="connsiteX21" fmla="*/ 2403996 w 3918675"/>
                  <a:gd name="connsiteY21" fmla="*/ 4912659 h 5082988"/>
                  <a:gd name="connsiteX22" fmla="*/ 2296420 w 3918675"/>
                  <a:gd name="connsiteY22" fmla="*/ 4921623 h 5082988"/>
                  <a:gd name="connsiteX23" fmla="*/ 2179878 w 3918675"/>
                  <a:gd name="connsiteY23" fmla="*/ 4849906 h 5082988"/>
                  <a:gd name="connsiteX24" fmla="*/ 2179878 w 3918675"/>
                  <a:gd name="connsiteY24" fmla="*/ 5029200 h 5082988"/>
                  <a:gd name="connsiteX25" fmla="*/ 2072302 w 3918675"/>
                  <a:gd name="connsiteY25" fmla="*/ 5082988 h 5082988"/>
                  <a:gd name="connsiteX26" fmla="*/ 2036443 w 3918675"/>
                  <a:gd name="connsiteY26" fmla="*/ 5029200 h 5082988"/>
                  <a:gd name="connsiteX27" fmla="*/ 1991620 w 3918675"/>
                  <a:gd name="connsiteY27" fmla="*/ 5020235 h 5082988"/>
                  <a:gd name="connsiteX28" fmla="*/ 1982655 w 3918675"/>
                  <a:gd name="connsiteY28" fmla="*/ 4912659 h 5082988"/>
                  <a:gd name="connsiteX29" fmla="*/ 1910937 w 3918675"/>
                  <a:gd name="connsiteY29" fmla="*/ 4930588 h 5082988"/>
                  <a:gd name="connsiteX30" fmla="*/ 1866114 w 3918675"/>
                  <a:gd name="connsiteY30" fmla="*/ 4885765 h 5082988"/>
                  <a:gd name="connsiteX31" fmla="*/ 1794396 w 3918675"/>
                  <a:gd name="connsiteY31" fmla="*/ 4903694 h 5082988"/>
                  <a:gd name="connsiteX32" fmla="*/ 1390984 w 3918675"/>
                  <a:gd name="connsiteY32" fmla="*/ 4778188 h 5082988"/>
                  <a:gd name="connsiteX33" fmla="*/ 1265478 w 3918675"/>
                  <a:gd name="connsiteY33" fmla="*/ 4751294 h 5082988"/>
                  <a:gd name="connsiteX34" fmla="*/ 1265478 w 3918675"/>
                  <a:gd name="connsiteY34" fmla="*/ 4652682 h 5082988"/>
                  <a:gd name="connsiteX35" fmla="*/ 1113078 w 3918675"/>
                  <a:gd name="connsiteY35" fmla="*/ 4670612 h 5082988"/>
                  <a:gd name="connsiteX36" fmla="*/ 1139973 w 3918675"/>
                  <a:gd name="connsiteY36" fmla="*/ 4760259 h 5082988"/>
                  <a:gd name="connsiteX37" fmla="*/ 1157902 w 3918675"/>
                  <a:gd name="connsiteY37" fmla="*/ 4760259 h 5082988"/>
                  <a:gd name="connsiteX38" fmla="*/ 1157902 w 3918675"/>
                  <a:gd name="connsiteY38" fmla="*/ 4831976 h 5082988"/>
                  <a:gd name="connsiteX39" fmla="*/ 1041361 w 3918675"/>
                  <a:gd name="connsiteY39" fmla="*/ 4805082 h 5082988"/>
                  <a:gd name="connsiteX40" fmla="*/ 888961 w 3918675"/>
                  <a:gd name="connsiteY40" fmla="*/ 4840941 h 5082988"/>
                  <a:gd name="connsiteX41" fmla="*/ 790349 w 3918675"/>
                  <a:gd name="connsiteY41" fmla="*/ 4796117 h 5082988"/>
                  <a:gd name="connsiteX42" fmla="*/ 709667 w 3918675"/>
                  <a:gd name="connsiteY42" fmla="*/ 4823012 h 5082988"/>
                  <a:gd name="connsiteX43" fmla="*/ 646914 w 3918675"/>
                  <a:gd name="connsiteY43" fmla="*/ 4733365 h 5082988"/>
                  <a:gd name="connsiteX44" fmla="*/ 700702 w 3918675"/>
                  <a:gd name="connsiteY44" fmla="*/ 4491317 h 5082988"/>
                  <a:gd name="connsiteX45" fmla="*/ 808278 w 3918675"/>
                  <a:gd name="connsiteY45" fmla="*/ 4087906 h 5082988"/>
                  <a:gd name="connsiteX46" fmla="*/ 1104114 w 3918675"/>
                  <a:gd name="connsiteY46" fmla="*/ 3738282 h 5082988"/>
                  <a:gd name="connsiteX47" fmla="*/ 727596 w 3918675"/>
                  <a:gd name="connsiteY47" fmla="*/ 3612776 h 5082988"/>
                  <a:gd name="connsiteX48" fmla="*/ 673808 w 3918675"/>
                  <a:gd name="connsiteY48" fmla="*/ 3523129 h 5082988"/>
                  <a:gd name="connsiteX49" fmla="*/ 602090 w 3918675"/>
                  <a:gd name="connsiteY49" fmla="*/ 3594847 h 5082988"/>
                  <a:gd name="connsiteX50" fmla="*/ 449690 w 3918675"/>
                  <a:gd name="connsiteY50" fmla="*/ 3523129 h 5082988"/>
                  <a:gd name="connsiteX51" fmla="*/ 404867 w 3918675"/>
                  <a:gd name="connsiteY51" fmla="*/ 3496235 h 5082988"/>
                  <a:gd name="connsiteX52" fmla="*/ 369008 w 3918675"/>
                  <a:gd name="connsiteY52" fmla="*/ 3541059 h 5082988"/>
                  <a:gd name="connsiteX53" fmla="*/ 144890 w 3918675"/>
                  <a:gd name="connsiteY53" fmla="*/ 3209365 h 5082988"/>
                  <a:gd name="connsiteX54" fmla="*/ 234537 w 3918675"/>
                  <a:gd name="connsiteY54" fmla="*/ 3021106 h 5082988"/>
                  <a:gd name="connsiteX55" fmla="*/ 73173 w 3918675"/>
                  <a:gd name="connsiteY55" fmla="*/ 2904565 h 5082988"/>
                  <a:gd name="connsiteX56" fmla="*/ 171784 w 3918675"/>
                  <a:gd name="connsiteY56" fmla="*/ 2590800 h 5082988"/>
                  <a:gd name="connsiteX57" fmla="*/ 270396 w 3918675"/>
                  <a:gd name="connsiteY57" fmla="*/ 2528047 h 5082988"/>
                  <a:gd name="connsiteX58" fmla="*/ 216608 w 3918675"/>
                  <a:gd name="connsiteY58" fmla="*/ 2402541 h 5082988"/>
                  <a:gd name="connsiteX59" fmla="*/ 126961 w 3918675"/>
                  <a:gd name="connsiteY59" fmla="*/ 2402541 h 5082988"/>
                  <a:gd name="connsiteX60" fmla="*/ 198678 w 3918675"/>
                  <a:gd name="connsiteY60" fmla="*/ 2303929 h 5082988"/>
                  <a:gd name="connsiteX61" fmla="*/ 100067 w 3918675"/>
                  <a:gd name="connsiteY61" fmla="*/ 2277035 h 5082988"/>
                  <a:gd name="connsiteX62" fmla="*/ 73173 w 3918675"/>
                  <a:gd name="connsiteY62" fmla="*/ 2151529 h 5082988"/>
                  <a:gd name="connsiteX63" fmla="*/ 109031 w 3918675"/>
                  <a:gd name="connsiteY63" fmla="*/ 2106706 h 5082988"/>
                  <a:gd name="connsiteX64" fmla="*/ 109031 w 3918675"/>
                  <a:gd name="connsiteY64" fmla="*/ 2026023 h 5082988"/>
                  <a:gd name="connsiteX65" fmla="*/ 1455 w 3918675"/>
                  <a:gd name="connsiteY65" fmla="*/ 1954306 h 5082988"/>
                  <a:gd name="connsiteX66" fmla="*/ 198678 w 3918675"/>
                  <a:gd name="connsiteY66" fmla="*/ 1891553 h 5082988"/>
                  <a:gd name="connsiteX67" fmla="*/ 144890 w 3918675"/>
                  <a:gd name="connsiteY67" fmla="*/ 1855694 h 5082988"/>
                  <a:gd name="connsiteX68" fmla="*/ 216608 w 3918675"/>
                  <a:gd name="connsiteY68" fmla="*/ 1685365 h 5082988"/>
                  <a:gd name="connsiteX69" fmla="*/ 117996 w 3918675"/>
                  <a:gd name="connsiteY69" fmla="*/ 1362635 h 5082988"/>
                  <a:gd name="connsiteX70" fmla="*/ 207643 w 3918675"/>
                  <a:gd name="connsiteY70" fmla="*/ 1299882 h 5082988"/>
                  <a:gd name="connsiteX71" fmla="*/ 315220 w 3918675"/>
                  <a:gd name="connsiteY71" fmla="*/ 1389529 h 5082988"/>
                  <a:gd name="connsiteX72" fmla="*/ 467620 w 3918675"/>
                  <a:gd name="connsiteY72" fmla="*/ 1326776 h 5082988"/>
                  <a:gd name="connsiteX73" fmla="*/ 548302 w 3918675"/>
                  <a:gd name="connsiteY73" fmla="*/ 1362635 h 5082988"/>
                  <a:gd name="connsiteX74" fmla="*/ 566231 w 3918675"/>
                  <a:gd name="connsiteY74" fmla="*/ 1281953 h 5082988"/>
                  <a:gd name="connsiteX75" fmla="*/ 485549 w 3918675"/>
                  <a:gd name="connsiteY75" fmla="*/ 1237129 h 5082988"/>
                  <a:gd name="connsiteX76" fmla="*/ 620020 w 3918675"/>
                  <a:gd name="connsiteY76" fmla="*/ 1102659 h 5082988"/>
                  <a:gd name="connsiteX77" fmla="*/ 691737 w 3918675"/>
                  <a:gd name="connsiteY77" fmla="*/ 905435 h 5082988"/>
                  <a:gd name="connsiteX78" fmla="*/ 557267 w 3918675"/>
                  <a:gd name="connsiteY78" fmla="*/ 887506 h 5082988"/>
                  <a:gd name="connsiteX79" fmla="*/ 530373 w 3918675"/>
                  <a:gd name="connsiteY79" fmla="*/ 744070 h 5082988"/>
                  <a:gd name="connsiteX80" fmla="*/ 727596 w 3918675"/>
                  <a:gd name="connsiteY80" fmla="*/ 744070 h 5082988"/>
                  <a:gd name="connsiteX81" fmla="*/ 700702 w 3918675"/>
                  <a:gd name="connsiteY81" fmla="*/ 618565 h 5082988"/>
                  <a:gd name="connsiteX82" fmla="*/ 799314 w 3918675"/>
                  <a:gd name="connsiteY82" fmla="*/ 546847 h 5082988"/>
                  <a:gd name="connsiteX83" fmla="*/ 799314 w 3918675"/>
                  <a:gd name="connsiteY83" fmla="*/ 331694 h 5082988"/>
                  <a:gd name="connsiteX84" fmla="*/ 853102 w 3918675"/>
                  <a:gd name="connsiteY84" fmla="*/ 242047 h 5082988"/>
                  <a:gd name="connsiteX85" fmla="*/ 745526 w 3918675"/>
                  <a:gd name="connsiteY85" fmla="*/ 206188 h 5082988"/>
                  <a:gd name="connsiteX86" fmla="*/ 754490 w 3918675"/>
                  <a:gd name="connsiteY86" fmla="*/ 71717 h 5082988"/>
                  <a:gd name="connsiteX87" fmla="*/ 835173 w 3918675"/>
                  <a:gd name="connsiteY87" fmla="*/ 0 h 5082988"/>
                  <a:gd name="connsiteX0" fmla="*/ 3910067 w 3918675"/>
                  <a:gd name="connsiteY0" fmla="*/ 4186517 h 5082988"/>
                  <a:gd name="connsiteX1" fmla="*/ 3793526 w 3918675"/>
                  <a:gd name="connsiteY1" fmla="*/ 4105835 h 5082988"/>
                  <a:gd name="connsiteX2" fmla="*/ 3748702 w 3918675"/>
                  <a:gd name="connsiteY2" fmla="*/ 4303059 h 5082988"/>
                  <a:gd name="connsiteX3" fmla="*/ 3425973 w 3918675"/>
                  <a:gd name="connsiteY3" fmla="*/ 4455459 h 5082988"/>
                  <a:gd name="connsiteX4" fmla="*/ 3515620 w 3918675"/>
                  <a:gd name="connsiteY4" fmla="*/ 4607859 h 5082988"/>
                  <a:gd name="connsiteX5" fmla="*/ 3560443 w 3918675"/>
                  <a:gd name="connsiteY5" fmla="*/ 4688541 h 5082988"/>
                  <a:gd name="connsiteX6" fmla="*/ 3506655 w 3918675"/>
                  <a:gd name="connsiteY6" fmla="*/ 4787153 h 5082988"/>
                  <a:gd name="connsiteX7" fmla="*/ 3614231 w 3918675"/>
                  <a:gd name="connsiteY7" fmla="*/ 4805082 h 5082988"/>
                  <a:gd name="connsiteX8" fmla="*/ 3578373 w 3918675"/>
                  <a:gd name="connsiteY8" fmla="*/ 4975412 h 5082988"/>
                  <a:gd name="connsiteX9" fmla="*/ 3425973 w 3918675"/>
                  <a:gd name="connsiteY9" fmla="*/ 4921623 h 5082988"/>
                  <a:gd name="connsiteX10" fmla="*/ 3425973 w 3918675"/>
                  <a:gd name="connsiteY10" fmla="*/ 4796117 h 5082988"/>
                  <a:gd name="connsiteX11" fmla="*/ 3291502 w 3918675"/>
                  <a:gd name="connsiteY11" fmla="*/ 4849906 h 5082988"/>
                  <a:gd name="connsiteX12" fmla="*/ 3210820 w 3918675"/>
                  <a:gd name="connsiteY12" fmla="*/ 4787153 h 5082988"/>
                  <a:gd name="connsiteX13" fmla="*/ 3121173 w 3918675"/>
                  <a:gd name="connsiteY13" fmla="*/ 4751294 h 5082988"/>
                  <a:gd name="connsiteX14" fmla="*/ 3121173 w 3918675"/>
                  <a:gd name="connsiteY14" fmla="*/ 4894729 h 5082988"/>
                  <a:gd name="connsiteX15" fmla="*/ 2789478 w 3918675"/>
                  <a:gd name="connsiteY15" fmla="*/ 4867835 h 5082988"/>
                  <a:gd name="connsiteX16" fmla="*/ 2762584 w 3918675"/>
                  <a:gd name="connsiteY16" fmla="*/ 4957482 h 5082988"/>
                  <a:gd name="connsiteX17" fmla="*/ 2708796 w 3918675"/>
                  <a:gd name="connsiteY17" fmla="*/ 4957482 h 5082988"/>
                  <a:gd name="connsiteX18" fmla="*/ 2699831 w 3918675"/>
                  <a:gd name="connsiteY18" fmla="*/ 5020235 h 5082988"/>
                  <a:gd name="connsiteX19" fmla="*/ 2448820 w 3918675"/>
                  <a:gd name="connsiteY19" fmla="*/ 5029200 h 5082988"/>
                  <a:gd name="connsiteX20" fmla="*/ 2403996 w 3918675"/>
                  <a:gd name="connsiteY20" fmla="*/ 4912659 h 5082988"/>
                  <a:gd name="connsiteX21" fmla="*/ 2296420 w 3918675"/>
                  <a:gd name="connsiteY21" fmla="*/ 4921623 h 5082988"/>
                  <a:gd name="connsiteX22" fmla="*/ 2179878 w 3918675"/>
                  <a:gd name="connsiteY22" fmla="*/ 4849906 h 5082988"/>
                  <a:gd name="connsiteX23" fmla="*/ 2179878 w 3918675"/>
                  <a:gd name="connsiteY23" fmla="*/ 5029200 h 5082988"/>
                  <a:gd name="connsiteX24" fmla="*/ 2072302 w 3918675"/>
                  <a:gd name="connsiteY24" fmla="*/ 5082988 h 5082988"/>
                  <a:gd name="connsiteX25" fmla="*/ 2036443 w 3918675"/>
                  <a:gd name="connsiteY25" fmla="*/ 5029200 h 5082988"/>
                  <a:gd name="connsiteX26" fmla="*/ 1991620 w 3918675"/>
                  <a:gd name="connsiteY26" fmla="*/ 5020235 h 5082988"/>
                  <a:gd name="connsiteX27" fmla="*/ 1982655 w 3918675"/>
                  <a:gd name="connsiteY27" fmla="*/ 4912659 h 5082988"/>
                  <a:gd name="connsiteX28" fmla="*/ 1910937 w 3918675"/>
                  <a:gd name="connsiteY28" fmla="*/ 4930588 h 5082988"/>
                  <a:gd name="connsiteX29" fmla="*/ 1866114 w 3918675"/>
                  <a:gd name="connsiteY29" fmla="*/ 4885765 h 5082988"/>
                  <a:gd name="connsiteX30" fmla="*/ 1794396 w 3918675"/>
                  <a:gd name="connsiteY30" fmla="*/ 4903694 h 5082988"/>
                  <a:gd name="connsiteX31" fmla="*/ 1390984 w 3918675"/>
                  <a:gd name="connsiteY31" fmla="*/ 4778188 h 5082988"/>
                  <a:gd name="connsiteX32" fmla="*/ 1265478 w 3918675"/>
                  <a:gd name="connsiteY32" fmla="*/ 4751294 h 5082988"/>
                  <a:gd name="connsiteX33" fmla="*/ 1265478 w 3918675"/>
                  <a:gd name="connsiteY33" fmla="*/ 4652682 h 5082988"/>
                  <a:gd name="connsiteX34" fmla="*/ 1113078 w 3918675"/>
                  <a:gd name="connsiteY34" fmla="*/ 4670612 h 5082988"/>
                  <a:gd name="connsiteX35" fmla="*/ 1139973 w 3918675"/>
                  <a:gd name="connsiteY35" fmla="*/ 4760259 h 5082988"/>
                  <a:gd name="connsiteX36" fmla="*/ 1157902 w 3918675"/>
                  <a:gd name="connsiteY36" fmla="*/ 4760259 h 5082988"/>
                  <a:gd name="connsiteX37" fmla="*/ 1157902 w 3918675"/>
                  <a:gd name="connsiteY37" fmla="*/ 4831976 h 5082988"/>
                  <a:gd name="connsiteX38" fmla="*/ 1041361 w 3918675"/>
                  <a:gd name="connsiteY38" fmla="*/ 4805082 h 5082988"/>
                  <a:gd name="connsiteX39" fmla="*/ 888961 w 3918675"/>
                  <a:gd name="connsiteY39" fmla="*/ 4840941 h 5082988"/>
                  <a:gd name="connsiteX40" fmla="*/ 790349 w 3918675"/>
                  <a:gd name="connsiteY40" fmla="*/ 4796117 h 5082988"/>
                  <a:gd name="connsiteX41" fmla="*/ 709667 w 3918675"/>
                  <a:gd name="connsiteY41" fmla="*/ 4823012 h 5082988"/>
                  <a:gd name="connsiteX42" fmla="*/ 646914 w 3918675"/>
                  <a:gd name="connsiteY42" fmla="*/ 4733365 h 5082988"/>
                  <a:gd name="connsiteX43" fmla="*/ 700702 w 3918675"/>
                  <a:gd name="connsiteY43" fmla="*/ 4491317 h 5082988"/>
                  <a:gd name="connsiteX44" fmla="*/ 808278 w 3918675"/>
                  <a:gd name="connsiteY44" fmla="*/ 4087906 h 5082988"/>
                  <a:gd name="connsiteX45" fmla="*/ 1104114 w 3918675"/>
                  <a:gd name="connsiteY45" fmla="*/ 3738282 h 5082988"/>
                  <a:gd name="connsiteX46" fmla="*/ 727596 w 3918675"/>
                  <a:gd name="connsiteY46" fmla="*/ 3612776 h 5082988"/>
                  <a:gd name="connsiteX47" fmla="*/ 673808 w 3918675"/>
                  <a:gd name="connsiteY47" fmla="*/ 3523129 h 5082988"/>
                  <a:gd name="connsiteX48" fmla="*/ 602090 w 3918675"/>
                  <a:gd name="connsiteY48" fmla="*/ 3594847 h 5082988"/>
                  <a:gd name="connsiteX49" fmla="*/ 449690 w 3918675"/>
                  <a:gd name="connsiteY49" fmla="*/ 3523129 h 5082988"/>
                  <a:gd name="connsiteX50" fmla="*/ 404867 w 3918675"/>
                  <a:gd name="connsiteY50" fmla="*/ 3496235 h 5082988"/>
                  <a:gd name="connsiteX51" fmla="*/ 369008 w 3918675"/>
                  <a:gd name="connsiteY51" fmla="*/ 3541059 h 5082988"/>
                  <a:gd name="connsiteX52" fmla="*/ 144890 w 3918675"/>
                  <a:gd name="connsiteY52" fmla="*/ 3209365 h 5082988"/>
                  <a:gd name="connsiteX53" fmla="*/ 234537 w 3918675"/>
                  <a:gd name="connsiteY53" fmla="*/ 3021106 h 5082988"/>
                  <a:gd name="connsiteX54" fmla="*/ 73173 w 3918675"/>
                  <a:gd name="connsiteY54" fmla="*/ 2904565 h 5082988"/>
                  <a:gd name="connsiteX55" fmla="*/ 171784 w 3918675"/>
                  <a:gd name="connsiteY55" fmla="*/ 2590800 h 5082988"/>
                  <a:gd name="connsiteX56" fmla="*/ 270396 w 3918675"/>
                  <a:gd name="connsiteY56" fmla="*/ 2528047 h 5082988"/>
                  <a:gd name="connsiteX57" fmla="*/ 216608 w 3918675"/>
                  <a:gd name="connsiteY57" fmla="*/ 2402541 h 5082988"/>
                  <a:gd name="connsiteX58" fmla="*/ 126961 w 3918675"/>
                  <a:gd name="connsiteY58" fmla="*/ 2402541 h 5082988"/>
                  <a:gd name="connsiteX59" fmla="*/ 198678 w 3918675"/>
                  <a:gd name="connsiteY59" fmla="*/ 2303929 h 5082988"/>
                  <a:gd name="connsiteX60" fmla="*/ 100067 w 3918675"/>
                  <a:gd name="connsiteY60" fmla="*/ 2277035 h 5082988"/>
                  <a:gd name="connsiteX61" fmla="*/ 73173 w 3918675"/>
                  <a:gd name="connsiteY61" fmla="*/ 2151529 h 5082988"/>
                  <a:gd name="connsiteX62" fmla="*/ 109031 w 3918675"/>
                  <a:gd name="connsiteY62" fmla="*/ 2106706 h 5082988"/>
                  <a:gd name="connsiteX63" fmla="*/ 109031 w 3918675"/>
                  <a:gd name="connsiteY63" fmla="*/ 2026023 h 5082988"/>
                  <a:gd name="connsiteX64" fmla="*/ 1455 w 3918675"/>
                  <a:gd name="connsiteY64" fmla="*/ 1954306 h 5082988"/>
                  <a:gd name="connsiteX65" fmla="*/ 198678 w 3918675"/>
                  <a:gd name="connsiteY65" fmla="*/ 1891553 h 5082988"/>
                  <a:gd name="connsiteX66" fmla="*/ 144890 w 3918675"/>
                  <a:gd name="connsiteY66" fmla="*/ 1855694 h 5082988"/>
                  <a:gd name="connsiteX67" fmla="*/ 216608 w 3918675"/>
                  <a:gd name="connsiteY67" fmla="*/ 1685365 h 5082988"/>
                  <a:gd name="connsiteX68" fmla="*/ 117996 w 3918675"/>
                  <a:gd name="connsiteY68" fmla="*/ 1362635 h 5082988"/>
                  <a:gd name="connsiteX69" fmla="*/ 207643 w 3918675"/>
                  <a:gd name="connsiteY69" fmla="*/ 1299882 h 5082988"/>
                  <a:gd name="connsiteX70" fmla="*/ 315220 w 3918675"/>
                  <a:gd name="connsiteY70" fmla="*/ 1389529 h 5082988"/>
                  <a:gd name="connsiteX71" fmla="*/ 467620 w 3918675"/>
                  <a:gd name="connsiteY71" fmla="*/ 1326776 h 5082988"/>
                  <a:gd name="connsiteX72" fmla="*/ 548302 w 3918675"/>
                  <a:gd name="connsiteY72" fmla="*/ 1362635 h 5082988"/>
                  <a:gd name="connsiteX73" fmla="*/ 566231 w 3918675"/>
                  <a:gd name="connsiteY73" fmla="*/ 1281953 h 5082988"/>
                  <a:gd name="connsiteX74" fmla="*/ 485549 w 3918675"/>
                  <a:gd name="connsiteY74" fmla="*/ 1237129 h 5082988"/>
                  <a:gd name="connsiteX75" fmla="*/ 620020 w 3918675"/>
                  <a:gd name="connsiteY75" fmla="*/ 1102659 h 5082988"/>
                  <a:gd name="connsiteX76" fmla="*/ 691737 w 3918675"/>
                  <a:gd name="connsiteY76" fmla="*/ 905435 h 5082988"/>
                  <a:gd name="connsiteX77" fmla="*/ 557267 w 3918675"/>
                  <a:gd name="connsiteY77" fmla="*/ 887506 h 5082988"/>
                  <a:gd name="connsiteX78" fmla="*/ 530373 w 3918675"/>
                  <a:gd name="connsiteY78" fmla="*/ 744070 h 5082988"/>
                  <a:gd name="connsiteX79" fmla="*/ 727596 w 3918675"/>
                  <a:gd name="connsiteY79" fmla="*/ 744070 h 5082988"/>
                  <a:gd name="connsiteX80" fmla="*/ 700702 w 3918675"/>
                  <a:gd name="connsiteY80" fmla="*/ 618565 h 5082988"/>
                  <a:gd name="connsiteX81" fmla="*/ 799314 w 3918675"/>
                  <a:gd name="connsiteY81" fmla="*/ 546847 h 5082988"/>
                  <a:gd name="connsiteX82" fmla="*/ 799314 w 3918675"/>
                  <a:gd name="connsiteY82" fmla="*/ 331694 h 5082988"/>
                  <a:gd name="connsiteX83" fmla="*/ 853102 w 3918675"/>
                  <a:gd name="connsiteY83" fmla="*/ 242047 h 5082988"/>
                  <a:gd name="connsiteX84" fmla="*/ 745526 w 3918675"/>
                  <a:gd name="connsiteY84" fmla="*/ 206188 h 5082988"/>
                  <a:gd name="connsiteX85" fmla="*/ 754490 w 3918675"/>
                  <a:gd name="connsiteY85" fmla="*/ 71717 h 5082988"/>
                  <a:gd name="connsiteX86" fmla="*/ 835173 w 3918675"/>
                  <a:gd name="connsiteY86" fmla="*/ 0 h 5082988"/>
                  <a:gd name="connsiteX0" fmla="*/ 3910067 w 3930509"/>
                  <a:gd name="connsiteY0" fmla="*/ 4186517 h 5082988"/>
                  <a:gd name="connsiteX1" fmla="*/ 3924168 w 3930509"/>
                  <a:gd name="connsiteY1" fmla="*/ 4217669 h 5082988"/>
                  <a:gd name="connsiteX2" fmla="*/ 3793526 w 3930509"/>
                  <a:gd name="connsiteY2" fmla="*/ 4105835 h 5082988"/>
                  <a:gd name="connsiteX3" fmla="*/ 3748702 w 3930509"/>
                  <a:gd name="connsiteY3" fmla="*/ 4303059 h 5082988"/>
                  <a:gd name="connsiteX4" fmla="*/ 3425973 w 3930509"/>
                  <a:gd name="connsiteY4" fmla="*/ 4455459 h 5082988"/>
                  <a:gd name="connsiteX5" fmla="*/ 3515620 w 3930509"/>
                  <a:gd name="connsiteY5" fmla="*/ 4607859 h 5082988"/>
                  <a:gd name="connsiteX6" fmla="*/ 3560443 w 3930509"/>
                  <a:gd name="connsiteY6" fmla="*/ 4688541 h 5082988"/>
                  <a:gd name="connsiteX7" fmla="*/ 3506655 w 3930509"/>
                  <a:gd name="connsiteY7" fmla="*/ 4787153 h 5082988"/>
                  <a:gd name="connsiteX8" fmla="*/ 3614231 w 3930509"/>
                  <a:gd name="connsiteY8" fmla="*/ 4805082 h 5082988"/>
                  <a:gd name="connsiteX9" fmla="*/ 3578373 w 3930509"/>
                  <a:gd name="connsiteY9" fmla="*/ 4975412 h 5082988"/>
                  <a:gd name="connsiteX10" fmla="*/ 3425973 w 3930509"/>
                  <a:gd name="connsiteY10" fmla="*/ 4921623 h 5082988"/>
                  <a:gd name="connsiteX11" fmla="*/ 3425973 w 3930509"/>
                  <a:gd name="connsiteY11" fmla="*/ 4796117 h 5082988"/>
                  <a:gd name="connsiteX12" fmla="*/ 3291502 w 3930509"/>
                  <a:gd name="connsiteY12" fmla="*/ 4849906 h 5082988"/>
                  <a:gd name="connsiteX13" fmla="*/ 3210820 w 3930509"/>
                  <a:gd name="connsiteY13" fmla="*/ 4787153 h 5082988"/>
                  <a:gd name="connsiteX14" fmla="*/ 3121173 w 3930509"/>
                  <a:gd name="connsiteY14" fmla="*/ 4751294 h 5082988"/>
                  <a:gd name="connsiteX15" fmla="*/ 3121173 w 3930509"/>
                  <a:gd name="connsiteY15" fmla="*/ 4894729 h 5082988"/>
                  <a:gd name="connsiteX16" fmla="*/ 2789478 w 3930509"/>
                  <a:gd name="connsiteY16" fmla="*/ 4867835 h 5082988"/>
                  <a:gd name="connsiteX17" fmla="*/ 2762584 w 3930509"/>
                  <a:gd name="connsiteY17" fmla="*/ 4957482 h 5082988"/>
                  <a:gd name="connsiteX18" fmla="*/ 2708796 w 3930509"/>
                  <a:gd name="connsiteY18" fmla="*/ 4957482 h 5082988"/>
                  <a:gd name="connsiteX19" fmla="*/ 2699831 w 3930509"/>
                  <a:gd name="connsiteY19" fmla="*/ 5020235 h 5082988"/>
                  <a:gd name="connsiteX20" fmla="*/ 2448820 w 3930509"/>
                  <a:gd name="connsiteY20" fmla="*/ 5029200 h 5082988"/>
                  <a:gd name="connsiteX21" fmla="*/ 2403996 w 3930509"/>
                  <a:gd name="connsiteY21" fmla="*/ 4912659 h 5082988"/>
                  <a:gd name="connsiteX22" fmla="*/ 2296420 w 3930509"/>
                  <a:gd name="connsiteY22" fmla="*/ 4921623 h 5082988"/>
                  <a:gd name="connsiteX23" fmla="*/ 2179878 w 3930509"/>
                  <a:gd name="connsiteY23" fmla="*/ 4849906 h 5082988"/>
                  <a:gd name="connsiteX24" fmla="*/ 2179878 w 3930509"/>
                  <a:gd name="connsiteY24" fmla="*/ 5029200 h 5082988"/>
                  <a:gd name="connsiteX25" fmla="*/ 2072302 w 3930509"/>
                  <a:gd name="connsiteY25" fmla="*/ 5082988 h 5082988"/>
                  <a:gd name="connsiteX26" fmla="*/ 2036443 w 3930509"/>
                  <a:gd name="connsiteY26" fmla="*/ 5029200 h 5082988"/>
                  <a:gd name="connsiteX27" fmla="*/ 1991620 w 3930509"/>
                  <a:gd name="connsiteY27" fmla="*/ 5020235 h 5082988"/>
                  <a:gd name="connsiteX28" fmla="*/ 1982655 w 3930509"/>
                  <a:gd name="connsiteY28" fmla="*/ 4912659 h 5082988"/>
                  <a:gd name="connsiteX29" fmla="*/ 1910937 w 3930509"/>
                  <a:gd name="connsiteY29" fmla="*/ 4930588 h 5082988"/>
                  <a:gd name="connsiteX30" fmla="*/ 1866114 w 3930509"/>
                  <a:gd name="connsiteY30" fmla="*/ 4885765 h 5082988"/>
                  <a:gd name="connsiteX31" fmla="*/ 1794396 w 3930509"/>
                  <a:gd name="connsiteY31" fmla="*/ 4903694 h 5082988"/>
                  <a:gd name="connsiteX32" fmla="*/ 1390984 w 3930509"/>
                  <a:gd name="connsiteY32" fmla="*/ 4778188 h 5082988"/>
                  <a:gd name="connsiteX33" fmla="*/ 1265478 w 3930509"/>
                  <a:gd name="connsiteY33" fmla="*/ 4751294 h 5082988"/>
                  <a:gd name="connsiteX34" fmla="*/ 1265478 w 3930509"/>
                  <a:gd name="connsiteY34" fmla="*/ 4652682 h 5082988"/>
                  <a:gd name="connsiteX35" fmla="*/ 1113078 w 3930509"/>
                  <a:gd name="connsiteY35" fmla="*/ 4670612 h 5082988"/>
                  <a:gd name="connsiteX36" fmla="*/ 1139973 w 3930509"/>
                  <a:gd name="connsiteY36" fmla="*/ 4760259 h 5082988"/>
                  <a:gd name="connsiteX37" fmla="*/ 1157902 w 3930509"/>
                  <a:gd name="connsiteY37" fmla="*/ 4760259 h 5082988"/>
                  <a:gd name="connsiteX38" fmla="*/ 1157902 w 3930509"/>
                  <a:gd name="connsiteY38" fmla="*/ 4831976 h 5082988"/>
                  <a:gd name="connsiteX39" fmla="*/ 1041361 w 3930509"/>
                  <a:gd name="connsiteY39" fmla="*/ 4805082 h 5082988"/>
                  <a:gd name="connsiteX40" fmla="*/ 888961 w 3930509"/>
                  <a:gd name="connsiteY40" fmla="*/ 4840941 h 5082988"/>
                  <a:gd name="connsiteX41" fmla="*/ 790349 w 3930509"/>
                  <a:gd name="connsiteY41" fmla="*/ 4796117 h 5082988"/>
                  <a:gd name="connsiteX42" fmla="*/ 709667 w 3930509"/>
                  <a:gd name="connsiteY42" fmla="*/ 4823012 h 5082988"/>
                  <a:gd name="connsiteX43" fmla="*/ 646914 w 3930509"/>
                  <a:gd name="connsiteY43" fmla="*/ 4733365 h 5082988"/>
                  <a:gd name="connsiteX44" fmla="*/ 700702 w 3930509"/>
                  <a:gd name="connsiteY44" fmla="*/ 4491317 h 5082988"/>
                  <a:gd name="connsiteX45" fmla="*/ 808278 w 3930509"/>
                  <a:gd name="connsiteY45" fmla="*/ 4087906 h 5082988"/>
                  <a:gd name="connsiteX46" fmla="*/ 1104114 w 3930509"/>
                  <a:gd name="connsiteY46" fmla="*/ 3738282 h 5082988"/>
                  <a:gd name="connsiteX47" fmla="*/ 727596 w 3930509"/>
                  <a:gd name="connsiteY47" fmla="*/ 3612776 h 5082988"/>
                  <a:gd name="connsiteX48" fmla="*/ 673808 w 3930509"/>
                  <a:gd name="connsiteY48" fmla="*/ 3523129 h 5082988"/>
                  <a:gd name="connsiteX49" fmla="*/ 602090 w 3930509"/>
                  <a:gd name="connsiteY49" fmla="*/ 3594847 h 5082988"/>
                  <a:gd name="connsiteX50" fmla="*/ 449690 w 3930509"/>
                  <a:gd name="connsiteY50" fmla="*/ 3523129 h 5082988"/>
                  <a:gd name="connsiteX51" fmla="*/ 404867 w 3930509"/>
                  <a:gd name="connsiteY51" fmla="*/ 3496235 h 5082988"/>
                  <a:gd name="connsiteX52" fmla="*/ 369008 w 3930509"/>
                  <a:gd name="connsiteY52" fmla="*/ 3541059 h 5082988"/>
                  <a:gd name="connsiteX53" fmla="*/ 144890 w 3930509"/>
                  <a:gd name="connsiteY53" fmla="*/ 3209365 h 5082988"/>
                  <a:gd name="connsiteX54" fmla="*/ 234537 w 3930509"/>
                  <a:gd name="connsiteY54" fmla="*/ 3021106 h 5082988"/>
                  <a:gd name="connsiteX55" fmla="*/ 73173 w 3930509"/>
                  <a:gd name="connsiteY55" fmla="*/ 2904565 h 5082988"/>
                  <a:gd name="connsiteX56" fmla="*/ 171784 w 3930509"/>
                  <a:gd name="connsiteY56" fmla="*/ 2590800 h 5082988"/>
                  <a:gd name="connsiteX57" fmla="*/ 270396 w 3930509"/>
                  <a:gd name="connsiteY57" fmla="*/ 2528047 h 5082988"/>
                  <a:gd name="connsiteX58" fmla="*/ 216608 w 3930509"/>
                  <a:gd name="connsiteY58" fmla="*/ 2402541 h 5082988"/>
                  <a:gd name="connsiteX59" fmla="*/ 126961 w 3930509"/>
                  <a:gd name="connsiteY59" fmla="*/ 2402541 h 5082988"/>
                  <a:gd name="connsiteX60" fmla="*/ 198678 w 3930509"/>
                  <a:gd name="connsiteY60" fmla="*/ 2303929 h 5082988"/>
                  <a:gd name="connsiteX61" fmla="*/ 100067 w 3930509"/>
                  <a:gd name="connsiteY61" fmla="*/ 2277035 h 5082988"/>
                  <a:gd name="connsiteX62" fmla="*/ 73173 w 3930509"/>
                  <a:gd name="connsiteY62" fmla="*/ 2151529 h 5082988"/>
                  <a:gd name="connsiteX63" fmla="*/ 109031 w 3930509"/>
                  <a:gd name="connsiteY63" fmla="*/ 2106706 h 5082988"/>
                  <a:gd name="connsiteX64" fmla="*/ 109031 w 3930509"/>
                  <a:gd name="connsiteY64" fmla="*/ 2026023 h 5082988"/>
                  <a:gd name="connsiteX65" fmla="*/ 1455 w 3930509"/>
                  <a:gd name="connsiteY65" fmla="*/ 1954306 h 5082988"/>
                  <a:gd name="connsiteX66" fmla="*/ 198678 w 3930509"/>
                  <a:gd name="connsiteY66" fmla="*/ 1891553 h 5082988"/>
                  <a:gd name="connsiteX67" fmla="*/ 144890 w 3930509"/>
                  <a:gd name="connsiteY67" fmla="*/ 1855694 h 5082988"/>
                  <a:gd name="connsiteX68" fmla="*/ 216608 w 3930509"/>
                  <a:gd name="connsiteY68" fmla="*/ 1685365 h 5082988"/>
                  <a:gd name="connsiteX69" fmla="*/ 117996 w 3930509"/>
                  <a:gd name="connsiteY69" fmla="*/ 1362635 h 5082988"/>
                  <a:gd name="connsiteX70" fmla="*/ 207643 w 3930509"/>
                  <a:gd name="connsiteY70" fmla="*/ 1299882 h 5082988"/>
                  <a:gd name="connsiteX71" fmla="*/ 315220 w 3930509"/>
                  <a:gd name="connsiteY71" fmla="*/ 1389529 h 5082988"/>
                  <a:gd name="connsiteX72" fmla="*/ 467620 w 3930509"/>
                  <a:gd name="connsiteY72" fmla="*/ 1326776 h 5082988"/>
                  <a:gd name="connsiteX73" fmla="*/ 548302 w 3930509"/>
                  <a:gd name="connsiteY73" fmla="*/ 1362635 h 5082988"/>
                  <a:gd name="connsiteX74" fmla="*/ 566231 w 3930509"/>
                  <a:gd name="connsiteY74" fmla="*/ 1281953 h 5082988"/>
                  <a:gd name="connsiteX75" fmla="*/ 485549 w 3930509"/>
                  <a:gd name="connsiteY75" fmla="*/ 1237129 h 5082988"/>
                  <a:gd name="connsiteX76" fmla="*/ 620020 w 3930509"/>
                  <a:gd name="connsiteY76" fmla="*/ 1102659 h 5082988"/>
                  <a:gd name="connsiteX77" fmla="*/ 691737 w 3930509"/>
                  <a:gd name="connsiteY77" fmla="*/ 905435 h 5082988"/>
                  <a:gd name="connsiteX78" fmla="*/ 557267 w 3930509"/>
                  <a:gd name="connsiteY78" fmla="*/ 887506 h 5082988"/>
                  <a:gd name="connsiteX79" fmla="*/ 530373 w 3930509"/>
                  <a:gd name="connsiteY79" fmla="*/ 744070 h 5082988"/>
                  <a:gd name="connsiteX80" fmla="*/ 727596 w 3930509"/>
                  <a:gd name="connsiteY80" fmla="*/ 744070 h 5082988"/>
                  <a:gd name="connsiteX81" fmla="*/ 700702 w 3930509"/>
                  <a:gd name="connsiteY81" fmla="*/ 618565 h 5082988"/>
                  <a:gd name="connsiteX82" fmla="*/ 799314 w 3930509"/>
                  <a:gd name="connsiteY82" fmla="*/ 546847 h 5082988"/>
                  <a:gd name="connsiteX83" fmla="*/ 799314 w 3930509"/>
                  <a:gd name="connsiteY83" fmla="*/ 331694 h 5082988"/>
                  <a:gd name="connsiteX84" fmla="*/ 853102 w 3930509"/>
                  <a:gd name="connsiteY84" fmla="*/ 242047 h 5082988"/>
                  <a:gd name="connsiteX85" fmla="*/ 745526 w 3930509"/>
                  <a:gd name="connsiteY85" fmla="*/ 206188 h 5082988"/>
                  <a:gd name="connsiteX86" fmla="*/ 754490 w 3930509"/>
                  <a:gd name="connsiteY86" fmla="*/ 71717 h 5082988"/>
                  <a:gd name="connsiteX87" fmla="*/ 835173 w 3930509"/>
                  <a:gd name="connsiteY87" fmla="*/ 0 h 5082988"/>
                  <a:gd name="connsiteX0" fmla="*/ 3910067 w 4150913"/>
                  <a:gd name="connsiteY0" fmla="*/ 4186517 h 5082988"/>
                  <a:gd name="connsiteX1" fmla="*/ 4149865 w 4150913"/>
                  <a:gd name="connsiteY1" fmla="*/ 3936326 h 5082988"/>
                  <a:gd name="connsiteX2" fmla="*/ 3793526 w 4150913"/>
                  <a:gd name="connsiteY2" fmla="*/ 4105835 h 5082988"/>
                  <a:gd name="connsiteX3" fmla="*/ 3748702 w 4150913"/>
                  <a:gd name="connsiteY3" fmla="*/ 4303059 h 5082988"/>
                  <a:gd name="connsiteX4" fmla="*/ 3425973 w 4150913"/>
                  <a:gd name="connsiteY4" fmla="*/ 4455459 h 5082988"/>
                  <a:gd name="connsiteX5" fmla="*/ 3515620 w 4150913"/>
                  <a:gd name="connsiteY5" fmla="*/ 4607859 h 5082988"/>
                  <a:gd name="connsiteX6" fmla="*/ 3560443 w 4150913"/>
                  <a:gd name="connsiteY6" fmla="*/ 4688541 h 5082988"/>
                  <a:gd name="connsiteX7" fmla="*/ 3506655 w 4150913"/>
                  <a:gd name="connsiteY7" fmla="*/ 4787153 h 5082988"/>
                  <a:gd name="connsiteX8" fmla="*/ 3614231 w 4150913"/>
                  <a:gd name="connsiteY8" fmla="*/ 4805082 h 5082988"/>
                  <a:gd name="connsiteX9" fmla="*/ 3578373 w 4150913"/>
                  <a:gd name="connsiteY9" fmla="*/ 4975412 h 5082988"/>
                  <a:gd name="connsiteX10" fmla="*/ 3425973 w 4150913"/>
                  <a:gd name="connsiteY10" fmla="*/ 4921623 h 5082988"/>
                  <a:gd name="connsiteX11" fmla="*/ 3425973 w 4150913"/>
                  <a:gd name="connsiteY11" fmla="*/ 4796117 h 5082988"/>
                  <a:gd name="connsiteX12" fmla="*/ 3291502 w 4150913"/>
                  <a:gd name="connsiteY12" fmla="*/ 4849906 h 5082988"/>
                  <a:gd name="connsiteX13" fmla="*/ 3210820 w 4150913"/>
                  <a:gd name="connsiteY13" fmla="*/ 4787153 h 5082988"/>
                  <a:gd name="connsiteX14" fmla="*/ 3121173 w 4150913"/>
                  <a:gd name="connsiteY14" fmla="*/ 4751294 h 5082988"/>
                  <a:gd name="connsiteX15" fmla="*/ 3121173 w 4150913"/>
                  <a:gd name="connsiteY15" fmla="*/ 4894729 h 5082988"/>
                  <a:gd name="connsiteX16" fmla="*/ 2789478 w 4150913"/>
                  <a:gd name="connsiteY16" fmla="*/ 4867835 h 5082988"/>
                  <a:gd name="connsiteX17" fmla="*/ 2762584 w 4150913"/>
                  <a:gd name="connsiteY17" fmla="*/ 4957482 h 5082988"/>
                  <a:gd name="connsiteX18" fmla="*/ 2708796 w 4150913"/>
                  <a:gd name="connsiteY18" fmla="*/ 4957482 h 5082988"/>
                  <a:gd name="connsiteX19" fmla="*/ 2699831 w 4150913"/>
                  <a:gd name="connsiteY19" fmla="*/ 5020235 h 5082988"/>
                  <a:gd name="connsiteX20" fmla="*/ 2448820 w 4150913"/>
                  <a:gd name="connsiteY20" fmla="*/ 5029200 h 5082988"/>
                  <a:gd name="connsiteX21" fmla="*/ 2403996 w 4150913"/>
                  <a:gd name="connsiteY21" fmla="*/ 4912659 h 5082988"/>
                  <a:gd name="connsiteX22" fmla="*/ 2296420 w 4150913"/>
                  <a:gd name="connsiteY22" fmla="*/ 4921623 h 5082988"/>
                  <a:gd name="connsiteX23" fmla="*/ 2179878 w 4150913"/>
                  <a:gd name="connsiteY23" fmla="*/ 4849906 h 5082988"/>
                  <a:gd name="connsiteX24" fmla="*/ 2179878 w 4150913"/>
                  <a:gd name="connsiteY24" fmla="*/ 5029200 h 5082988"/>
                  <a:gd name="connsiteX25" fmla="*/ 2072302 w 4150913"/>
                  <a:gd name="connsiteY25" fmla="*/ 5082988 h 5082988"/>
                  <a:gd name="connsiteX26" fmla="*/ 2036443 w 4150913"/>
                  <a:gd name="connsiteY26" fmla="*/ 5029200 h 5082988"/>
                  <a:gd name="connsiteX27" fmla="*/ 1991620 w 4150913"/>
                  <a:gd name="connsiteY27" fmla="*/ 5020235 h 5082988"/>
                  <a:gd name="connsiteX28" fmla="*/ 1982655 w 4150913"/>
                  <a:gd name="connsiteY28" fmla="*/ 4912659 h 5082988"/>
                  <a:gd name="connsiteX29" fmla="*/ 1910937 w 4150913"/>
                  <a:gd name="connsiteY29" fmla="*/ 4930588 h 5082988"/>
                  <a:gd name="connsiteX30" fmla="*/ 1866114 w 4150913"/>
                  <a:gd name="connsiteY30" fmla="*/ 4885765 h 5082988"/>
                  <a:gd name="connsiteX31" fmla="*/ 1794396 w 4150913"/>
                  <a:gd name="connsiteY31" fmla="*/ 4903694 h 5082988"/>
                  <a:gd name="connsiteX32" fmla="*/ 1390984 w 4150913"/>
                  <a:gd name="connsiteY32" fmla="*/ 4778188 h 5082988"/>
                  <a:gd name="connsiteX33" fmla="*/ 1265478 w 4150913"/>
                  <a:gd name="connsiteY33" fmla="*/ 4751294 h 5082988"/>
                  <a:gd name="connsiteX34" fmla="*/ 1265478 w 4150913"/>
                  <a:gd name="connsiteY34" fmla="*/ 4652682 h 5082988"/>
                  <a:gd name="connsiteX35" fmla="*/ 1113078 w 4150913"/>
                  <a:gd name="connsiteY35" fmla="*/ 4670612 h 5082988"/>
                  <a:gd name="connsiteX36" fmla="*/ 1139973 w 4150913"/>
                  <a:gd name="connsiteY36" fmla="*/ 4760259 h 5082988"/>
                  <a:gd name="connsiteX37" fmla="*/ 1157902 w 4150913"/>
                  <a:gd name="connsiteY37" fmla="*/ 4760259 h 5082988"/>
                  <a:gd name="connsiteX38" fmla="*/ 1157902 w 4150913"/>
                  <a:gd name="connsiteY38" fmla="*/ 4831976 h 5082988"/>
                  <a:gd name="connsiteX39" fmla="*/ 1041361 w 4150913"/>
                  <a:gd name="connsiteY39" fmla="*/ 4805082 h 5082988"/>
                  <a:gd name="connsiteX40" fmla="*/ 888961 w 4150913"/>
                  <a:gd name="connsiteY40" fmla="*/ 4840941 h 5082988"/>
                  <a:gd name="connsiteX41" fmla="*/ 790349 w 4150913"/>
                  <a:gd name="connsiteY41" fmla="*/ 4796117 h 5082988"/>
                  <a:gd name="connsiteX42" fmla="*/ 709667 w 4150913"/>
                  <a:gd name="connsiteY42" fmla="*/ 4823012 h 5082988"/>
                  <a:gd name="connsiteX43" fmla="*/ 646914 w 4150913"/>
                  <a:gd name="connsiteY43" fmla="*/ 4733365 h 5082988"/>
                  <a:gd name="connsiteX44" fmla="*/ 700702 w 4150913"/>
                  <a:gd name="connsiteY44" fmla="*/ 4491317 h 5082988"/>
                  <a:gd name="connsiteX45" fmla="*/ 808278 w 4150913"/>
                  <a:gd name="connsiteY45" fmla="*/ 4087906 h 5082988"/>
                  <a:gd name="connsiteX46" fmla="*/ 1104114 w 4150913"/>
                  <a:gd name="connsiteY46" fmla="*/ 3738282 h 5082988"/>
                  <a:gd name="connsiteX47" fmla="*/ 727596 w 4150913"/>
                  <a:gd name="connsiteY47" fmla="*/ 3612776 h 5082988"/>
                  <a:gd name="connsiteX48" fmla="*/ 673808 w 4150913"/>
                  <a:gd name="connsiteY48" fmla="*/ 3523129 h 5082988"/>
                  <a:gd name="connsiteX49" fmla="*/ 602090 w 4150913"/>
                  <a:gd name="connsiteY49" fmla="*/ 3594847 h 5082988"/>
                  <a:gd name="connsiteX50" fmla="*/ 449690 w 4150913"/>
                  <a:gd name="connsiteY50" fmla="*/ 3523129 h 5082988"/>
                  <a:gd name="connsiteX51" fmla="*/ 404867 w 4150913"/>
                  <a:gd name="connsiteY51" fmla="*/ 3496235 h 5082988"/>
                  <a:gd name="connsiteX52" fmla="*/ 369008 w 4150913"/>
                  <a:gd name="connsiteY52" fmla="*/ 3541059 h 5082988"/>
                  <a:gd name="connsiteX53" fmla="*/ 144890 w 4150913"/>
                  <a:gd name="connsiteY53" fmla="*/ 3209365 h 5082988"/>
                  <a:gd name="connsiteX54" fmla="*/ 234537 w 4150913"/>
                  <a:gd name="connsiteY54" fmla="*/ 3021106 h 5082988"/>
                  <a:gd name="connsiteX55" fmla="*/ 73173 w 4150913"/>
                  <a:gd name="connsiteY55" fmla="*/ 2904565 h 5082988"/>
                  <a:gd name="connsiteX56" fmla="*/ 171784 w 4150913"/>
                  <a:gd name="connsiteY56" fmla="*/ 2590800 h 5082988"/>
                  <a:gd name="connsiteX57" fmla="*/ 270396 w 4150913"/>
                  <a:gd name="connsiteY57" fmla="*/ 2528047 h 5082988"/>
                  <a:gd name="connsiteX58" fmla="*/ 216608 w 4150913"/>
                  <a:gd name="connsiteY58" fmla="*/ 2402541 h 5082988"/>
                  <a:gd name="connsiteX59" fmla="*/ 126961 w 4150913"/>
                  <a:gd name="connsiteY59" fmla="*/ 2402541 h 5082988"/>
                  <a:gd name="connsiteX60" fmla="*/ 198678 w 4150913"/>
                  <a:gd name="connsiteY60" fmla="*/ 2303929 h 5082988"/>
                  <a:gd name="connsiteX61" fmla="*/ 100067 w 4150913"/>
                  <a:gd name="connsiteY61" fmla="*/ 2277035 h 5082988"/>
                  <a:gd name="connsiteX62" fmla="*/ 73173 w 4150913"/>
                  <a:gd name="connsiteY62" fmla="*/ 2151529 h 5082988"/>
                  <a:gd name="connsiteX63" fmla="*/ 109031 w 4150913"/>
                  <a:gd name="connsiteY63" fmla="*/ 2106706 h 5082988"/>
                  <a:gd name="connsiteX64" fmla="*/ 109031 w 4150913"/>
                  <a:gd name="connsiteY64" fmla="*/ 2026023 h 5082988"/>
                  <a:gd name="connsiteX65" fmla="*/ 1455 w 4150913"/>
                  <a:gd name="connsiteY65" fmla="*/ 1954306 h 5082988"/>
                  <a:gd name="connsiteX66" fmla="*/ 198678 w 4150913"/>
                  <a:gd name="connsiteY66" fmla="*/ 1891553 h 5082988"/>
                  <a:gd name="connsiteX67" fmla="*/ 144890 w 4150913"/>
                  <a:gd name="connsiteY67" fmla="*/ 1855694 h 5082988"/>
                  <a:gd name="connsiteX68" fmla="*/ 216608 w 4150913"/>
                  <a:gd name="connsiteY68" fmla="*/ 1685365 h 5082988"/>
                  <a:gd name="connsiteX69" fmla="*/ 117996 w 4150913"/>
                  <a:gd name="connsiteY69" fmla="*/ 1362635 h 5082988"/>
                  <a:gd name="connsiteX70" fmla="*/ 207643 w 4150913"/>
                  <a:gd name="connsiteY70" fmla="*/ 1299882 h 5082988"/>
                  <a:gd name="connsiteX71" fmla="*/ 315220 w 4150913"/>
                  <a:gd name="connsiteY71" fmla="*/ 1389529 h 5082988"/>
                  <a:gd name="connsiteX72" fmla="*/ 467620 w 4150913"/>
                  <a:gd name="connsiteY72" fmla="*/ 1326776 h 5082988"/>
                  <a:gd name="connsiteX73" fmla="*/ 548302 w 4150913"/>
                  <a:gd name="connsiteY73" fmla="*/ 1362635 h 5082988"/>
                  <a:gd name="connsiteX74" fmla="*/ 566231 w 4150913"/>
                  <a:gd name="connsiteY74" fmla="*/ 1281953 h 5082988"/>
                  <a:gd name="connsiteX75" fmla="*/ 485549 w 4150913"/>
                  <a:gd name="connsiteY75" fmla="*/ 1237129 h 5082988"/>
                  <a:gd name="connsiteX76" fmla="*/ 620020 w 4150913"/>
                  <a:gd name="connsiteY76" fmla="*/ 1102659 h 5082988"/>
                  <a:gd name="connsiteX77" fmla="*/ 691737 w 4150913"/>
                  <a:gd name="connsiteY77" fmla="*/ 905435 h 5082988"/>
                  <a:gd name="connsiteX78" fmla="*/ 557267 w 4150913"/>
                  <a:gd name="connsiteY78" fmla="*/ 887506 h 5082988"/>
                  <a:gd name="connsiteX79" fmla="*/ 530373 w 4150913"/>
                  <a:gd name="connsiteY79" fmla="*/ 744070 h 5082988"/>
                  <a:gd name="connsiteX80" fmla="*/ 727596 w 4150913"/>
                  <a:gd name="connsiteY80" fmla="*/ 744070 h 5082988"/>
                  <a:gd name="connsiteX81" fmla="*/ 700702 w 4150913"/>
                  <a:gd name="connsiteY81" fmla="*/ 618565 h 5082988"/>
                  <a:gd name="connsiteX82" fmla="*/ 799314 w 4150913"/>
                  <a:gd name="connsiteY82" fmla="*/ 546847 h 5082988"/>
                  <a:gd name="connsiteX83" fmla="*/ 799314 w 4150913"/>
                  <a:gd name="connsiteY83" fmla="*/ 331694 h 5082988"/>
                  <a:gd name="connsiteX84" fmla="*/ 853102 w 4150913"/>
                  <a:gd name="connsiteY84" fmla="*/ 242047 h 5082988"/>
                  <a:gd name="connsiteX85" fmla="*/ 745526 w 4150913"/>
                  <a:gd name="connsiteY85" fmla="*/ 206188 h 5082988"/>
                  <a:gd name="connsiteX86" fmla="*/ 754490 w 4150913"/>
                  <a:gd name="connsiteY86" fmla="*/ 71717 h 5082988"/>
                  <a:gd name="connsiteX87" fmla="*/ 835173 w 4150913"/>
                  <a:gd name="connsiteY87" fmla="*/ 0 h 5082988"/>
                  <a:gd name="connsiteX0" fmla="*/ 4294861 w 4294892"/>
                  <a:gd name="connsiteY0" fmla="*/ 4008826 h 5082988"/>
                  <a:gd name="connsiteX1" fmla="*/ 4149865 w 4294892"/>
                  <a:gd name="connsiteY1" fmla="*/ 3936326 h 5082988"/>
                  <a:gd name="connsiteX2" fmla="*/ 3793526 w 4294892"/>
                  <a:gd name="connsiteY2" fmla="*/ 4105835 h 5082988"/>
                  <a:gd name="connsiteX3" fmla="*/ 3748702 w 4294892"/>
                  <a:gd name="connsiteY3" fmla="*/ 4303059 h 5082988"/>
                  <a:gd name="connsiteX4" fmla="*/ 3425973 w 4294892"/>
                  <a:gd name="connsiteY4" fmla="*/ 4455459 h 5082988"/>
                  <a:gd name="connsiteX5" fmla="*/ 3515620 w 4294892"/>
                  <a:gd name="connsiteY5" fmla="*/ 4607859 h 5082988"/>
                  <a:gd name="connsiteX6" fmla="*/ 3560443 w 4294892"/>
                  <a:gd name="connsiteY6" fmla="*/ 4688541 h 5082988"/>
                  <a:gd name="connsiteX7" fmla="*/ 3506655 w 4294892"/>
                  <a:gd name="connsiteY7" fmla="*/ 4787153 h 5082988"/>
                  <a:gd name="connsiteX8" fmla="*/ 3614231 w 4294892"/>
                  <a:gd name="connsiteY8" fmla="*/ 4805082 h 5082988"/>
                  <a:gd name="connsiteX9" fmla="*/ 3578373 w 4294892"/>
                  <a:gd name="connsiteY9" fmla="*/ 4975412 h 5082988"/>
                  <a:gd name="connsiteX10" fmla="*/ 3425973 w 4294892"/>
                  <a:gd name="connsiteY10" fmla="*/ 4921623 h 5082988"/>
                  <a:gd name="connsiteX11" fmla="*/ 3425973 w 4294892"/>
                  <a:gd name="connsiteY11" fmla="*/ 4796117 h 5082988"/>
                  <a:gd name="connsiteX12" fmla="*/ 3291502 w 4294892"/>
                  <a:gd name="connsiteY12" fmla="*/ 4849906 h 5082988"/>
                  <a:gd name="connsiteX13" fmla="*/ 3210820 w 4294892"/>
                  <a:gd name="connsiteY13" fmla="*/ 4787153 h 5082988"/>
                  <a:gd name="connsiteX14" fmla="*/ 3121173 w 4294892"/>
                  <a:gd name="connsiteY14" fmla="*/ 4751294 h 5082988"/>
                  <a:gd name="connsiteX15" fmla="*/ 3121173 w 4294892"/>
                  <a:gd name="connsiteY15" fmla="*/ 4894729 h 5082988"/>
                  <a:gd name="connsiteX16" fmla="*/ 2789478 w 4294892"/>
                  <a:gd name="connsiteY16" fmla="*/ 4867835 h 5082988"/>
                  <a:gd name="connsiteX17" fmla="*/ 2762584 w 4294892"/>
                  <a:gd name="connsiteY17" fmla="*/ 4957482 h 5082988"/>
                  <a:gd name="connsiteX18" fmla="*/ 2708796 w 4294892"/>
                  <a:gd name="connsiteY18" fmla="*/ 4957482 h 5082988"/>
                  <a:gd name="connsiteX19" fmla="*/ 2699831 w 4294892"/>
                  <a:gd name="connsiteY19" fmla="*/ 5020235 h 5082988"/>
                  <a:gd name="connsiteX20" fmla="*/ 2448820 w 4294892"/>
                  <a:gd name="connsiteY20" fmla="*/ 5029200 h 5082988"/>
                  <a:gd name="connsiteX21" fmla="*/ 2403996 w 4294892"/>
                  <a:gd name="connsiteY21" fmla="*/ 4912659 h 5082988"/>
                  <a:gd name="connsiteX22" fmla="*/ 2296420 w 4294892"/>
                  <a:gd name="connsiteY22" fmla="*/ 4921623 h 5082988"/>
                  <a:gd name="connsiteX23" fmla="*/ 2179878 w 4294892"/>
                  <a:gd name="connsiteY23" fmla="*/ 4849906 h 5082988"/>
                  <a:gd name="connsiteX24" fmla="*/ 2179878 w 4294892"/>
                  <a:gd name="connsiteY24" fmla="*/ 5029200 h 5082988"/>
                  <a:gd name="connsiteX25" fmla="*/ 2072302 w 4294892"/>
                  <a:gd name="connsiteY25" fmla="*/ 5082988 h 5082988"/>
                  <a:gd name="connsiteX26" fmla="*/ 2036443 w 4294892"/>
                  <a:gd name="connsiteY26" fmla="*/ 5029200 h 5082988"/>
                  <a:gd name="connsiteX27" fmla="*/ 1991620 w 4294892"/>
                  <a:gd name="connsiteY27" fmla="*/ 5020235 h 5082988"/>
                  <a:gd name="connsiteX28" fmla="*/ 1982655 w 4294892"/>
                  <a:gd name="connsiteY28" fmla="*/ 4912659 h 5082988"/>
                  <a:gd name="connsiteX29" fmla="*/ 1910937 w 4294892"/>
                  <a:gd name="connsiteY29" fmla="*/ 4930588 h 5082988"/>
                  <a:gd name="connsiteX30" fmla="*/ 1866114 w 4294892"/>
                  <a:gd name="connsiteY30" fmla="*/ 4885765 h 5082988"/>
                  <a:gd name="connsiteX31" fmla="*/ 1794396 w 4294892"/>
                  <a:gd name="connsiteY31" fmla="*/ 4903694 h 5082988"/>
                  <a:gd name="connsiteX32" fmla="*/ 1390984 w 4294892"/>
                  <a:gd name="connsiteY32" fmla="*/ 4778188 h 5082988"/>
                  <a:gd name="connsiteX33" fmla="*/ 1265478 w 4294892"/>
                  <a:gd name="connsiteY33" fmla="*/ 4751294 h 5082988"/>
                  <a:gd name="connsiteX34" fmla="*/ 1265478 w 4294892"/>
                  <a:gd name="connsiteY34" fmla="*/ 4652682 h 5082988"/>
                  <a:gd name="connsiteX35" fmla="*/ 1113078 w 4294892"/>
                  <a:gd name="connsiteY35" fmla="*/ 4670612 h 5082988"/>
                  <a:gd name="connsiteX36" fmla="*/ 1139973 w 4294892"/>
                  <a:gd name="connsiteY36" fmla="*/ 4760259 h 5082988"/>
                  <a:gd name="connsiteX37" fmla="*/ 1157902 w 4294892"/>
                  <a:gd name="connsiteY37" fmla="*/ 4760259 h 5082988"/>
                  <a:gd name="connsiteX38" fmla="*/ 1157902 w 4294892"/>
                  <a:gd name="connsiteY38" fmla="*/ 4831976 h 5082988"/>
                  <a:gd name="connsiteX39" fmla="*/ 1041361 w 4294892"/>
                  <a:gd name="connsiteY39" fmla="*/ 4805082 h 5082988"/>
                  <a:gd name="connsiteX40" fmla="*/ 888961 w 4294892"/>
                  <a:gd name="connsiteY40" fmla="*/ 4840941 h 5082988"/>
                  <a:gd name="connsiteX41" fmla="*/ 790349 w 4294892"/>
                  <a:gd name="connsiteY41" fmla="*/ 4796117 h 5082988"/>
                  <a:gd name="connsiteX42" fmla="*/ 709667 w 4294892"/>
                  <a:gd name="connsiteY42" fmla="*/ 4823012 h 5082988"/>
                  <a:gd name="connsiteX43" fmla="*/ 646914 w 4294892"/>
                  <a:gd name="connsiteY43" fmla="*/ 4733365 h 5082988"/>
                  <a:gd name="connsiteX44" fmla="*/ 700702 w 4294892"/>
                  <a:gd name="connsiteY44" fmla="*/ 4491317 h 5082988"/>
                  <a:gd name="connsiteX45" fmla="*/ 808278 w 4294892"/>
                  <a:gd name="connsiteY45" fmla="*/ 4087906 h 5082988"/>
                  <a:gd name="connsiteX46" fmla="*/ 1104114 w 4294892"/>
                  <a:gd name="connsiteY46" fmla="*/ 3738282 h 5082988"/>
                  <a:gd name="connsiteX47" fmla="*/ 727596 w 4294892"/>
                  <a:gd name="connsiteY47" fmla="*/ 3612776 h 5082988"/>
                  <a:gd name="connsiteX48" fmla="*/ 673808 w 4294892"/>
                  <a:gd name="connsiteY48" fmla="*/ 3523129 h 5082988"/>
                  <a:gd name="connsiteX49" fmla="*/ 602090 w 4294892"/>
                  <a:gd name="connsiteY49" fmla="*/ 3594847 h 5082988"/>
                  <a:gd name="connsiteX50" fmla="*/ 449690 w 4294892"/>
                  <a:gd name="connsiteY50" fmla="*/ 3523129 h 5082988"/>
                  <a:gd name="connsiteX51" fmla="*/ 404867 w 4294892"/>
                  <a:gd name="connsiteY51" fmla="*/ 3496235 h 5082988"/>
                  <a:gd name="connsiteX52" fmla="*/ 369008 w 4294892"/>
                  <a:gd name="connsiteY52" fmla="*/ 3541059 h 5082988"/>
                  <a:gd name="connsiteX53" fmla="*/ 144890 w 4294892"/>
                  <a:gd name="connsiteY53" fmla="*/ 3209365 h 5082988"/>
                  <a:gd name="connsiteX54" fmla="*/ 234537 w 4294892"/>
                  <a:gd name="connsiteY54" fmla="*/ 3021106 h 5082988"/>
                  <a:gd name="connsiteX55" fmla="*/ 73173 w 4294892"/>
                  <a:gd name="connsiteY55" fmla="*/ 2904565 h 5082988"/>
                  <a:gd name="connsiteX56" fmla="*/ 171784 w 4294892"/>
                  <a:gd name="connsiteY56" fmla="*/ 2590800 h 5082988"/>
                  <a:gd name="connsiteX57" fmla="*/ 270396 w 4294892"/>
                  <a:gd name="connsiteY57" fmla="*/ 2528047 h 5082988"/>
                  <a:gd name="connsiteX58" fmla="*/ 216608 w 4294892"/>
                  <a:gd name="connsiteY58" fmla="*/ 2402541 h 5082988"/>
                  <a:gd name="connsiteX59" fmla="*/ 126961 w 4294892"/>
                  <a:gd name="connsiteY59" fmla="*/ 2402541 h 5082988"/>
                  <a:gd name="connsiteX60" fmla="*/ 198678 w 4294892"/>
                  <a:gd name="connsiteY60" fmla="*/ 2303929 h 5082988"/>
                  <a:gd name="connsiteX61" fmla="*/ 100067 w 4294892"/>
                  <a:gd name="connsiteY61" fmla="*/ 2277035 h 5082988"/>
                  <a:gd name="connsiteX62" fmla="*/ 73173 w 4294892"/>
                  <a:gd name="connsiteY62" fmla="*/ 2151529 h 5082988"/>
                  <a:gd name="connsiteX63" fmla="*/ 109031 w 4294892"/>
                  <a:gd name="connsiteY63" fmla="*/ 2106706 h 5082988"/>
                  <a:gd name="connsiteX64" fmla="*/ 109031 w 4294892"/>
                  <a:gd name="connsiteY64" fmla="*/ 2026023 h 5082988"/>
                  <a:gd name="connsiteX65" fmla="*/ 1455 w 4294892"/>
                  <a:gd name="connsiteY65" fmla="*/ 1954306 h 5082988"/>
                  <a:gd name="connsiteX66" fmla="*/ 198678 w 4294892"/>
                  <a:gd name="connsiteY66" fmla="*/ 1891553 h 5082988"/>
                  <a:gd name="connsiteX67" fmla="*/ 144890 w 4294892"/>
                  <a:gd name="connsiteY67" fmla="*/ 1855694 h 5082988"/>
                  <a:gd name="connsiteX68" fmla="*/ 216608 w 4294892"/>
                  <a:gd name="connsiteY68" fmla="*/ 1685365 h 5082988"/>
                  <a:gd name="connsiteX69" fmla="*/ 117996 w 4294892"/>
                  <a:gd name="connsiteY69" fmla="*/ 1362635 h 5082988"/>
                  <a:gd name="connsiteX70" fmla="*/ 207643 w 4294892"/>
                  <a:gd name="connsiteY70" fmla="*/ 1299882 h 5082988"/>
                  <a:gd name="connsiteX71" fmla="*/ 315220 w 4294892"/>
                  <a:gd name="connsiteY71" fmla="*/ 1389529 h 5082988"/>
                  <a:gd name="connsiteX72" fmla="*/ 467620 w 4294892"/>
                  <a:gd name="connsiteY72" fmla="*/ 1326776 h 5082988"/>
                  <a:gd name="connsiteX73" fmla="*/ 548302 w 4294892"/>
                  <a:gd name="connsiteY73" fmla="*/ 1362635 h 5082988"/>
                  <a:gd name="connsiteX74" fmla="*/ 566231 w 4294892"/>
                  <a:gd name="connsiteY74" fmla="*/ 1281953 h 5082988"/>
                  <a:gd name="connsiteX75" fmla="*/ 485549 w 4294892"/>
                  <a:gd name="connsiteY75" fmla="*/ 1237129 h 5082988"/>
                  <a:gd name="connsiteX76" fmla="*/ 620020 w 4294892"/>
                  <a:gd name="connsiteY76" fmla="*/ 1102659 h 5082988"/>
                  <a:gd name="connsiteX77" fmla="*/ 691737 w 4294892"/>
                  <a:gd name="connsiteY77" fmla="*/ 905435 h 5082988"/>
                  <a:gd name="connsiteX78" fmla="*/ 557267 w 4294892"/>
                  <a:gd name="connsiteY78" fmla="*/ 887506 h 5082988"/>
                  <a:gd name="connsiteX79" fmla="*/ 530373 w 4294892"/>
                  <a:gd name="connsiteY79" fmla="*/ 744070 h 5082988"/>
                  <a:gd name="connsiteX80" fmla="*/ 727596 w 4294892"/>
                  <a:gd name="connsiteY80" fmla="*/ 744070 h 5082988"/>
                  <a:gd name="connsiteX81" fmla="*/ 700702 w 4294892"/>
                  <a:gd name="connsiteY81" fmla="*/ 618565 h 5082988"/>
                  <a:gd name="connsiteX82" fmla="*/ 799314 w 4294892"/>
                  <a:gd name="connsiteY82" fmla="*/ 546847 h 5082988"/>
                  <a:gd name="connsiteX83" fmla="*/ 799314 w 4294892"/>
                  <a:gd name="connsiteY83" fmla="*/ 331694 h 5082988"/>
                  <a:gd name="connsiteX84" fmla="*/ 853102 w 4294892"/>
                  <a:gd name="connsiteY84" fmla="*/ 242047 h 5082988"/>
                  <a:gd name="connsiteX85" fmla="*/ 745526 w 4294892"/>
                  <a:gd name="connsiteY85" fmla="*/ 206188 h 5082988"/>
                  <a:gd name="connsiteX86" fmla="*/ 754490 w 4294892"/>
                  <a:gd name="connsiteY86" fmla="*/ 71717 h 5082988"/>
                  <a:gd name="connsiteX87" fmla="*/ 835173 w 4294892"/>
                  <a:gd name="connsiteY87" fmla="*/ 0 h 5082988"/>
                  <a:gd name="connsiteX0" fmla="*/ 4294861 w 4294873"/>
                  <a:gd name="connsiteY0" fmla="*/ 4008826 h 5082988"/>
                  <a:gd name="connsiteX1" fmla="*/ 3950068 w 4294873"/>
                  <a:gd name="connsiteY1" fmla="*/ 4221371 h 5082988"/>
                  <a:gd name="connsiteX2" fmla="*/ 3793526 w 4294873"/>
                  <a:gd name="connsiteY2" fmla="*/ 4105835 h 5082988"/>
                  <a:gd name="connsiteX3" fmla="*/ 3748702 w 4294873"/>
                  <a:gd name="connsiteY3" fmla="*/ 4303059 h 5082988"/>
                  <a:gd name="connsiteX4" fmla="*/ 3425973 w 4294873"/>
                  <a:gd name="connsiteY4" fmla="*/ 4455459 h 5082988"/>
                  <a:gd name="connsiteX5" fmla="*/ 3515620 w 4294873"/>
                  <a:gd name="connsiteY5" fmla="*/ 4607859 h 5082988"/>
                  <a:gd name="connsiteX6" fmla="*/ 3560443 w 4294873"/>
                  <a:gd name="connsiteY6" fmla="*/ 4688541 h 5082988"/>
                  <a:gd name="connsiteX7" fmla="*/ 3506655 w 4294873"/>
                  <a:gd name="connsiteY7" fmla="*/ 4787153 h 5082988"/>
                  <a:gd name="connsiteX8" fmla="*/ 3614231 w 4294873"/>
                  <a:gd name="connsiteY8" fmla="*/ 4805082 h 5082988"/>
                  <a:gd name="connsiteX9" fmla="*/ 3578373 w 4294873"/>
                  <a:gd name="connsiteY9" fmla="*/ 4975412 h 5082988"/>
                  <a:gd name="connsiteX10" fmla="*/ 3425973 w 4294873"/>
                  <a:gd name="connsiteY10" fmla="*/ 4921623 h 5082988"/>
                  <a:gd name="connsiteX11" fmla="*/ 3425973 w 4294873"/>
                  <a:gd name="connsiteY11" fmla="*/ 4796117 h 5082988"/>
                  <a:gd name="connsiteX12" fmla="*/ 3291502 w 4294873"/>
                  <a:gd name="connsiteY12" fmla="*/ 4849906 h 5082988"/>
                  <a:gd name="connsiteX13" fmla="*/ 3210820 w 4294873"/>
                  <a:gd name="connsiteY13" fmla="*/ 4787153 h 5082988"/>
                  <a:gd name="connsiteX14" fmla="*/ 3121173 w 4294873"/>
                  <a:gd name="connsiteY14" fmla="*/ 4751294 h 5082988"/>
                  <a:gd name="connsiteX15" fmla="*/ 3121173 w 4294873"/>
                  <a:gd name="connsiteY15" fmla="*/ 4894729 h 5082988"/>
                  <a:gd name="connsiteX16" fmla="*/ 2789478 w 4294873"/>
                  <a:gd name="connsiteY16" fmla="*/ 4867835 h 5082988"/>
                  <a:gd name="connsiteX17" fmla="*/ 2762584 w 4294873"/>
                  <a:gd name="connsiteY17" fmla="*/ 4957482 h 5082988"/>
                  <a:gd name="connsiteX18" fmla="*/ 2708796 w 4294873"/>
                  <a:gd name="connsiteY18" fmla="*/ 4957482 h 5082988"/>
                  <a:gd name="connsiteX19" fmla="*/ 2699831 w 4294873"/>
                  <a:gd name="connsiteY19" fmla="*/ 5020235 h 5082988"/>
                  <a:gd name="connsiteX20" fmla="*/ 2448820 w 4294873"/>
                  <a:gd name="connsiteY20" fmla="*/ 5029200 h 5082988"/>
                  <a:gd name="connsiteX21" fmla="*/ 2403996 w 4294873"/>
                  <a:gd name="connsiteY21" fmla="*/ 4912659 h 5082988"/>
                  <a:gd name="connsiteX22" fmla="*/ 2296420 w 4294873"/>
                  <a:gd name="connsiteY22" fmla="*/ 4921623 h 5082988"/>
                  <a:gd name="connsiteX23" fmla="*/ 2179878 w 4294873"/>
                  <a:gd name="connsiteY23" fmla="*/ 4849906 h 5082988"/>
                  <a:gd name="connsiteX24" fmla="*/ 2179878 w 4294873"/>
                  <a:gd name="connsiteY24" fmla="*/ 5029200 h 5082988"/>
                  <a:gd name="connsiteX25" fmla="*/ 2072302 w 4294873"/>
                  <a:gd name="connsiteY25" fmla="*/ 5082988 h 5082988"/>
                  <a:gd name="connsiteX26" fmla="*/ 2036443 w 4294873"/>
                  <a:gd name="connsiteY26" fmla="*/ 5029200 h 5082988"/>
                  <a:gd name="connsiteX27" fmla="*/ 1991620 w 4294873"/>
                  <a:gd name="connsiteY27" fmla="*/ 5020235 h 5082988"/>
                  <a:gd name="connsiteX28" fmla="*/ 1982655 w 4294873"/>
                  <a:gd name="connsiteY28" fmla="*/ 4912659 h 5082988"/>
                  <a:gd name="connsiteX29" fmla="*/ 1910937 w 4294873"/>
                  <a:gd name="connsiteY29" fmla="*/ 4930588 h 5082988"/>
                  <a:gd name="connsiteX30" fmla="*/ 1866114 w 4294873"/>
                  <a:gd name="connsiteY30" fmla="*/ 4885765 h 5082988"/>
                  <a:gd name="connsiteX31" fmla="*/ 1794396 w 4294873"/>
                  <a:gd name="connsiteY31" fmla="*/ 4903694 h 5082988"/>
                  <a:gd name="connsiteX32" fmla="*/ 1390984 w 4294873"/>
                  <a:gd name="connsiteY32" fmla="*/ 4778188 h 5082988"/>
                  <a:gd name="connsiteX33" fmla="*/ 1265478 w 4294873"/>
                  <a:gd name="connsiteY33" fmla="*/ 4751294 h 5082988"/>
                  <a:gd name="connsiteX34" fmla="*/ 1265478 w 4294873"/>
                  <a:gd name="connsiteY34" fmla="*/ 4652682 h 5082988"/>
                  <a:gd name="connsiteX35" fmla="*/ 1113078 w 4294873"/>
                  <a:gd name="connsiteY35" fmla="*/ 4670612 h 5082988"/>
                  <a:gd name="connsiteX36" fmla="*/ 1139973 w 4294873"/>
                  <a:gd name="connsiteY36" fmla="*/ 4760259 h 5082988"/>
                  <a:gd name="connsiteX37" fmla="*/ 1157902 w 4294873"/>
                  <a:gd name="connsiteY37" fmla="*/ 4760259 h 5082988"/>
                  <a:gd name="connsiteX38" fmla="*/ 1157902 w 4294873"/>
                  <a:gd name="connsiteY38" fmla="*/ 4831976 h 5082988"/>
                  <a:gd name="connsiteX39" fmla="*/ 1041361 w 4294873"/>
                  <a:gd name="connsiteY39" fmla="*/ 4805082 h 5082988"/>
                  <a:gd name="connsiteX40" fmla="*/ 888961 w 4294873"/>
                  <a:gd name="connsiteY40" fmla="*/ 4840941 h 5082988"/>
                  <a:gd name="connsiteX41" fmla="*/ 790349 w 4294873"/>
                  <a:gd name="connsiteY41" fmla="*/ 4796117 h 5082988"/>
                  <a:gd name="connsiteX42" fmla="*/ 709667 w 4294873"/>
                  <a:gd name="connsiteY42" fmla="*/ 4823012 h 5082988"/>
                  <a:gd name="connsiteX43" fmla="*/ 646914 w 4294873"/>
                  <a:gd name="connsiteY43" fmla="*/ 4733365 h 5082988"/>
                  <a:gd name="connsiteX44" fmla="*/ 700702 w 4294873"/>
                  <a:gd name="connsiteY44" fmla="*/ 4491317 h 5082988"/>
                  <a:gd name="connsiteX45" fmla="*/ 808278 w 4294873"/>
                  <a:gd name="connsiteY45" fmla="*/ 4087906 h 5082988"/>
                  <a:gd name="connsiteX46" fmla="*/ 1104114 w 4294873"/>
                  <a:gd name="connsiteY46" fmla="*/ 3738282 h 5082988"/>
                  <a:gd name="connsiteX47" fmla="*/ 727596 w 4294873"/>
                  <a:gd name="connsiteY47" fmla="*/ 3612776 h 5082988"/>
                  <a:gd name="connsiteX48" fmla="*/ 673808 w 4294873"/>
                  <a:gd name="connsiteY48" fmla="*/ 3523129 h 5082988"/>
                  <a:gd name="connsiteX49" fmla="*/ 602090 w 4294873"/>
                  <a:gd name="connsiteY49" fmla="*/ 3594847 h 5082988"/>
                  <a:gd name="connsiteX50" fmla="*/ 449690 w 4294873"/>
                  <a:gd name="connsiteY50" fmla="*/ 3523129 h 5082988"/>
                  <a:gd name="connsiteX51" fmla="*/ 404867 w 4294873"/>
                  <a:gd name="connsiteY51" fmla="*/ 3496235 h 5082988"/>
                  <a:gd name="connsiteX52" fmla="*/ 369008 w 4294873"/>
                  <a:gd name="connsiteY52" fmla="*/ 3541059 h 5082988"/>
                  <a:gd name="connsiteX53" fmla="*/ 144890 w 4294873"/>
                  <a:gd name="connsiteY53" fmla="*/ 3209365 h 5082988"/>
                  <a:gd name="connsiteX54" fmla="*/ 234537 w 4294873"/>
                  <a:gd name="connsiteY54" fmla="*/ 3021106 h 5082988"/>
                  <a:gd name="connsiteX55" fmla="*/ 73173 w 4294873"/>
                  <a:gd name="connsiteY55" fmla="*/ 2904565 h 5082988"/>
                  <a:gd name="connsiteX56" fmla="*/ 171784 w 4294873"/>
                  <a:gd name="connsiteY56" fmla="*/ 2590800 h 5082988"/>
                  <a:gd name="connsiteX57" fmla="*/ 270396 w 4294873"/>
                  <a:gd name="connsiteY57" fmla="*/ 2528047 h 5082988"/>
                  <a:gd name="connsiteX58" fmla="*/ 216608 w 4294873"/>
                  <a:gd name="connsiteY58" fmla="*/ 2402541 h 5082988"/>
                  <a:gd name="connsiteX59" fmla="*/ 126961 w 4294873"/>
                  <a:gd name="connsiteY59" fmla="*/ 2402541 h 5082988"/>
                  <a:gd name="connsiteX60" fmla="*/ 198678 w 4294873"/>
                  <a:gd name="connsiteY60" fmla="*/ 2303929 h 5082988"/>
                  <a:gd name="connsiteX61" fmla="*/ 100067 w 4294873"/>
                  <a:gd name="connsiteY61" fmla="*/ 2277035 h 5082988"/>
                  <a:gd name="connsiteX62" fmla="*/ 73173 w 4294873"/>
                  <a:gd name="connsiteY62" fmla="*/ 2151529 h 5082988"/>
                  <a:gd name="connsiteX63" fmla="*/ 109031 w 4294873"/>
                  <a:gd name="connsiteY63" fmla="*/ 2106706 h 5082988"/>
                  <a:gd name="connsiteX64" fmla="*/ 109031 w 4294873"/>
                  <a:gd name="connsiteY64" fmla="*/ 2026023 h 5082988"/>
                  <a:gd name="connsiteX65" fmla="*/ 1455 w 4294873"/>
                  <a:gd name="connsiteY65" fmla="*/ 1954306 h 5082988"/>
                  <a:gd name="connsiteX66" fmla="*/ 198678 w 4294873"/>
                  <a:gd name="connsiteY66" fmla="*/ 1891553 h 5082988"/>
                  <a:gd name="connsiteX67" fmla="*/ 144890 w 4294873"/>
                  <a:gd name="connsiteY67" fmla="*/ 1855694 h 5082988"/>
                  <a:gd name="connsiteX68" fmla="*/ 216608 w 4294873"/>
                  <a:gd name="connsiteY68" fmla="*/ 1685365 h 5082988"/>
                  <a:gd name="connsiteX69" fmla="*/ 117996 w 4294873"/>
                  <a:gd name="connsiteY69" fmla="*/ 1362635 h 5082988"/>
                  <a:gd name="connsiteX70" fmla="*/ 207643 w 4294873"/>
                  <a:gd name="connsiteY70" fmla="*/ 1299882 h 5082988"/>
                  <a:gd name="connsiteX71" fmla="*/ 315220 w 4294873"/>
                  <a:gd name="connsiteY71" fmla="*/ 1389529 h 5082988"/>
                  <a:gd name="connsiteX72" fmla="*/ 467620 w 4294873"/>
                  <a:gd name="connsiteY72" fmla="*/ 1326776 h 5082988"/>
                  <a:gd name="connsiteX73" fmla="*/ 548302 w 4294873"/>
                  <a:gd name="connsiteY73" fmla="*/ 1362635 h 5082988"/>
                  <a:gd name="connsiteX74" fmla="*/ 566231 w 4294873"/>
                  <a:gd name="connsiteY74" fmla="*/ 1281953 h 5082988"/>
                  <a:gd name="connsiteX75" fmla="*/ 485549 w 4294873"/>
                  <a:gd name="connsiteY75" fmla="*/ 1237129 h 5082988"/>
                  <a:gd name="connsiteX76" fmla="*/ 620020 w 4294873"/>
                  <a:gd name="connsiteY76" fmla="*/ 1102659 h 5082988"/>
                  <a:gd name="connsiteX77" fmla="*/ 691737 w 4294873"/>
                  <a:gd name="connsiteY77" fmla="*/ 905435 h 5082988"/>
                  <a:gd name="connsiteX78" fmla="*/ 557267 w 4294873"/>
                  <a:gd name="connsiteY78" fmla="*/ 887506 h 5082988"/>
                  <a:gd name="connsiteX79" fmla="*/ 530373 w 4294873"/>
                  <a:gd name="connsiteY79" fmla="*/ 744070 h 5082988"/>
                  <a:gd name="connsiteX80" fmla="*/ 727596 w 4294873"/>
                  <a:gd name="connsiteY80" fmla="*/ 744070 h 5082988"/>
                  <a:gd name="connsiteX81" fmla="*/ 700702 w 4294873"/>
                  <a:gd name="connsiteY81" fmla="*/ 618565 h 5082988"/>
                  <a:gd name="connsiteX82" fmla="*/ 799314 w 4294873"/>
                  <a:gd name="connsiteY82" fmla="*/ 546847 h 5082988"/>
                  <a:gd name="connsiteX83" fmla="*/ 799314 w 4294873"/>
                  <a:gd name="connsiteY83" fmla="*/ 331694 h 5082988"/>
                  <a:gd name="connsiteX84" fmla="*/ 853102 w 4294873"/>
                  <a:gd name="connsiteY84" fmla="*/ 242047 h 5082988"/>
                  <a:gd name="connsiteX85" fmla="*/ 745526 w 4294873"/>
                  <a:gd name="connsiteY85" fmla="*/ 206188 h 5082988"/>
                  <a:gd name="connsiteX86" fmla="*/ 754490 w 4294873"/>
                  <a:gd name="connsiteY86" fmla="*/ 71717 h 5082988"/>
                  <a:gd name="connsiteX87" fmla="*/ 835173 w 4294873"/>
                  <a:gd name="connsiteY87" fmla="*/ 0 h 5082988"/>
                  <a:gd name="connsiteX0" fmla="*/ 4087664 w 4087697"/>
                  <a:gd name="connsiteY0" fmla="*/ 4116181 h 5082988"/>
                  <a:gd name="connsiteX1" fmla="*/ 3950068 w 4087697"/>
                  <a:gd name="connsiteY1" fmla="*/ 4221371 h 5082988"/>
                  <a:gd name="connsiteX2" fmla="*/ 3793526 w 4087697"/>
                  <a:gd name="connsiteY2" fmla="*/ 4105835 h 5082988"/>
                  <a:gd name="connsiteX3" fmla="*/ 3748702 w 4087697"/>
                  <a:gd name="connsiteY3" fmla="*/ 4303059 h 5082988"/>
                  <a:gd name="connsiteX4" fmla="*/ 3425973 w 4087697"/>
                  <a:gd name="connsiteY4" fmla="*/ 4455459 h 5082988"/>
                  <a:gd name="connsiteX5" fmla="*/ 3515620 w 4087697"/>
                  <a:gd name="connsiteY5" fmla="*/ 4607859 h 5082988"/>
                  <a:gd name="connsiteX6" fmla="*/ 3560443 w 4087697"/>
                  <a:gd name="connsiteY6" fmla="*/ 4688541 h 5082988"/>
                  <a:gd name="connsiteX7" fmla="*/ 3506655 w 4087697"/>
                  <a:gd name="connsiteY7" fmla="*/ 4787153 h 5082988"/>
                  <a:gd name="connsiteX8" fmla="*/ 3614231 w 4087697"/>
                  <a:gd name="connsiteY8" fmla="*/ 4805082 h 5082988"/>
                  <a:gd name="connsiteX9" fmla="*/ 3578373 w 4087697"/>
                  <a:gd name="connsiteY9" fmla="*/ 4975412 h 5082988"/>
                  <a:gd name="connsiteX10" fmla="*/ 3425973 w 4087697"/>
                  <a:gd name="connsiteY10" fmla="*/ 4921623 h 5082988"/>
                  <a:gd name="connsiteX11" fmla="*/ 3425973 w 4087697"/>
                  <a:gd name="connsiteY11" fmla="*/ 4796117 h 5082988"/>
                  <a:gd name="connsiteX12" fmla="*/ 3291502 w 4087697"/>
                  <a:gd name="connsiteY12" fmla="*/ 4849906 h 5082988"/>
                  <a:gd name="connsiteX13" fmla="*/ 3210820 w 4087697"/>
                  <a:gd name="connsiteY13" fmla="*/ 4787153 h 5082988"/>
                  <a:gd name="connsiteX14" fmla="*/ 3121173 w 4087697"/>
                  <a:gd name="connsiteY14" fmla="*/ 4751294 h 5082988"/>
                  <a:gd name="connsiteX15" fmla="*/ 3121173 w 4087697"/>
                  <a:gd name="connsiteY15" fmla="*/ 4894729 h 5082988"/>
                  <a:gd name="connsiteX16" fmla="*/ 2789478 w 4087697"/>
                  <a:gd name="connsiteY16" fmla="*/ 4867835 h 5082988"/>
                  <a:gd name="connsiteX17" fmla="*/ 2762584 w 4087697"/>
                  <a:gd name="connsiteY17" fmla="*/ 4957482 h 5082988"/>
                  <a:gd name="connsiteX18" fmla="*/ 2708796 w 4087697"/>
                  <a:gd name="connsiteY18" fmla="*/ 4957482 h 5082988"/>
                  <a:gd name="connsiteX19" fmla="*/ 2699831 w 4087697"/>
                  <a:gd name="connsiteY19" fmla="*/ 5020235 h 5082988"/>
                  <a:gd name="connsiteX20" fmla="*/ 2448820 w 4087697"/>
                  <a:gd name="connsiteY20" fmla="*/ 5029200 h 5082988"/>
                  <a:gd name="connsiteX21" fmla="*/ 2403996 w 4087697"/>
                  <a:gd name="connsiteY21" fmla="*/ 4912659 h 5082988"/>
                  <a:gd name="connsiteX22" fmla="*/ 2296420 w 4087697"/>
                  <a:gd name="connsiteY22" fmla="*/ 4921623 h 5082988"/>
                  <a:gd name="connsiteX23" fmla="*/ 2179878 w 4087697"/>
                  <a:gd name="connsiteY23" fmla="*/ 4849906 h 5082988"/>
                  <a:gd name="connsiteX24" fmla="*/ 2179878 w 4087697"/>
                  <a:gd name="connsiteY24" fmla="*/ 5029200 h 5082988"/>
                  <a:gd name="connsiteX25" fmla="*/ 2072302 w 4087697"/>
                  <a:gd name="connsiteY25" fmla="*/ 5082988 h 5082988"/>
                  <a:gd name="connsiteX26" fmla="*/ 2036443 w 4087697"/>
                  <a:gd name="connsiteY26" fmla="*/ 5029200 h 5082988"/>
                  <a:gd name="connsiteX27" fmla="*/ 1991620 w 4087697"/>
                  <a:gd name="connsiteY27" fmla="*/ 5020235 h 5082988"/>
                  <a:gd name="connsiteX28" fmla="*/ 1982655 w 4087697"/>
                  <a:gd name="connsiteY28" fmla="*/ 4912659 h 5082988"/>
                  <a:gd name="connsiteX29" fmla="*/ 1910937 w 4087697"/>
                  <a:gd name="connsiteY29" fmla="*/ 4930588 h 5082988"/>
                  <a:gd name="connsiteX30" fmla="*/ 1866114 w 4087697"/>
                  <a:gd name="connsiteY30" fmla="*/ 4885765 h 5082988"/>
                  <a:gd name="connsiteX31" fmla="*/ 1794396 w 4087697"/>
                  <a:gd name="connsiteY31" fmla="*/ 4903694 h 5082988"/>
                  <a:gd name="connsiteX32" fmla="*/ 1390984 w 4087697"/>
                  <a:gd name="connsiteY32" fmla="*/ 4778188 h 5082988"/>
                  <a:gd name="connsiteX33" fmla="*/ 1265478 w 4087697"/>
                  <a:gd name="connsiteY33" fmla="*/ 4751294 h 5082988"/>
                  <a:gd name="connsiteX34" fmla="*/ 1265478 w 4087697"/>
                  <a:gd name="connsiteY34" fmla="*/ 4652682 h 5082988"/>
                  <a:gd name="connsiteX35" fmla="*/ 1113078 w 4087697"/>
                  <a:gd name="connsiteY35" fmla="*/ 4670612 h 5082988"/>
                  <a:gd name="connsiteX36" fmla="*/ 1139973 w 4087697"/>
                  <a:gd name="connsiteY36" fmla="*/ 4760259 h 5082988"/>
                  <a:gd name="connsiteX37" fmla="*/ 1157902 w 4087697"/>
                  <a:gd name="connsiteY37" fmla="*/ 4760259 h 5082988"/>
                  <a:gd name="connsiteX38" fmla="*/ 1157902 w 4087697"/>
                  <a:gd name="connsiteY38" fmla="*/ 4831976 h 5082988"/>
                  <a:gd name="connsiteX39" fmla="*/ 1041361 w 4087697"/>
                  <a:gd name="connsiteY39" fmla="*/ 4805082 h 5082988"/>
                  <a:gd name="connsiteX40" fmla="*/ 888961 w 4087697"/>
                  <a:gd name="connsiteY40" fmla="*/ 4840941 h 5082988"/>
                  <a:gd name="connsiteX41" fmla="*/ 790349 w 4087697"/>
                  <a:gd name="connsiteY41" fmla="*/ 4796117 h 5082988"/>
                  <a:gd name="connsiteX42" fmla="*/ 709667 w 4087697"/>
                  <a:gd name="connsiteY42" fmla="*/ 4823012 h 5082988"/>
                  <a:gd name="connsiteX43" fmla="*/ 646914 w 4087697"/>
                  <a:gd name="connsiteY43" fmla="*/ 4733365 h 5082988"/>
                  <a:gd name="connsiteX44" fmla="*/ 700702 w 4087697"/>
                  <a:gd name="connsiteY44" fmla="*/ 4491317 h 5082988"/>
                  <a:gd name="connsiteX45" fmla="*/ 808278 w 4087697"/>
                  <a:gd name="connsiteY45" fmla="*/ 4087906 h 5082988"/>
                  <a:gd name="connsiteX46" fmla="*/ 1104114 w 4087697"/>
                  <a:gd name="connsiteY46" fmla="*/ 3738282 h 5082988"/>
                  <a:gd name="connsiteX47" fmla="*/ 727596 w 4087697"/>
                  <a:gd name="connsiteY47" fmla="*/ 3612776 h 5082988"/>
                  <a:gd name="connsiteX48" fmla="*/ 673808 w 4087697"/>
                  <a:gd name="connsiteY48" fmla="*/ 3523129 h 5082988"/>
                  <a:gd name="connsiteX49" fmla="*/ 602090 w 4087697"/>
                  <a:gd name="connsiteY49" fmla="*/ 3594847 h 5082988"/>
                  <a:gd name="connsiteX50" fmla="*/ 449690 w 4087697"/>
                  <a:gd name="connsiteY50" fmla="*/ 3523129 h 5082988"/>
                  <a:gd name="connsiteX51" fmla="*/ 404867 w 4087697"/>
                  <a:gd name="connsiteY51" fmla="*/ 3496235 h 5082988"/>
                  <a:gd name="connsiteX52" fmla="*/ 369008 w 4087697"/>
                  <a:gd name="connsiteY52" fmla="*/ 3541059 h 5082988"/>
                  <a:gd name="connsiteX53" fmla="*/ 144890 w 4087697"/>
                  <a:gd name="connsiteY53" fmla="*/ 3209365 h 5082988"/>
                  <a:gd name="connsiteX54" fmla="*/ 234537 w 4087697"/>
                  <a:gd name="connsiteY54" fmla="*/ 3021106 h 5082988"/>
                  <a:gd name="connsiteX55" fmla="*/ 73173 w 4087697"/>
                  <a:gd name="connsiteY55" fmla="*/ 2904565 h 5082988"/>
                  <a:gd name="connsiteX56" fmla="*/ 171784 w 4087697"/>
                  <a:gd name="connsiteY56" fmla="*/ 2590800 h 5082988"/>
                  <a:gd name="connsiteX57" fmla="*/ 270396 w 4087697"/>
                  <a:gd name="connsiteY57" fmla="*/ 2528047 h 5082988"/>
                  <a:gd name="connsiteX58" fmla="*/ 216608 w 4087697"/>
                  <a:gd name="connsiteY58" fmla="*/ 2402541 h 5082988"/>
                  <a:gd name="connsiteX59" fmla="*/ 126961 w 4087697"/>
                  <a:gd name="connsiteY59" fmla="*/ 2402541 h 5082988"/>
                  <a:gd name="connsiteX60" fmla="*/ 198678 w 4087697"/>
                  <a:gd name="connsiteY60" fmla="*/ 2303929 h 5082988"/>
                  <a:gd name="connsiteX61" fmla="*/ 100067 w 4087697"/>
                  <a:gd name="connsiteY61" fmla="*/ 2277035 h 5082988"/>
                  <a:gd name="connsiteX62" fmla="*/ 73173 w 4087697"/>
                  <a:gd name="connsiteY62" fmla="*/ 2151529 h 5082988"/>
                  <a:gd name="connsiteX63" fmla="*/ 109031 w 4087697"/>
                  <a:gd name="connsiteY63" fmla="*/ 2106706 h 5082988"/>
                  <a:gd name="connsiteX64" fmla="*/ 109031 w 4087697"/>
                  <a:gd name="connsiteY64" fmla="*/ 2026023 h 5082988"/>
                  <a:gd name="connsiteX65" fmla="*/ 1455 w 4087697"/>
                  <a:gd name="connsiteY65" fmla="*/ 1954306 h 5082988"/>
                  <a:gd name="connsiteX66" fmla="*/ 198678 w 4087697"/>
                  <a:gd name="connsiteY66" fmla="*/ 1891553 h 5082988"/>
                  <a:gd name="connsiteX67" fmla="*/ 144890 w 4087697"/>
                  <a:gd name="connsiteY67" fmla="*/ 1855694 h 5082988"/>
                  <a:gd name="connsiteX68" fmla="*/ 216608 w 4087697"/>
                  <a:gd name="connsiteY68" fmla="*/ 1685365 h 5082988"/>
                  <a:gd name="connsiteX69" fmla="*/ 117996 w 4087697"/>
                  <a:gd name="connsiteY69" fmla="*/ 1362635 h 5082988"/>
                  <a:gd name="connsiteX70" fmla="*/ 207643 w 4087697"/>
                  <a:gd name="connsiteY70" fmla="*/ 1299882 h 5082988"/>
                  <a:gd name="connsiteX71" fmla="*/ 315220 w 4087697"/>
                  <a:gd name="connsiteY71" fmla="*/ 1389529 h 5082988"/>
                  <a:gd name="connsiteX72" fmla="*/ 467620 w 4087697"/>
                  <a:gd name="connsiteY72" fmla="*/ 1326776 h 5082988"/>
                  <a:gd name="connsiteX73" fmla="*/ 548302 w 4087697"/>
                  <a:gd name="connsiteY73" fmla="*/ 1362635 h 5082988"/>
                  <a:gd name="connsiteX74" fmla="*/ 566231 w 4087697"/>
                  <a:gd name="connsiteY74" fmla="*/ 1281953 h 5082988"/>
                  <a:gd name="connsiteX75" fmla="*/ 485549 w 4087697"/>
                  <a:gd name="connsiteY75" fmla="*/ 1237129 h 5082988"/>
                  <a:gd name="connsiteX76" fmla="*/ 620020 w 4087697"/>
                  <a:gd name="connsiteY76" fmla="*/ 1102659 h 5082988"/>
                  <a:gd name="connsiteX77" fmla="*/ 691737 w 4087697"/>
                  <a:gd name="connsiteY77" fmla="*/ 905435 h 5082988"/>
                  <a:gd name="connsiteX78" fmla="*/ 557267 w 4087697"/>
                  <a:gd name="connsiteY78" fmla="*/ 887506 h 5082988"/>
                  <a:gd name="connsiteX79" fmla="*/ 530373 w 4087697"/>
                  <a:gd name="connsiteY79" fmla="*/ 744070 h 5082988"/>
                  <a:gd name="connsiteX80" fmla="*/ 727596 w 4087697"/>
                  <a:gd name="connsiteY80" fmla="*/ 744070 h 5082988"/>
                  <a:gd name="connsiteX81" fmla="*/ 700702 w 4087697"/>
                  <a:gd name="connsiteY81" fmla="*/ 618565 h 5082988"/>
                  <a:gd name="connsiteX82" fmla="*/ 799314 w 4087697"/>
                  <a:gd name="connsiteY82" fmla="*/ 546847 h 5082988"/>
                  <a:gd name="connsiteX83" fmla="*/ 799314 w 4087697"/>
                  <a:gd name="connsiteY83" fmla="*/ 331694 h 5082988"/>
                  <a:gd name="connsiteX84" fmla="*/ 853102 w 4087697"/>
                  <a:gd name="connsiteY84" fmla="*/ 242047 h 5082988"/>
                  <a:gd name="connsiteX85" fmla="*/ 745526 w 4087697"/>
                  <a:gd name="connsiteY85" fmla="*/ 206188 h 5082988"/>
                  <a:gd name="connsiteX86" fmla="*/ 754490 w 4087697"/>
                  <a:gd name="connsiteY86" fmla="*/ 71717 h 5082988"/>
                  <a:gd name="connsiteX87" fmla="*/ 835173 w 4087697"/>
                  <a:gd name="connsiteY87" fmla="*/ 0 h 508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087697" h="5082988">
                    <a:moveTo>
                      <a:pt x="4087664" y="4116181"/>
                    </a:moveTo>
                    <a:cubicBezTo>
                      <a:pt x="4090014" y="4121373"/>
                      <a:pt x="3969491" y="4234818"/>
                      <a:pt x="3950068" y="4221371"/>
                    </a:cubicBezTo>
                    <a:cubicBezTo>
                      <a:pt x="3930645" y="4207924"/>
                      <a:pt x="3827087" y="4092220"/>
                      <a:pt x="3793526" y="4105835"/>
                    </a:cubicBezTo>
                    <a:cubicBezTo>
                      <a:pt x="3759965" y="4119450"/>
                      <a:pt x="3809961" y="4244788"/>
                      <a:pt x="3748702" y="4303059"/>
                    </a:cubicBezTo>
                    <a:cubicBezTo>
                      <a:pt x="3687443" y="4361330"/>
                      <a:pt x="3464820" y="4404659"/>
                      <a:pt x="3425973" y="4455459"/>
                    </a:cubicBezTo>
                    <a:cubicBezTo>
                      <a:pt x="3387126" y="4506259"/>
                      <a:pt x="3493208" y="4569012"/>
                      <a:pt x="3515620" y="4607859"/>
                    </a:cubicBezTo>
                    <a:cubicBezTo>
                      <a:pt x="3538032" y="4646706"/>
                      <a:pt x="3561937" y="4658659"/>
                      <a:pt x="3560443" y="4688541"/>
                    </a:cubicBezTo>
                    <a:cubicBezTo>
                      <a:pt x="3558949" y="4718423"/>
                      <a:pt x="3497690" y="4767729"/>
                      <a:pt x="3506655" y="4787153"/>
                    </a:cubicBezTo>
                    <a:cubicBezTo>
                      <a:pt x="3515620" y="4806577"/>
                      <a:pt x="3602278" y="4773706"/>
                      <a:pt x="3614231" y="4805082"/>
                    </a:cubicBezTo>
                    <a:cubicBezTo>
                      <a:pt x="3626184" y="4836459"/>
                      <a:pt x="3609749" y="4955989"/>
                      <a:pt x="3578373" y="4975412"/>
                    </a:cubicBezTo>
                    <a:cubicBezTo>
                      <a:pt x="3546997" y="4994836"/>
                      <a:pt x="3451373" y="4951505"/>
                      <a:pt x="3425973" y="4921623"/>
                    </a:cubicBezTo>
                    <a:cubicBezTo>
                      <a:pt x="3400573" y="4891741"/>
                      <a:pt x="3448385" y="4808070"/>
                      <a:pt x="3425973" y="4796117"/>
                    </a:cubicBezTo>
                    <a:cubicBezTo>
                      <a:pt x="3403561" y="4784164"/>
                      <a:pt x="3327361" y="4851400"/>
                      <a:pt x="3291502" y="4849906"/>
                    </a:cubicBezTo>
                    <a:cubicBezTo>
                      <a:pt x="3255643" y="4848412"/>
                      <a:pt x="3239208" y="4803588"/>
                      <a:pt x="3210820" y="4787153"/>
                    </a:cubicBezTo>
                    <a:cubicBezTo>
                      <a:pt x="3182432" y="4770718"/>
                      <a:pt x="3136114" y="4733365"/>
                      <a:pt x="3121173" y="4751294"/>
                    </a:cubicBezTo>
                    <a:cubicBezTo>
                      <a:pt x="3106232" y="4769223"/>
                      <a:pt x="3176455" y="4875306"/>
                      <a:pt x="3121173" y="4894729"/>
                    </a:cubicBezTo>
                    <a:cubicBezTo>
                      <a:pt x="3065891" y="4914152"/>
                      <a:pt x="2849243" y="4857376"/>
                      <a:pt x="2789478" y="4867835"/>
                    </a:cubicBezTo>
                    <a:cubicBezTo>
                      <a:pt x="2729713" y="4878294"/>
                      <a:pt x="2776031" y="4942541"/>
                      <a:pt x="2762584" y="4957482"/>
                    </a:cubicBezTo>
                    <a:cubicBezTo>
                      <a:pt x="2749137" y="4972423"/>
                      <a:pt x="2719255" y="4947023"/>
                      <a:pt x="2708796" y="4957482"/>
                    </a:cubicBezTo>
                    <a:cubicBezTo>
                      <a:pt x="2698337" y="4967941"/>
                      <a:pt x="2743160" y="5008282"/>
                      <a:pt x="2699831" y="5020235"/>
                    </a:cubicBezTo>
                    <a:cubicBezTo>
                      <a:pt x="2656502" y="5032188"/>
                      <a:pt x="2498126" y="5047129"/>
                      <a:pt x="2448820" y="5029200"/>
                    </a:cubicBezTo>
                    <a:cubicBezTo>
                      <a:pt x="2399514" y="5011271"/>
                      <a:pt x="2429396" y="4930589"/>
                      <a:pt x="2403996" y="4912659"/>
                    </a:cubicBezTo>
                    <a:cubicBezTo>
                      <a:pt x="2378596" y="4894729"/>
                      <a:pt x="2333773" y="4932082"/>
                      <a:pt x="2296420" y="4921623"/>
                    </a:cubicBezTo>
                    <a:cubicBezTo>
                      <a:pt x="2259067" y="4911164"/>
                      <a:pt x="2199302" y="4831977"/>
                      <a:pt x="2179878" y="4849906"/>
                    </a:cubicBezTo>
                    <a:cubicBezTo>
                      <a:pt x="2160454" y="4867835"/>
                      <a:pt x="2197807" y="4990353"/>
                      <a:pt x="2179878" y="5029200"/>
                    </a:cubicBezTo>
                    <a:cubicBezTo>
                      <a:pt x="2161949" y="5068047"/>
                      <a:pt x="2096208" y="5082988"/>
                      <a:pt x="2072302" y="5082988"/>
                    </a:cubicBezTo>
                    <a:cubicBezTo>
                      <a:pt x="2048396" y="5082988"/>
                      <a:pt x="2049890" y="5039659"/>
                      <a:pt x="2036443" y="5029200"/>
                    </a:cubicBezTo>
                    <a:cubicBezTo>
                      <a:pt x="2022996" y="5018741"/>
                      <a:pt x="2000585" y="5039659"/>
                      <a:pt x="1991620" y="5020235"/>
                    </a:cubicBezTo>
                    <a:cubicBezTo>
                      <a:pt x="1982655" y="5000811"/>
                      <a:pt x="1996102" y="4927600"/>
                      <a:pt x="1982655" y="4912659"/>
                    </a:cubicBezTo>
                    <a:cubicBezTo>
                      <a:pt x="1969208" y="4897718"/>
                      <a:pt x="1930360" y="4935070"/>
                      <a:pt x="1910937" y="4930588"/>
                    </a:cubicBezTo>
                    <a:cubicBezTo>
                      <a:pt x="1891514" y="4926106"/>
                      <a:pt x="1885537" y="4890247"/>
                      <a:pt x="1866114" y="4885765"/>
                    </a:cubicBezTo>
                    <a:cubicBezTo>
                      <a:pt x="1846691" y="4881283"/>
                      <a:pt x="1873584" y="4921624"/>
                      <a:pt x="1794396" y="4903694"/>
                    </a:cubicBezTo>
                    <a:cubicBezTo>
                      <a:pt x="1715208" y="4885765"/>
                      <a:pt x="1479137" y="4803588"/>
                      <a:pt x="1390984" y="4778188"/>
                    </a:cubicBezTo>
                    <a:cubicBezTo>
                      <a:pt x="1302831" y="4752788"/>
                      <a:pt x="1286396" y="4772212"/>
                      <a:pt x="1265478" y="4751294"/>
                    </a:cubicBezTo>
                    <a:cubicBezTo>
                      <a:pt x="1244560" y="4730376"/>
                      <a:pt x="1290878" y="4666129"/>
                      <a:pt x="1265478" y="4652682"/>
                    </a:cubicBezTo>
                    <a:cubicBezTo>
                      <a:pt x="1240078" y="4639235"/>
                      <a:pt x="1133995" y="4652683"/>
                      <a:pt x="1113078" y="4670612"/>
                    </a:cubicBezTo>
                    <a:cubicBezTo>
                      <a:pt x="1092161" y="4688541"/>
                      <a:pt x="1139973" y="4760259"/>
                      <a:pt x="1139973" y="4760259"/>
                    </a:cubicBezTo>
                    <a:cubicBezTo>
                      <a:pt x="1147444" y="4775200"/>
                      <a:pt x="1154914" y="4748306"/>
                      <a:pt x="1157902" y="4760259"/>
                    </a:cubicBezTo>
                    <a:cubicBezTo>
                      <a:pt x="1160890" y="4772212"/>
                      <a:pt x="1177325" y="4824506"/>
                      <a:pt x="1157902" y="4831976"/>
                    </a:cubicBezTo>
                    <a:cubicBezTo>
                      <a:pt x="1138479" y="4839446"/>
                      <a:pt x="1086184" y="4803588"/>
                      <a:pt x="1041361" y="4805082"/>
                    </a:cubicBezTo>
                    <a:cubicBezTo>
                      <a:pt x="996538" y="4806576"/>
                      <a:pt x="930796" y="4842435"/>
                      <a:pt x="888961" y="4840941"/>
                    </a:cubicBezTo>
                    <a:cubicBezTo>
                      <a:pt x="847126" y="4839447"/>
                      <a:pt x="820231" y="4799105"/>
                      <a:pt x="790349" y="4796117"/>
                    </a:cubicBezTo>
                    <a:cubicBezTo>
                      <a:pt x="760467" y="4793129"/>
                      <a:pt x="733573" y="4833471"/>
                      <a:pt x="709667" y="4823012"/>
                    </a:cubicBezTo>
                    <a:cubicBezTo>
                      <a:pt x="685761" y="4812553"/>
                      <a:pt x="648408" y="4788647"/>
                      <a:pt x="646914" y="4733365"/>
                    </a:cubicBezTo>
                    <a:cubicBezTo>
                      <a:pt x="645420" y="4678083"/>
                      <a:pt x="673808" y="4598894"/>
                      <a:pt x="700702" y="4491317"/>
                    </a:cubicBezTo>
                    <a:cubicBezTo>
                      <a:pt x="727596" y="4383741"/>
                      <a:pt x="741043" y="4213412"/>
                      <a:pt x="808278" y="4087906"/>
                    </a:cubicBezTo>
                    <a:cubicBezTo>
                      <a:pt x="875513" y="3962400"/>
                      <a:pt x="1117561" y="3817470"/>
                      <a:pt x="1104114" y="3738282"/>
                    </a:cubicBezTo>
                    <a:cubicBezTo>
                      <a:pt x="1090667" y="3659094"/>
                      <a:pt x="799314" y="3648635"/>
                      <a:pt x="727596" y="3612776"/>
                    </a:cubicBezTo>
                    <a:cubicBezTo>
                      <a:pt x="655878" y="3576917"/>
                      <a:pt x="694726" y="3526117"/>
                      <a:pt x="673808" y="3523129"/>
                    </a:cubicBezTo>
                    <a:cubicBezTo>
                      <a:pt x="652890" y="3520141"/>
                      <a:pt x="639443" y="3594847"/>
                      <a:pt x="602090" y="3594847"/>
                    </a:cubicBezTo>
                    <a:cubicBezTo>
                      <a:pt x="564737" y="3594847"/>
                      <a:pt x="482560" y="3539564"/>
                      <a:pt x="449690" y="3523129"/>
                    </a:cubicBezTo>
                    <a:cubicBezTo>
                      <a:pt x="416820" y="3506694"/>
                      <a:pt x="418314" y="3493247"/>
                      <a:pt x="404867" y="3496235"/>
                    </a:cubicBezTo>
                    <a:cubicBezTo>
                      <a:pt x="391420" y="3499223"/>
                      <a:pt x="412337" y="3588871"/>
                      <a:pt x="369008" y="3541059"/>
                    </a:cubicBezTo>
                    <a:cubicBezTo>
                      <a:pt x="325679" y="3493247"/>
                      <a:pt x="167302" y="3296024"/>
                      <a:pt x="144890" y="3209365"/>
                    </a:cubicBezTo>
                    <a:cubicBezTo>
                      <a:pt x="122478" y="3122706"/>
                      <a:pt x="246490" y="3071906"/>
                      <a:pt x="234537" y="3021106"/>
                    </a:cubicBezTo>
                    <a:cubicBezTo>
                      <a:pt x="222584" y="2970306"/>
                      <a:pt x="83632" y="2976283"/>
                      <a:pt x="73173" y="2904565"/>
                    </a:cubicBezTo>
                    <a:cubicBezTo>
                      <a:pt x="62714" y="2832847"/>
                      <a:pt x="138914" y="2653553"/>
                      <a:pt x="171784" y="2590800"/>
                    </a:cubicBezTo>
                    <a:cubicBezTo>
                      <a:pt x="204654" y="2528047"/>
                      <a:pt x="262925" y="2559423"/>
                      <a:pt x="270396" y="2528047"/>
                    </a:cubicBezTo>
                    <a:cubicBezTo>
                      <a:pt x="277867" y="2496671"/>
                      <a:pt x="240514" y="2423459"/>
                      <a:pt x="216608" y="2402541"/>
                    </a:cubicBezTo>
                    <a:cubicBezTo>
                      <a:pt x="192702" y="2381623"/>
                      <a:pt x="129949" y="2418976"/>
                      <a:pt x="126961" y="2402541"/>
                    </a:cubicBezTo>
                    <a:cubicBezTo>
                      <a:pt x="123973" y="2386106"/>
                      <a:pt x="203160" y="2324847"/>
                      <a:pt x="198678" y="2303929"/>
                    </a:cubicBezTo>
                    <a:cubicBezTo>
                      <a:pt x="194196" y="2283011"/>
                      <a:pt x="120985" y="2302435"/>
                      <a:pt x="100067" y="2277035"/>
                    </a:cubicBezTo>
                    <a:cubicBezTo>
                      <a:pt x="79149" y="2251635"/>
                      <a:pt x="71679" y="2179917"/>
                      <a:pt x="73173" y="2151529"/>
                    </a:cubicBezTo>
                    <a:cubicBezTo>
                      <a:pt x="74667" y="2123141"/>
                      <a:pt x="103055" y="2127624"/>
                      <a:pt x="109031" y="2106706"/>
                    </a:cubicBezTo>
                    <a:cubicBezTo>
                      <a:pt x="115007" y="2085788"/>
                      <a:pt x="126960" y="2051423"/>
                      <a:pt x="109031" y="2026023"/>
                    </a:cubicBezTo>
                    <a:cubicBezTo>
                      <a:pt x="91102" y="2000623"/>
                      <a:pt x="-13486" y="1976718"/>
                      <a:pt x="1455" y="1954306"/>
                    </a:cubicBezTo>
                    <a:cubicBezTo>
                      <a:pt x="16396" y="1931894"/>
                      <a:pt x="174772" y="1907988"/>
                      <a:pt x="198678" y="1891553"/>
                    </a:cubicBezTo>
                    <a:cubicBezTo>
                      <a:pt x="222584" y="1875118"/>
                      <a:pt x="141902" y="1890059"/>
                      <a:pt x="144890" y="1855694"/>
                    </a:cubicBezTo>
                    <a:cubicBezTo>
                      <a:pt x="147878" y="1821329"/>
                      <a:pt x="221090" y="1767541"/>
                      <a:pt x="216608" y="1685365"/>
                    </a:cubicBezTo>
                    <a:cubicBezTo>
                      <a:pt x="212126" y="1603189"/>
                      <a:pt x="119490" y="1426882"/>
                      <a:pt x="117996" y="1362635"/>
                    </a:cubicBezTo>
                    <a:cubicBezTo>
                      <a:pt x="116502" y="1298388"/>
                      <a:pt x="174772" y="1295400"/>
                      <a:pt x="207643" y="1299882"/>
                    </a:cubicBezTo>
                    <a:cubicBezTo>
                      <a:pt x="240514" y="1304364"/>
                      <a:pt x="271891" y="1385047"/>
                      <a:pt x="315220" y="1389529"/>
                    </a:cubicBezTo>
                    <a:cubicBezTo>
                      <a:pt x="358549" y="1394011"/>
                      <a:pt x="428773" y="1331258"/>
                      <a:pt x="467620" y="1326776"/>
                    </a:cubicBezTo>
                    <a:cubicBezTo>
                      <a:pt x="506467" y="1322294"/>
                      <a:pt x="531867" y="1370105"/>
                      <a:pt x="548302" y="1362635"/>
                    </a:cubicBezTo>
                    <a:cubicBezTo>
                      <a:pt x="564737" y="1355165"/>
                      <a:pt x="576690" y="1302871"/>
                      <a:pt x="566231" y="1281953"/>
                    </a:cubicBezTo>
                    <a:cubicBezTo>
                      <a:pt x="555772" y="1261035"/>
                      <a:pt x="476584" y="1267011"/>
                      <a:pt x="485549" y="1237129"/>
                    </a:cubicBezTo>
                    <a:cubicBezTo>
                      <a:pt x="494514" y="1207247"/>
                      <a:pt x="585655" y="1157941"/>
                      <a:pt x="620020" y="1102659"/>
                    </a:cubicBezTo>
                    <a:cubicBezTo>
                      <a:pt x="654385" y="1047377"/>
                      <a:pt x="702196" y="941294"/>
                      <a:pt x="691737" y="905435"/>
                    </a:cubicBezTo>
                    <a:cubicBezTo>
                      <a:pt x="681278" y="869576"/>
                      <a:pt x="584161" y="914400"/>
                      <a:pt x="557267" y="887506"/>
                    </a:cubicBezTo>
                    <a:cubicBezTo>
                      <a:pt x="530373" y="860612"/>
                      <a:pt x="501985" y="767976"/>
                      <a:pt x="530373" y="744070"/>
                    </a:cubicBezTo>
                    <a:cubicBezTo>
                      <a:pt x="558761" y="720164"/>
                      <a:pt x="699208" y="764988"/>
                      <a:pt x="727596" y="744070"/>
                    </a:cubicBezTo>
                    <a:cubicBezTo>
                      <a:pt x="755984" y="723152"/>
                      <a:pt x="688749" y="651435"/>
                      <a:pt x="700702" y="618565"/>
                    </a:cubicBezTo>
                    <a:cubicBezTo>
                      <a:pt x="712655" y="585695"/>
                      <a:pt x="782879" y="594659"/>
                      <a:pt x="799314" y="546847"/>
                    </a:cubicBezTo>
                    <a:cubicBezTo>
                      <a:pt x="815749" y="499035"/>
                      <a:pt x="790349" y="382494"/>
                      <a:pt x="799314" y="331694"/>
                    </a:cubicBezTo>
                    <a:cubicBezTo>
                      <a:pt x="808279" y="280894"/>
                      <a:pt x="862067" y="262965"/>
                      <a:pt x="853102" y="242047"/>
                    </a:cubicBezTo>
                    <a:cubicBezTo>
                      <a:pt x="844137" y="221129"/>
                      <a:pt x="761961" y="234576"/>
                      <a:pt x="745526" y="206188"/>
                    </a:cubicBezTo>
                    <a:cubicBezTo>
                      <a:pt x="729091" y="177800"/>
                      <a:pt x="739549" y="106082"/>
                      <a:pt x="754490" y="71717"/>
                    </a:cubicBezTo>
                    <a:cubicBezTo>
                      <a:pt x="769431" y="37352"/>
                      <a:pt x="802302" y="18676"/>
                      <a:pt x="835173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Volný tvar: obrazec 27">
                <a:extLst>
                  <a:ext uri="{FF2B5EF4-FFF2-40B4-BE49-F238E27FC236}">
                    <a16:creationId xmlns:a16="http://schemas.microsoft.com/office/drawing/2014/main" id="{ECED9E68-395D-E193-E3BB-3A4B2FDCA569}"/>
                  </a:ext>
                </a:extLst>
              </p:cNvPr>
              <p:cNvSpPr/>
              <p:nvPr/>
            </p:nvSpPr>
            <p:spPr>
              <a:xfrm>
                <a:off x="4849906" y="462160"/>
                <a:ext cx="3779120" cy="3195440"/>
              </a:xfrm>
              <a:custGeom>
                <a:avLst/>
                <a:gdLst>
                  <a:gd name="connsiteX0" fmla="*/ 0 w 3779120"/>
                  <a:gd name="connsiteY0" fmla="*/ 936334 h 3195440"/>
                  <a:gd name="connsiteX1" fmla="*/ 233082 w 3779120"/>
                  <a:gd name="connsiteY1" fmla="*/ 909440 h 3195440"/>
                  <a:gd name="connsiteX2" fmla="*/ 376518 w 3779120"/>
                  <a:gd name="connsiteY2" fmla="*/ 909440 h 3195440"/>
                  <a:gd name="connsiteX3" fmla="*/ 421341 w 3779120"/>
                  <a:gd name="connsiteY3" fmla="*/ 1115628 h 3195440"/>
                  <a:gd name="connsiteX4" fmla="*/ 519953 w 3779120"/>
                  <a:gd name="connsiteY4" fmla="*/ 1097699 h 3195440"/>
                  <a:gd name="connsiteX5" fmla="*/ 510988 w 3779120"/>
                  <a:gd name="connsiteY5" fmla="*/ 1008052 h 3195440"/>
                  <a:gd name="connsiteX6" fmla="*/ 636494 w 3779120"/>
                  <a:gd name="connsiteY6" fmla="*/ 1115628 h 3195440"/>
                  <a:gd name="connsiteX7" fmla="*/ 600635 w 3779120"/>
                  <a:gd name="connsiteY7" fmla="*/ 945299 h 3195440"/>
                  <a:gd name="connsiteX8" fmla="*/ 681318 w 3779120"/>
                  <a:gd name="connsiteY8" fmla="*/ 819793 h 3195440"/>
                  <a:gd name="connsiteX9" fmla="*/ 923365 w 3779120"/>
                  <a:gd name="connsiteY9" fmla="*/ 828758 h 3195440"/>
                  <a:gd name="connsiteX10" fmla="*/ 744070 w 3779120"/>
                  <a:gd name="connsiteY10" fmla="*/ 694287 h 3195440"/>
                  <a:gd name="connsiteX11" fmla="*/ 815788 w 3779120"/>
                  <a:gd name="connsiteY11" fmla="*/ 631534 h 3195440"/>
                  <a:gd name="connsiteX12" fmla="*/ 815788 w 3779120"/>
                  <a:gd name="connsiteY12" fmla="*/ 514993 h 3195440"/>
                  <a:gd name="connsiteX13" fmla="*/ 663388 w 3779120"/>
                  <a:gd name="connsiteY13" fmla="*/ 452240 h 3195440"/>
                  <a:gd name="connsiteX14" fmla="*/ 860612 w 3779120"/>
                  <a:gd name="connsiteY14" fmla="*/ 371558 h 3195440"/>
                  <a:gd name="connsiteX15" fmla="*/ 708212 w 3779120"/>
                  <a:gd name="connsiteY15" fmla="*/ 21934 h 3195440"/>
                  <a:gd name="connsiteX16" fmla="*/ 986118 w 3779120"/>
                  <a:gd name="connsiteY16" fmla="*/ 39864 h 3195440"/>
                  <a:gd name="connsiteX17" fmla="*/ 1192306 w 3779120"/>
                  <a:gd name="connsiteY17" fmla="*/ 66758 h 3195440"/>
                  <a:gd name="connsiteX18" fmla="*/ 1335741 w 3779120"/>
                  <a:gd name="connsiteY18" fmla="*/ 147440 h 3195440"/>
                  <a:gd name="connsiteX19" fmla="*/ 1335741 w 3779120"/>
                  <a:gd name="connsiteY19" fmla="*/ 326734 h 3195440"/>
                  <a:gd name="connsiteX20" fmla="*/ 1407459 w 3779120"/>
                  <a:gd name="connsiteY20" fmla="*/ 461205 h 3195440"/>
                  <a:gd name="connsiteX21" fmla="*/ 1506070 w 3779120"/>
                  <a:gd name="connsiteY21" fmla="*/ 380522 h 3195440"/>
                  <a:gd name="connsiteX22" fmla="*/ 1658470 w 3779120"/>
                  <a:gd name="connsiteY22" fmla="*/ 514993 h 3195440"/>
                  <a:gd name="connsiteX23" fmla="*/ 1801906 w 3779120"/>
                  <a:gd name="connsiteY23" fmla="*/ 452240 h 3195440"/>
                  <a:gd name="connsiteX24" fmla="*/ 1828800 w 3779120"/>
                  <a:gd name="connsiteY24" fmla="*/ 604640 h 3195440"/>
                  <a:gd name="connsiteX25" fmla="*/ 1739153 w 3779120"/>
                  <a:gd name="connsiteY25" fmla="*/ 658428 h 3195440"/>
                  <a:gd name="connsiteX26" fmla="*/ 1667435 w 3779120"/>
                  <a:gd name="connsiteY26" fmla="*/ 703252 h 3195440"/>
                  <a:gd name="connsiteX27" fmla="*/ 1703294 w 3779120"/>
                  <a:gd name="connsiteY27" fmla="*/ 855652 h 3195440"/>
                  <a:gd name="connsiteX28" fmla="*/ 1882588 w 3779120"/>
                  <a:gd name="connsiteY28" fmla="*/ 730146 h 3195440"/>
                  <a:gd name="connsiteX29" fmla="*/ 1954306 w 3779120"/>
                  <a:gd name="connsiteY29" fmla="*/ 828758 h 3195440"/>
                  <a:gd name="connsiteX30" fmla="*/ 2026023 w 3779120"/>
                  <a:gd name="connsiteY30" fmla="*/ 783934 h 3195440"/>
                  <a:gd name="connsiteX31" fmla="*/ 2070847 w 3779120"/>
                  <a:gd name="connsiteY31" fmla="*/ 676358 h 3195440"/>
                  <a:gd name="connsiteX32" fmla="*/ 2277035 w 3779120"/>
                  <a:gd name="connsiteY32" fmla="*/ 640499 h 3195440"/>
                  <a:gd name="connsiteX33" fmla="*/ 2501153 w 3779120"/>
                  <a:gd name="connsiteY33" fmla="*/ 425346 h 3195440"/>
                  <a:gd name="connsiteX34" fmla="*/ 2698376 w 3779120"/>
                  <a:gd name="connsiteY34" fmla="*/ 452240 h 3195440"/>
                  <a:gd name="connsiteX35" fmla="*/ 2805953 w 3779120"/>
                  <a:gd name="connsiteY35" fmla="*/ 246052 h 3195440"/>
                  <a:gd name="connsiteX36" fmla="*/ 2976282 w 3779120"/>
                  <a:gd name="connsiteY36" fmla="*/ 299840 h 3195440"/>
                  <a:gd name="connsiteX37" fmla="*/ 3030070 w 3779120"/>
                  <a:gd name="connsiteY37" fmla="*/ 398452 h 3195440"/>
                  <a:gd name="connsiteX38" fmla="*/ 3012141 w 3779120"/>
                  <a:gd name="connsiteY38" fmla="*/ 541887 h 3195440"/>
                  <a:gd name="connsiteX39" fmla="*/ 3003176 w 3779120"/>
                  <a:gd name="connsiteY39" fmla="*/ 649464 h 3195440"/>
                  <a:gd name="connsiteX40" fmla="*/ 3191435 w 3779120"/>
                  <a:gd name="connsiteY40" fmla="*/ 703252 h 3195440"/>
                  <a:gd name="connsiteX41" fmla="*/ 3263153 w 3779120"/>
                  <a:gd name="connsiteY41" fmla="*/ 801864 h 3195440"/>
                  <a:gd name="connsiteX42" fmla="*/ 3361765 w 3779120"/>
                  <a:gd name="connsiteY42" fmla="*/ 864616 h 3195440"/>
                  <a:gd name="connsiteX43" fmla="*/ 3155576 w 3779120"/>
                  <a:gd name="connsiteY43" fmla="*/ 891511 h 3195440"/>
                  <a:gd name="connsiteX44" fmla="*/ 3307976 w 3779120"/>
                  <a:gd name="connsiteY44" fmla="*/ 990122 h 3195440"/>
                  <a:gd name="connsiteX45" fmla="*/ 3388659 w 3779120"/>
                  <a:gd name="connsiteY45" fmla="*/ 1232169 h 3195440"/>
                  <a:gd name="connsiteX46" fmla="*/ 3370729 w 3779120"/>
                  <a:gd name="connsiteY46" fmla="*/ 1447322 h 3195440"/>
                  <a:gd name="connsiteX47" fmla="*/ 3245223 w 3779120"/>
                  <a:gd name="connsiteY47" fmla="*/ 1599722 h 3195440"/>
                  <a:gd name="connsiteX48" fmla="*/ 3505200 w 3779120"/>
                  <a:gd name="connsiteY48" fmla="*/ 1868664 h 3195440"/>
                  <a:gd name="connsiteX49" fmla="*/ 3505200 w 3779120"/>
                  <a:gd name="connsiteY49" fmla="*/ 2056922 h 3195440"/>
                  <a:gd name="connsiteX50" fmla="*/ 3558988 w 3779120"/>
                  <a:gd name="connsiteY50" fmla="*/ 2263111 h 3195440"/>
                  <a:gd name="connsiteX51" fmla="*/ 3585882 w 3779120"/>
                  <a:gd name="connsiteY51" fmla="*/ 2487228 h 3195440"/>
                  <a:gd name="connsiteX52" fmla="*/ 3657600 w 3779120"/>
                  <a:gd name="connsiteY52" fmla="*/ 2684452 h 3195440"/>
                  <a:gd name="connsiteX53" fmla="*/ 3567953 w 3779120"/>
                  <a:gd name="connsiteY53" fmla="*/ 2783064 h 3195440"/>
                  <a:gd name="connsiteX54" fmla="*/ 3765176 w 3779120"/>
                  <a:gd name="connsiteY54" fmla="*/ 2836852 h 3195440"/>
                  <a:gd name="connsiteX55" fmla="*/ 3747247 w 3779120"/>
                  <a:gd name="connsiteY55" fmla="*/ 3195440 h 319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779120" h="3195440">
                    <a:moveTo>
                      <a:pt x="0" y="936334"/>
                    </a:moveTo>
                    <a:cubicBezTo>
                      <a:pt x="85164" y="925128"/>
                      <a:pt x="170329" y="913922"/>
                      <a:pt x="233082" y="909440"/>
                    </a:cubicBezTo>
                    <a:cubicBezTo>
                      <a:pt x="295835" y="904958"/>
                      <a:pt x="345142" y="875075"/>
                      <a:pt x="376518" y="909440"/>
                    </a:cubicBezTo>
                    <a:cubicBezTo>
                      <a:pt x="407895" y="943805"/>
                      <a:pt x="397435" y="1084252"/>
                      <a:pt x="421341" y="1115628"/>
                    </a:cubicBezTo>
                    <a:cubicBezTo>
                      <a:pt x="445247" y="1147005"/>
                      <a:pt x="505012" y="1115628"/>
                      <a:pt x="519953" y="1097699"/>
                    </a:cubicBezTo>
                    <a:cubicBezTo>
                      <a:pt x="534894" y="1079770"/>
                      <a:pt x="491565" y="1005064"/>
                      <a:pt x="510988" y="1008052"/>
                    </a:cubicBezTo>
                    <a:cubicBezTo>
                      <a:pt x="530411" y="1011040"/>
                      <a:pt x="621553" y="1126087"/>
                      <a:pt x="636494" y="1115628"/>
                    </a:cubicBezTo>
                    <a:cubicBezTo>
                      <a:pt x="651435" y="1105169"/>
                      <a:pt x="593164" y="994605"/>
                      <a:pt x="600635" y="945299"/>
                    </a:cubicBezTo>
                    <a:cubicBezTo>
                      <a:pt x="608106" y="895993"/>
                      <a:pt x="627530" y="839216"/>
                      <a:pt x="681318" y="819793"/>
                    </a:cubicBezTo>
                    <a:cubicBezTo>
                      <a:pt x="735106" y="800369"/>
                      <a:pt x="912906" y="849676"/>
                      <a:pt x="923365" y="828758"/>
                    </a:cubicBezTo>
                    <a:cubicBezTo>
                      <a:pt x="933824" y="807840"/>
                      <a:pt x="761999" y="727158"/>
                      <a:pt x="744070" y="694287"/>
                    </a:cubicBezTo>
                    <a:cubicBezTo>
                      <a:pt x="726141" y="661416"/>
                      <a:pt x="803835" y="661416"/>
                      <a:pt x="815788" y="631534"/>
                    </a:cubicBezTo>
                    <a:cubicBezTo>
                      <a:pt x="827741" y="601652"/>
                      <a:pt x="841188" y="544875"/>
                      <a:pt x="815788" y="514993"/>
                    </a:cubicBezTo>
                    <a:cubicBezTo>
                      <a:pt x="790388" y="485111"/>
                      <a:pt x="655917" y="476146"/>
                      <a:pt x="663388" y="452240"/>
                    </a:cubicBezTo>
                    <a:cubicBezTo>
                      <a:pt x="670859" y="428334"/>
                      <a:pt x="853141" y="443276"/>
                      <a:pt x="860612" y="371558"/>
                    </a:cubicBezTo>
                    <a:cubicBezTo>
                      <a:pt x="868083" y="299840"/>
                      <a:pt x="687294" y="77216"/>
                      <a:pt x="708212" y="21934"/>
                    </a:cubicBezTo>
                    <a:cubicBezTo>
                      <a:pt x="729130" y="-33348"/>
                      <a:pt x="905436" y="32393"/>
                      <a:pt x="986118" y="39864"/>
                    </a:cubicBezTo>
                    <a:cubicBezTo>
                      <a:pt x="1066800" y="47335"/>
                      <a:pt x="1134036" y="48829"/>
                      <a:pt x="1192306" y="66758"/>
                    </a:cubicBezTo>
                    <a:cubicBezTo>
                      <a:pt x="1250577" y="84687"/>
                      <a:pt x="1311835" y="104111"/>
                      <a:pt x="1335741" y="147440"/>
                    </a:cubicBezTo>
                    <a:cubicBezTo>
                      <a:pt x="1359647" y="190769"/>
                      <a:pt x="1323788" y="274440"/>
                      <a:pt x="1335741" y="326734"/>
                    </a:cubicBezTo>
                    <a:cubicBezTo>
                      <a:pt x="1347694" y="379028"/>
                      <a:pt x="1379071" y="452240"/>
                      <a:pt x="1407459" y="461205"/>
                    </a:cubicBezTo>
                    <a:cubicBezTo>
                      <a:pt x="1435847" y="470170"/>
                      <a:pt x="1464235" y="371557"/>
                      <a:pt x="1506070" y="380522"/>
                    </a:cubicBezTo>
                    <a:cubicBezTo>
                      <a:pt x="1547905" y="389487"/>
                      <a:pt x="1609164" y="503040"/>
                      <a:pt x="1658470" y="514993"/>
                    </a:cubicBezTo>
                    <a:cubicBezTo>
                      <a:pt x="1707776" y="526946"/>
                      <a:pt x="1773518" y="437299"/>
                      <a:pt x="1801906" y="452240"/>
                    </a:cubicBezTo>
                    <a:cubicBezTo>
                      <a:pt x="1830294" y="467181"/>
                      <a:pt x="1839259" y="570275"/>
                      <a:pt x="1828800" y="604640"/>
                    </a:cubicBezTo>
                    <a:cubicBezTo>
                      <a:pt x="1818341" y="639005"/>
                      <a:pt x="1766047" y="641993"/>
                      <a:pt x="1739153" y="658428"/>
                    </a:cubicBezTo>
                    <a:cubicBezTo>
                      <a:pt x="1712259" y="674863"/>
                      <a:pt x="1673411" y="670381"/>
                      <a:pt x="1667435" y="703252"/>
                    </a:cubicBezTo>
                    <a:cubicBezTo>
                      <a:pt x="1661459" y="736123"/>
                      <a:pt x="1667435" y="851170"/>
                      <a:pt x="1703294" y="855652"/>
                    </a:cubicBezTo>
                    <a:cubicBezTo>
                      <a:pt x="1739153" y="860134"/>
                      <a:pt x="1840753" y="734628"/>
                      <a:pt x="1882588" y="730146"/>
                    </a:cubicBezTo>
                    <a:cubicBezTo>
                      <a:pt x="1924423" y="725664"/>
                      <a:pt x="1930400" y="819793"/>
                      <a:pt x="1954306" y="828758"/>
                    </a:cubicBezTo>
                    <a:cubicBezTo>
                      <a:pt x="1978212" y="837723"/>
                      <a:pt x="2006599" y="809334"/>
                      <a:pt x="2026023" y="783934"/>
                    </a:cubicBezTo>
                    <a:cubicBezTo>
                      <a:pt x="2045447" y="758534"/>
                      <a:pt x="2029012" y="700264"/>
                      <a:pt x="2070847" y="676358"/>
                    </a:cubicBezTo>
                    <a:cubicBezTo>
                      <a:pt x="2112682" y="652452"/>
                      <a:pt x="2205317" y="682334"/>
                      <a:pt x="2277035" y="640499"/>
                    </a:cubicBezTo>
                    <a:cubicBezTo>
                      <a:pt x="2348753" y="598664"/>
                      <a:pt x="2430930" y="456722"/>
                      <a:pt x="2501153" y="425346"/>
                    </a:cubicBezTo>
                    <a:cubicBezTo>
                      <a:pt x="2571377" y="393969"/>
                      <a:pt x="2647576" y="482122"/>
                      <a:pt x="2698376" y="452240"/>
                    </a:cubicBezTo>
                    <a:cubicBezTo>
                      <a:pt x="2749176" y="422358"/>
                      <a:pt x="2759635" y="271452"/>
                      <a:pt x="2805953" y="246052"/>
                    </a:cubicBezTo>
                    <a:cubicBezTo>
                      <a:pt x="2852271" y="220652"/>
                      <a:pt x="2938929" y="274440"/>
                      <a:pt x="2976282" y="299840"/>
                    </a:cubicBezTo>
                    <a:cubicBezTo>
                      <a:pt x="3013635" y="325240"/>
                      <a:pt x="3024094" y="358111"/>
                      <a:pt x="3030070" y="398452"/>
                    </a:cubicBezTo>
                    <a:cubicBezTo>
                      <a:pt x="3036046" y="438793"/>
                      <a:pt x="3016623" y="500052"/>
                      <a:pt x="3012141" y="541887"/>
                    </a:cubicBezTo>
                    <a:cubicBezTo>
                      <a:pt x="3007659" y="583722"/>
                      <a:pt x="2973294" y="622570"/>
                      <a:pt x="3003176" y="649464"/>
                    </a:cubicBezTo>
                    <a:cubicBezTo>
                      <a:pt x="3033058" y="676358"/>
                      <a:pt x="3148106" y="677852"/>
                      <a:pt x="3191435" y="703252"/>
                    </a:cubicBezTo>
                    <a:cubicBezTo>
                      <a:pt x="3234764" y="728652"/>
                      <a:pt x="3234765" y="774970"/>
                      <a:pt x="3263153" y="801864"/>
                    </a:cubicBezTo>
                    <a:cubicBezTo>
                      <a:pt x="3291541" y="828758"/>
                      <a:pt x="3379695" y="849675"/>
                      <a:pt x="3361765" y="864616"/>
                    </a:cubicBezTo>
                    <a:cubicBezTo>
                      <a:pt x="3343835" y="879557"/>
                      <a:pt x="3164541" y="870593"/>
                      <a:pt x="3155576" y="891511"/>
                    </a:cubicBezTo>
                    <a:cubicBezTo>
                      <a:pt x="3146611" y="912429"/>
                      <a:pt x="3269129" y="933346"/>
                      <a:pt x="3307976" y="990122"/>
                    </a:cubicBezTo>
                    <a:cubicBezTo>
                      <a:pt x="3346823" y="1046898"/>
                      <a:pt x="3378200" y="1155969"/>
                      <a:pt x="3388659" y="1232169"/>
                    </a:cubicBezTo>
                    <a:cubicBezTo>
                      <a:pt x="3399118" y="1308369"/>
                      <a:pt x="3394635" y="1386063"/>
                      <a:pt x="3370729" y="1447322"/>
                    </a:cubicBezTo>
                    <a:cubicBezTo>
                      <a:pt x="3346823" y="1508581"/>
                      <a:pt x="3222811" y="1529498"/>
                      <a:pt x="3245223" y="1599722"/>
                    </a:cubicBezTo>
                    <a:cubicBezTo>
                      <a:pt x="3267635" y="1669946"/>
                      <a:pt x="3461871" y="1792464"/>
                      <a:pt x="3505200" y="1868664"/>
                    </a:cubicBezTo>
                    <a:cubicBezTo>
                      <a:pt x="3548529" y="1944864"/>
                      <a:pt x="3496235" y="1991181"/>
                      <a:pt x="3505200" y="2056922"/>
                    </a:cubicBezTo>
                    <a:cubicBezTo>
                      <a:pt x="3514165" y="2122663"/>
                      <a:pt x="3545541" y="2191393"/>
                      <a:pt x="3558988" y="2263111"/>
                    </a:cubicBezTo>
                    <a:cubicBezTo>
                      <a:pt x="3572435" y="2334829"/>
                      <a:pt x="3569447" y="2417005"/>
                      <a:pt x="3585882" y="2487228"/>
                    </a:cubicBezTo>
                    <a:cubicBezTo>
                      <a:pt x="3602317" y="2557451"/>
                      <a:pt x="3660588" y="2635146"/>
                      <a:pt x="3657600" y="2684452"/>
                    </a:cubicBezTo>
                    <a:cubicBezTo>
                      <a:pt x="3654612" y="2733758"/>
                      <a:pt x="3550024" y="2757664"/>
                      <a:pt x="3567953" y="2783064"/>
                    </a:cubicBezTo>
                    <a:cubicBezTo>
                      <a:pt x="3585882" y="2808464"/>
                      <a:pt x="3735294" y="2768123"/>
                      <a:pt x="3765176" y="2836852"/>
                    </a:cubicBezTo>
                    <a:cubicBezTo>
                      <a:pt x="3795058" y="2905581"/>
                      <a:pt x="3771152" y="3050510"/>
                      <a:pt x="3747247" y="319544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0BBE37E5-31E9-074E-C32D-EC616D65CB23}"/>
              </a:ext>
            </a:extLst>
          </p:cNvPr>
          <p:cNvGrpSpPr/>
          <p:nvPr/>
        </p:nvGrpSpPr>
        <p:grpSpPr>
          <a:xfrm>
            <a:off x="3400862" y="-3000003"/>
            <a:ext cx="9490087" cy="7635073"/>
            <a:chOff x="3400862" y="-3000003"/>
            <a:chExt cx="9490087" cy="7635073"/>
          </a:xfrm>
        </p:grpSpPr>
        <p:sp>
          <p:nvSpPr>
            <p:cNvPr id="48" name="Částečný kruh 47">
              <a:extLst>
                <a:ext uri="{FF2B5EF4-FFF2-40B4-BE49-F238E27FC236}">
                  <a16:creationId xmlns:a16="http://schemas.microsoft.com/office/drawing/2014/main" id="{8F0A0E44-45E6-B822-5BAC-BD04263E9229}"/>
                </a:ext>
              </a:extLst>
            </p:cNvPr>
            <p:cNvSpPr/>
            <p:nvPr/>
          </p:nvSpPr>
          <p:spPr>
            <a:xfrm rot="6673165" flipH="1">
              <a:off x="3400862" y="-3000003"/>
              <a:ext cx="6000000" cy="6000000"/>
            </a:xfrm>
            <a:prstGeom prst="pie">
              <a:avLst>
                <a:gd name="adj1" fmla="val 6672312"/>
                <a:gd name="adj2" fmla="val 666293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9" name="Obrázek 18" descr="BMWi - Industrieatlas - Zukunft gestalten – Perspektiven und  Entwicklungspotenziale">
              <a:extLst>
                <a:ext uri="{FF2B5EF4-FFF2-40B4-BE49-F238E27FC236}">
                  <a16:creationId xmlns:a16="http://schemas.microsoft.com/office/drawing/2014/main" id="{3986809A-8F7D-0A87-94E0-F073481293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t="30553" r="30894"/>
            <a:stretch/>
          </p:blipFill>
          <p:spPr bwMode="auto">
            <a:xfrm>
              <a:off x="7302583" y="2074845"/>
              <a:ext cx="5588366" cy="2560225"/>
            </a:xfrm>
            <a:custGeom>
              <a:avLst/>
              <a:gdLst>
                <a:gd name="connsiteX0" fmla="*/ 1552539 w 5588366"/>
                <a:gd name="connsiteY0" fmla="*/ 0 h 2560225"/>
                <a:gd name="connsiteX1" fmla="*/ 5207362 w 5588366"/>
                <a:gd name="connsiteY1" fmla="*/ 0 h 2560225"/>
                <a:gd name="connsiteX2" fmla="*/ 5588366 w 5588366"/>
                <a:gd name="connsiteY2" fmla="*/ 183271 h 2560225"/>
                <a:gd name="connsiteX3" fmla="*/ 3947111 w 5588366"/>
                <a:gd name="connsiteY3" fmla="*/ 2514563 h 2560225"/>
                <a:gd name="connsiteX4" fmla="*/ 3881199 w 5588366"/>
                <a:gd name="connsiteY4" fmla="*/ 2560225 h 2560225"/>
                <a:gd name="connsiteX5" fmla="*/ 0 w 5588366"/>
                <a:gd name="connsiteY5" fmla="*/ 2560225 h 2560225"/>
                <a:gd name="connsiteX6" fmla="*/ 0 w 5588366"/>
                <a:gd name="connsiteY6" fmla="*/ 981395 h 2560225"/>
                <a:gd name="connsiteX7" fmla="*/ 42081 w 5588366"/>
                <a:gd name="connsiteY7" fmla="*/ 971357 h 2560225"/>
                <a:gd name="connsiteX8" fmla="*/ 772536 w 5588366"/>
                <a:gd name="connsiteY8" fmla="*/ 662886 h 2560225"/>
                <a:gd name="connsiteX9" fmla="*/ 1529141 w 5588366"/>
                <a:gd name="connsiteY9" fmla="*/ 29199 h 256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8366" h="2560225">
                  <a:moveTo>
                    <a:pt x="1552539" y="0"/>
                  </a:moveTo>
                  <a:lnTo>
                    <a:pt x="5207362" y="0"/>
                  </a:lnTo>
                  <a:lnTo>
                    <a:pt x="5588366" y="183271"/>
                  </a:lnTo>
                  <a:cubicBezTo>
                    <a:pt x="5256605" y="1185808"/>
                    <a:pt x="4669956" y="1988990"/>
                    <a:pt x="3947111" y="2514563"/>
                  </a:cubicBezTo>
                  <a:lnTo>
                    <a:pt x="3881199" y="2560225"/>
                  </a:lnTo>
                  <a:lnTo>
                    <a:pt x="0" y="2560225"/>
                  </a:lnTo>
                  <a:lnTo>
                    <a:pt x="0" y="981395"/>
                  </a:lnTo>
                  <a:lnTo>
                    <a:pt x="42081" y="971357"/>
                  </a:lnTo>
                  <a:cubicBezTo>
                    <a:pt x="294864" y="902241"/>
                    <a:pt x="540621" y="799403"/>
                    <a:pt x="772536" y="662886"/>
                  </a:cubicBezTo>
                  <a:cubicBezTo>
                    <a:pt x="1062430" y="492240"/>
                    <a:pt x="1316809" y="277145"/>
                    <a:pt x="1529141" y="29199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5D3EEDF6-7765-06F6-1B31-7BDA5492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6" y="2676822"/>
            <a:ext cx="3988842" cy="4351338"/>
          </a:xfrm>
        </p:spPr>
        <p:txBody>
          <a:bodyPr/>
          <a:lstStyle/>
          <a:p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Kosmický výzkum – možnost spolupráce s ESA a německými kosmickými společnostmi</a:t>
            </a:r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FF22AE2-B041-A03C-2B16-4BA1C6FBF002}"/>
              </a:ext>
            </a:extLst>
          </p:cNvPr>
          <p:cNvSpPr txBox="1"/>
          <p:nvPr/>
        </p:nvSpPr>
        <p:spPr>
          <a:xfrm>
            <a:off x="4524873" y="4965203"/>
            <a:ext cx="7635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Umělá inteligence a IT – spolupráce na vývoji pokročilých technologií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Dopravní technologie – vysokorychlostní železnice mezi Berlínem a Prahou</a:t>
            </a:r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E0BB8C3-B0A5-C18A-8D01-7267FB96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017" y="289888"/>
            <a:ext cx="5228781" cy="720000"/>
          </a:xfrm>
        </p:spPr>
        <p:txBody>
          <a:bodyPr>
            <a:noAutofit/>
          </a:bodyPr>
          <a:lstStyle/>
          <a:p>
            <a:pPr algn="ctr"/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Vize a budoucnost</a:t>
            </a:r>
            <a:endParaRPr lang="cs-CZ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097" name="Skupina 4096">
            <a:extLst>
              <a:ext uri="{FF2B5EF4-FFF2-40B4-BE49-F238E27FC236}">
                <a16:creationId xmlns:a16="http://schemas.microsoft.com/office/drawing/2014/main" id="{7FBB1531-70CF-EFA9-D6A9-BEACD8E0A6B6}"/>
              </a:ext>
            </a:extLst>
          </p:cNvPr>
          <p:cNvGrpSpPr/>
          <p:nvPr/>
        </p:nvGrpSpPr>
        <p:grpSpPr>
          <a:xfrm rot="10558299">
            <a:off x="2800865" y="-3600000"/>
            <a:ext cx="7200000" cy="7509715"/>
            <a:chOff x="2800865" y="-3600000"/>
            <a:chExt cx="7200000" cy="7509715"/>
          </a:xfrm>
        </p:grpSpPr>
        <p:sp>
          <p:nvSpPr>
            <p:cNvPr id="49" name="Částečný kruh 48">
              <a:extLst>
                <a:ext uri="{FF2B5EF4-FFF2-40B4-BE49-F238E27FC236}">
                  <a16:creationId xmlns:a16="http://schemas.microsoft.com/office/drawing/2014/main" id="{3F4EDCC7-989F-D9DE-03D3-77BA3228B2F9}"/>
                </a:ext>
              </a:extLst>
            </p:cNvPr>
            <p:cNvSpPr/>
            <p:nvPr/>
          </p:nvSpPr>
          <p:spPr>
            <a:xfrm rot="6839342" flipH="1">
              <a:off x="2800865" y="-3600000"/>
              <a:ext cx="7200000" cy="7200000"/>
            </a:xfrm>
            <a:prstGeom prst="pie">
              <a:avLst>
                <a:gd name="adj1" fmla="val 6833463"/>
                <a:gd name="adj2" fmla="val 1720031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4096" name="Obrázek 4095">
              <a:extLst>
                <a:ext uri="{FF2B5EF4-FFF2-40B4-BE49-F238E27FC236}">
                  <a16:creationId xmlns:a16="http://schemas.microsoft.com/office/drawing/2014/main" id="{2CA029C2-3D78-268B-2F60-C3BCAD4C5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91" b="89796" l="6534" r="98911">
                          <a14:foregroundMark x1="6715" y1="28386" x2="9074" y2="28942"/>
                          <a14:foregroundMark x1="52995" y1="53989" x2="69328" y2="70130"/>
                          <a14:foregroundMark x1="57895" y1="50464" x2="74229" y2="52876"/>
                          <a14:foregroundMark x1="50817" y1="43228" x2="64973" y2="49351"/>
                          <a14:foregroundMark x1="42468" y1="51020" x2="53539" y2="60853"/>
                          <a14:foregroundMark x1="50817" y1="66234" x2="64973" y2="70130"/>
                          <a14:foregroundMark x1="95100" y1="59740" x2="95100" y2="59740"/>
                          <a14:foregroundMark x1="41742" y1="53061" x2="81307" y2="44341"/>
                          <a14:foregroundMark x1="81307" y1="44341" x2="81307" y2="44341"/>
                          <a14:foregroundMark x1="85662" y1="45083" x2="89292" y2="45455"/>
                          <a14:foregroundMark x1="65880" y1="40074" x2="74592" y2="45455"/>
                          <a14:foregroundMark x1="38475" y1="51763" x2="70962" y2="39332"/>
                          <a14:foregroundMark x1="47005" y1="38219" x2="56806" y2="50464"/>
                          <a14:foregroundMark x1="35027" y1="52134" x2="48094" y2="62338"/>
                          <a14:foregroundMark x1="67514" y1="36735" x2="82759" y2="54731"/>
                          <a14:foregroundMark x1="58076" y1="55473" x2="64973" y2="56030"/>
                          <a14:foregroundMark x1="69510" y1="36735" x2="82577" y2="51763"/>
                          <a14:foregroundMark x1="82577" y1="51763" x2="83666" y2="52319"/>
                          <a14:foregroundMark x1="84936" y1="46011" x2="89292" y2="43785"/>
                          <a14:foregroundMark x1="87296" y1="43599" x2="91652" y2="42672"/>
                          <a14:foregroundMark x1="92196" y1="44527" x2="86933" y2="41373"/>
                          <a14:foregroundMark x1="40290" y1="70872" x2="51361" y2="69573"/>
                          <a14:foregroundMark x1="92015" y1="44156" x2="93466" y2="44156"/>
                          <a14:foregroundMark x1="41742" y1="9091" x2="41742" y2="9091"/>
                          <a14:foregroundMark x1="46461" y1="62338" x2="54446" y2="63822"/>
                          <a14:foregroundMark x1="41742" y1="69017" x2="48457" y2="69017"/>
                          <a14:foregroundMark x1="74229" y1="37106" x2="76044" y2="40445"/>
                          <a14:foregroundMark x1="76588" y1="38961" x2="77858" y2="40445"/>
                          <a14:foregroundMark x1="98911" y1="62894" x2="98911" y2="628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32875" y="868762"/>
              <a:ext cx="3108655" cy="3040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36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Olomoucký kraj – znak">
            <a:extLst>
              <a:ext uri="{FF2B5EF4-FFF2-40B4-BE49-F238E27FC236}">
                <a16:creationId xmlns:a16="http://schemas.microsoft.com/office/drawing/2014/main" id="{365303D6-2B10-9862-8614-CCCAB28E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3" y="1884411"/>
            <a:ext cx="3671234" cy="44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F3D7A33-E63A-D4D1-CEDC-1BD2D412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6" y="1673625"/>
            <a:ext cx="4885764" cy="45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F144DB-1790-0310-544C-E2522970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70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Landkreis Würzburg </a:t>
            </a:r>
            <a:r>
              <a:rPr lang="cs-CZ" sz="4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+ </a:t>
            </a:r>
            <a:r>
              <a:rPr lang="cs-CZ" sz="4000" dirty="0">
                <a:latin typeface="Helvetica" panose="020B0604020202020204" pitchFamily="34" charset="0"/>
                <a:cs typeface="Helvetica" panose="020B0604020202020204" pitchFamily="34" charset="0"/>
              </a:rPr>
              <a:t>Olomoucký kraj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047624-05EC-2CBA-9098-6D504D42479C}"/>
              </a:ext>
            </a:extLst>
          </p:cNvPr>
          <p:cNvSpPr txBox="1"/>
          <p:nvPr/>
        </p:nvSpPr>
        <p:spPr>
          <a:xfrm>
            <a:off x="238342" y="2221865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📍Okres v bavorském regionu obklopuje město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Würzburg</a:t>
            </a: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ale město samo není součástí okresu.</a:t>
            </a:r>
            <a:br>
              <a:rPr lang="cs-CZ" dirty="0"/>
            </a:b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📊 Počet obyvatel: asi 285 000 (včetně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Würzburgu</a:t>
            </a: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)</a:t>
            </a:r>
            <a:br>
              <a:rPr lang="cs-CZ" dirty="0"/>
            </a:b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🏰 Region je známý svou vinařskou tradicí – francká vinařská oblast produkuje slavná německá vína.</a:t>
            </a:r>
            <a:br>
              <a:rPr lang="cs-CZ" dirty="0"/>
            </a:b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🛠 Ekonomika: Vinařství, cestovní ruch, farmaceutický a automobilový průmysl.</a:t>
            </a:r>
            <a:br>
              <a:rPr lang="cs-CZ" dirty="0"/>
            </a:b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🎭 Kulturně bohatý region s mnoha historickými památkami, např. rezidencí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Würzburg</a:t>
            </a: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(UNESCO).</a:t>
            </a:r>
            <a:endParaRPr lang="de-D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BE52A0-DB13-D74B-95E8-00BABC54908C}"/>
              </a:ext>
            </a:extLst>
          </p:cNvPr>
          <p:cNvSpPr txBox="1"/>
          <p:nvPr/>
        </p:nvSpPr>
        <p:spPr>
          <a:xfrm>
            <a:off x="6421120" y="2360364"/>
            <a:ext cx="55325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📍 Nachází se na střední a severní Moravě s centrem v Olomouci.</a:t>
            </a:r>
            <a:br>
              <a:rPr lang="cs-CZ" dirty="0"/>
            </a:b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📊 Počet obyvatel: asi 630 000.</a:t>
            </a:r>
            <a:br>
              <a:rPr lang="cs-CZ" dirty="0"/>
            </a:b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🏛 Hlavní město Olomouc je historickým univerzitním městem s bohatým kulturním dědictvím.</a:t>
            </a:r>
            <a:br>
              <a:rPr lang="cs-CZ" dirty="0"/>
            </a:br>
            <a:br>
              <a:rPr lang="cs-CZ" dirty="0"/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🌿 Region je známý chráněnou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Chráněnou</a:t>
            </a: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krajinnou oblastí Jeseníky a lázeňstvím (např. Lázně Teplice nad Bečvou).</a:t>
            </a:r>
            <a:br>
              <a:rPr lang="cs-CZ" dirty="0"/>
            </a:b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🛠 Průmysl: Strojírenství, potravinářství, zemědělství a lázeňství.</a:t>
            </a:r>
            <a:endParaRPr lang="de-D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DEF1DEB6-9D0E-9C0C-8196-883E4F6A47B2}"/>
              </a:ext>
            </a:extLst>
          </p:cNvPr>
          <p:cNvSpPr/>
          <p:nvPr/>
        </p:nvSpPr>
        <p:spPr>
          <a:xfrm>
            <a:off x="681820" y="388818"/>
            <a:ext cx="792000" cy="1080000"/>
          </a:xfrm>
          <a:custGeom>
            <a:avLst/>
            <a:gdLst>
              <a:gd name="connsiteX0" fmla="*/ 328283 w 4131323"/>
              <a:gd name="connsiteY0" fmla="*/ 1282366 h 5218343"/>
              <a:gd name="connsiteX1" fmla="*/ 343914 w 4131323"/>
              <a:gd name="connsiteY1" fmla="*/ 1454304 h 5218343"/>
              <a:gd name="connsiteX2" fmla="*/ 195422 w 4131323"/>
              <a:gd name="connsiteY2" fmla="*/ 1563720 h 5218343"/>
              <a:gd name="connsiteX3" fmla="*/ 211052 w 4131323"/>
              <a:gd name="connsiteY3" fmla="*/ 1680950 h 5218343"/>
              <a:gd name="connsiteX4" fmla="*/ 140714 w 4131323"/>
              <a:gd name="connsiteY4" fmla="*/ 1743473 h 5218343"/>
              <a:gd name="connsiteX5" fmla="*/ 156345 w 4131323"/>
              <a:gd name="connsiteY5" fmla="*/ 1970120 h 5218343"/>
              <a:gd name="connsiteX6" fmla="*/ 78191 w 4131323"/>
              <a:gd name="connsiteY6" fmla="*/ 2173320 h 5218343"/>
              <a:gd name="connsiteX7" fmla="*/ 140714 w 4131323"/>
              <a:gd name="connsiteY7" fmla="*/ 2243658 h 5218343"/>
              <a:gd name="connsiteX8" fmla="*/ 109452 w 4131323"/>
              <a:gd name="connsiteY8" fmla="*/ 2321812 h 5218343"/>
              <a:gd name="connsiteX9" fmla="*/ 15668 w 4131323"/>
              <a:gd name="connsiteY9" fmla="*/ 2384335 h 5218343"/>
              <a:gd name="connsiteX10" fmla="*/ 7852 w 4131323"/>
              <a:gd name="connsiteY10" fmla="*/ 2462489 h 5218343"/>
              <a:gd name="connsiteX11" fmla="*/ 93822 w 4131323"/>
              <a:gd name="connsiteY11" fmla="*/ 2485935 h 5218343"/>
              <a:gd name="connsiteX12" fmla="*/ 46929 w 4131323"/>
              <a:gd name="connsiteY12" fmla="*/ 2587535 h 5218343"/>
              <a:gd name="connsiteX13" fmla="*/ 37 w 4131323"/>
              <a:gd name="connsiteY13" fmla="*/ 2767289 h 5218343"/>
              <a:gd name="connsiteX14" fmla="*/ 54745 w 4131323"/>
              <a:gd name="connsiteY14" fmla="*/ 2861073 h 5218343"/>
              <a:gd name="connsiteX15" fmla="*/ 234499 w 4131323"/>
              <a:gd name="connsiteY15" fmla="*/ 2962673 h 5218343"/>
              <a:gd name="connsiteX16" fmla="*/ 484591 w 4131323"/>
              <a:gd name="connsiteY16" fmla="*/ 2868889 h 5218343"/>
              <a:gd name="connsiteX17" fmla="*/ 437699 w 4131323"/>
              <a:gd name="connsiteY17" fmla="*/ 2775104 h 5218343"/>
              <a:gd name="connsiteX18" fmla="*/ 484591 w 4131323"/>
              <a:gd name="connsiteY18" fmla="*/ 2626612 h 5218343"/>
              <a:gd name="connsiteX19" fmla="*/ 601822 w 4131323"/>
              <a:gd name="connsiteY19" fmla="*/ 2626612 h 5218343"/>
              <a:gd name="connsiteX20" fmla="*/ 672160 w 4131323"/>
              <a:gd name="connsiteY20" fmla="*/ 2571904 h 5218343"/>
              <a:gd name="connsiteX21" fmla="*/ 648714 w 4131323"/>
              <a:gd name="connsiteY21" fmla="*/ 2681320 h 5218343"/>
              <a:gd name="connsiteX22" fmla="*/ 648714 w 4131323"/>
              <a:gd name="connsiteY22" fmla="*/ 2743843 h 5218343"/>
              <a:gd name="connsiteX23" fmla="*/ 765945 w 4131323"/>
              <a:gd name="connsiteY23" fmla="*/ 2798550 h 5218343"/>
              <a:gd name="connsiteX24" fmla="*/ 758129 w 4131323"/>
              <a:gd name="connsiteY24" fmla="*/ 2939227 h 5218343"/>
              <a:gd name="connsiteX25" fmla="*/ 867545 w 4131323"/>
              <a:gd name="connsiteY25" fmla="*/ 2947043 h 5218343"/>
              <a:gd name="connsiteX26" fmla="*/ 976960 w 4131323"/>
              <a:gd name="connsiteY26" fmla="*/ 2845443 h 5218343"/>
              <a:gd name="connsiteX27" fmla="*/ 984776 w 4131323"/>
              <a:gd name="connsiteY27" fmla="*/ 2720396 h 5218343"/>
              <a:gd name="connsiteX28" fmla="*/ 1078560 w 4131323"/>
              <a:gd name="connsiteY28" fmla="*/ 2595350 h 5218343"/>
              <a:gd name="connsiteX29" fmla="*/ 1242683 w 4131323"/>
              <a:gd name="connsiteY29" fmla="*/ 2564089 h 5218343"/>
              <a:gd name="connsiteX30" fmla="*/ 1445883 w 4131323"/>
              <a:gd name="connsiteY30" fmla="*/ 2743843 h 5218343"/>
              <a:gd name="connsiteX31" fmla="*/ 1477145 w 4131323"/>
              <a:gd name="connsiteY31" fmla="*/ 2861073 h 5218343"/>
              <a:gd name="connsiteX32" fmla="*/ 1430252 w 4131323"/>
              <a:gd name="connsiteY32" fmla="*/ 3329996 h 5218343"/>
              <a:gd name="connsiteX33" fmla="*/ 1641268 w 4131323"/>
              <a:gd name="connsiteY33" fmla="*/ 3439412 h 5218343"/>
              <a:gd name="connsiteX34" fmla="*/ 1711606 w 4131323"/>
              <a:gd name="connsiteY34" fmla="*/ 3705135 h 5218343"/>
              <a:gd name="connsiteX35" fmla="*/ 1672529 w 4131323"/>
              <a:gd name="connsiteY35" fmla="*/ 3822366 h 5218343"/>
              <a:gd name="connsiteX36" fmla="*/ 1633452 w 4131323"/>
              <a:gd name="connsiteY36" fmla="*/ 3884889 h 5218343"/>
              <a:gd name="connsiteX37" fmla="*/ 1508406 w 4131323"/>
              <a:gd name="connsiteY37" fmla="*/ 4017750 h 5218343"/>
              <a:gd name="connsiteX38" fmla="*/ 1586560 w 4131323"/>
              <a:gd name="connsiteY38" fmla="*/ 4150612 h 5218343"/>
              <a:gd name="connsiteX39" fmla="*/ 1313022 w 4131323"/>
              <a:gd name="connsiteY39" fmla="*/ 4369443 h 5218343"/>
              <a:gd name="connsiteX40" fmla="*/ 1414622 w 4131323"/>
              <a:gd name="connsiteY40" fmla="*/ 4471043 h 5218343"/>
              <a:gd name="connsiteX41" fmla="*/ 1524037 w 4131323"/>
              <a:gd name="connsiteY41" fmla="*/ 4486673 h 5218343"/>
              <a:gd name="connsiteX42" fmla="*/ 1602191 w 4131323"/>
              <a:gd name="connsiteY42" fmla="*/ 4549196 h 5218343"/>
              <a:gd name="connsiteX43" fmla="*/ 1735052 w 4131323"/>
              <a:gd name="connsiteY43" fmla="*/ 4549196 h 5218343"/>
              <a:gd name="connsiteX44" fmla="*/ 1750683 w 4131323"/>
              <a:gd name="connsiteY44" fmla="*/ 4471043 h 5218343"/>
              <a:gd name="connsiteX45" fmla="*/ 1813206 w 4131323"/>
              <a:gd name="connsiteY45" fmla="*/ 4400704 h 5218343"/>
              <a:gd name="connsiteX46" fmla="*/ 1813206 w 4131323"/>
              <a:gd name="connsiteY46" fmla="*/ 4275658 h 5218343"/>
              <a:gd name="connsiteX47" fmla="*/ 1860099 w 4131323"/>
              <a:gd name="connsiteY47" fmla="*/ 4260027 h 5218343"/>
              <a:gd name="connsiteX48" fmla="*/ 1867914 w 4131323"/>
              <a:gd name="connsiteY48" fmla="*/ 4189689 h 5218343"/>
              <a:gd name="connsiteX49" fmla="*/ 2032037 w 4131323"/>
              <a:gd name="connsiteY49" fmla="*/ 4142796 h 5218343"/>
              <a:gd name="connsiteX50" fmla="*/ 1953883 w 4131323"/>
              <a:gd name="connsiteY50" fmla="*/ 4322550 h 5218343"/>
              <a:gd name="connsiteX51" fmla="*/ 2016406 w 4131323"/>
              <a:gd name="connsiteY51" fmla="*/ 4408520 h 5218343"/>
              <a:gd name="connsiteX52" fmla="*/ 2141452 w 4131323"/>
              <a:gd name="connsiteY52" fmla="*/ 4385073 h 5218343"/>
              <a:gd name="connsiteX53" fmla="*/ 2086745 w 4131323"/>
              <a:gd name="connsiteY53" fmla="*/ 4416335 h 5218343"/>
              <a:gd name="connsiteX54" fmla="*/ 2102376 w 4131323"/>
              <a:gd name="connsiteY54" fmla="*/ 4502304 h 5218343"/>
              <a:gd name="connsiteX55" fmla="*/ 2102376 w 4131323"/>
              <a:gd name="connsiteY55" fmla="*/ 4572643 h 5218343"/>
              <a:gd name="connsiteX56" fmla="*/ 2118006 w 4131323"/>
              <a:gd name="connsiteY56" fmla="*/ 4642981 h 5218343"/>
              <a:gd name="connsiteX57" fmla="*/ 2102376 w 4131323"/>
              <a:gd name="connsiteY57" fmla="*/ 4893073 h 5218343"/>
              <a:gd name="connsiteX58" fmla="*/ 2055483 w 4131323"/>
              <a:gd name="connsiteY58" fmla="*/ 5057196 h 5218343"/>
              <a:gd name="connsiteX59" fmla="*/ 2110191 w 4131323"/>
              <a:gd name="connsiteY59" fmla="*/ 5182243 h 5218343"/>
              <a:gd name="connsiteX60" fmla="*/ 2524406 w 4131323"/>
              <a:gd name="connsiteY60" fmla="*/ 5205689 h 5218343"/>
              <a:gd name="connsiteX61" fmla="*/ 2704160 w 4131323"/>
              <a:gd name="connsiteY61" fmla="*/ 5158796 h 5218343"/>
              <a:gd name="connsiteX62" fmla="*/ 2876099 w 4131323"/>
              <a:gd name="connsiteY62" fmla="*/ 5213504 h 5218343"/>
              <a:gd name="connsiteX63" fmla="*/ 3024591 w 4131323"/>
              <a:gd name="connsiteY63" fmla="*/ 5010304 h 5218343"/>
              <a:gd name="connsiteX64" fmla="*/ 3141822 w 4131323"/>
              <a:gd name="connsiteY64" fmla="*/ 4986858 h 5218343"/>
              <a:gd name="connsiteX65" fmla="*/ 3157452 w 4131323"/>
              <a:gd name="connsiteY65" fmla="*/ 4963412 h 5218343"/>
              <a:gd name="connsiteX66" fmla="*/ 3157452 w 4131323"/>
              <a:gd name="connsiteY66" fmla="*/ 4893073 h 5218343"/>
              <a:gd name="connsiteX67" fmla="*/ 3235606 w 4131323"/>
              <a:gd name="connsiteY67" fmla="*/ 4853996 h 5218343"/>
              <a:gd name="connsiteX68" fmla="*/ 3235606 w 4131323"/>
              <a:gd name="connsiteY68" fmla="*/ 4799289 h 5218343"/>
              <a:gd name="connsiteX69" fmla="*/ 3118376 w 4131323"/>
              <a:gd name="connsiteY69" fmla="*/ 4752396 h 5218343"/>
              <a:gd name="connsiteX70" fmla="*/ 3368468 w 4131323"/>
              <a:gd name="connsiteY70" fmla="*/ 4525750 h 5218343"/>
              <a:gd name="connsiteX71" fmla="*/ 3368468 w 4131323"/>
              <a:gd name="connsiteY71" fmla="*/ 4306920 h 5218343"/>
              <a:gd name="connsiteX72" fmla="*/ 3282499 w 4131323"/>
              <a:gd name="connsiteY72" fmla="*/ 4252212 h 5218343"/>
              <a:gd name="connsiteX73" fmla="*/ 3321576 w 4131323"/>
              <a:gd name="connsiteY73" fmla="*/ 4134981 h 5218343"/>
              <a:gd name="connsiteX74" fmla="*/ 3313760 w 4131323"/>
              <a:gd name="connsiteY74" fmla="*/ 4056827 h 5218343"/>
              <a:gd name="connsiteX75" fmla="*/ 3415360 w 4131323"/>
              <a:gd name="connsiteY75" fmla="*/ 3837996 h 5218343"/>
              <a:gd name="connsiteX76" fmla="*/ 3477883 w 4131323"/>
              <a:gd name="connsiteY76" fmla="*/ 3744212 h 5218343"/>
              <a:gd name="connsiteX77" fmla="*/ 3571668 w 4131323"/>
              <a:gd name="connsiteY77" fmla="*/ 3728581 h 5218343"/>
              <a:gd name="connsiteX78" fmla="*/ 3470068 w 4131323"/>
              <a:gd name="connsiteY78" fmla="*/ 3587904 h 5218343"/>
              <a:gd name="connsiteX79" fmla="*/ 3657637 w 4131323"/>
              <a:gd name="connsiteY79" fmla="*/ 3283104 h 5218343"/>
              <a:gd name="connsiteX80" fmla="*/ 3587299 w 4131323"/>
              <a:gd name="connsiteY80" fmla="*/ 3158058 h 5218343"/>
              <a:gd name="connsiteX81" fmla="*/ 3595114 w 4131323"/>
              <a:gd name="connsiteY81" fmla="*/ 2876704 h 5218343"/>
              <a:gd name="connsiteX82" fmla="*/ 3477883 w 4131323"/>
              <a:gd name="connsiteY82" fmla="*/ 2681320 h 5218343"/>
              <a:gd name="connsiteX83" fmla="*/ 3602929 w 4131323"/>
              <a:gd name="connsiteY83" fmla="*/ 2618796 h 5218343"/>
              <a:gd name="connsiteX84" fmla="*/ 3595114 w 4131323"/>
              <a:gd name="connsiteY84" fmla="*/ 2548458 h 5218343"/>
              <a:gd name="connsiteX85" fmla="*/ 3462252 w 4131323"/>
              <a:gd name="connsiteY85" fmla="*/ 2501566 h 5218343"/>
              <a:gd name="connsiteX86" fmla="*/ 3360652 w 4131323"/>
              <a:gd name="connsiteY86" fmla="*/ 2556273 h 5218343"/>
              <a:gd name="connsiteX87" fmla="*/ 3180899 w 4131323"/>
              <a:gd name="connsiteY87" fmla="*/ 2478120 h 5218343"/>
              <a:gd name="connsiteX88" fmla="*/ 3157452 w 4131323"/>
              <a:gd name="connsiteY88" fmla="*/ 2313996 h 5218343"/>
              <a:gd name="connsiteX89" fmla="*/ 3212160 w 4131323"/>
              <a:gd name="connsiteY89" fmla="*/ 2204581 h 5218343"/>
              <a:gd name="connsiteX90" fmla="*/ 3165268 w 4131323"/>
              <a:gd name="connsiteY90" fmla="*/ 2001381 h 5218343"/>
              <a:gd name="connsiteX91" fmla="*/ 3243422 w 4131323"/>
              <a:gd name="connsiteY91" fmla="*/ 1938858 h 5218343"/>
              <a:gd name="connsiteX92" fmla="*/ 3266868 w 4131323"/>
              <a:gd name="connsiteY92" fmla="*/ 1415227 h 5218343"/>
              <a:gd name="connsiteX93" fmla="*/ 3634191 w 4131323"/>
              <a:gd name="connsiteY93" fmla="*/ 1337073 h 5218343"/>
              <a:gd name="connsiteX94" fmla="*/ 3720160 w 4131323"/>
              <a:gd name="connsiteY94" fmla="*/ 1235473 h 5218343"/>
              <a:gd name="connsiteX95" fmla="*/ 3931176 w 4131323"/>
              <a:gd name="connsiteY95" fmla="*/ 1227658 h 5218343"/>
              <a:gd name="connsiteX96" fmla="*/ 3962437 w 4131323"/>
              <a:gd name="connsiteY96" fmla="*/ 1110427 h 5218343"/>
              <a:gd name="connsiteX97" fmla="*/ 3985883 w 4131323"/>
              <a:gd name="connsiteY97" fmla="*/ 977566 h 5218343"/>
              <a:gd name="connsiteX98" fmla="*/ 3915545 w 4131323"/>
              <a:gd name="connsiteY98" fmla="*/ 836889 h 5218343"/>
              <a:gd name="connsiteX99" fmla="*/ 4118745 w 4131323"/>
              <a:gd name="connsiteY99" fmla="*/ 641504 h 5218343"/>
              <a:gd name="connsiteX100" fmla="*/ 4095299 w 4131323"/>
              <a:gd name="connsiteY100" fmla="*/ 493012 h 5218343"/>
              <a:gd name="connsiteX101" fmla="*/ 3978068 w 4131323"/>
              <a:gd name="connsiteY101" fmla="*/ 391412 h 5218343"/>
              <a:gd name="connsiteX102" fmla="*/ 3829576 w 4131323"/>
              <a:gd name="connsiteY102" fmla="*/ 477381 h 5218343"/>
              <a:gd name="connsiteX103" fmla="*/ 3720160 w 4131323"/>
              <a:gd name="connsiteY103" fmla="*/ 399227 h 5218343"/>
              <a:gd name="connsiteX104" fmla="*/ 3540406 w 4131323"/>
              <a:gd name="connsiteY104" fmla="*/ 422673 h 5218343"/>
              <a:gd name="connsiteX105" fmla="*/ 3579483 w 4131323"/>
              <a:gd name="connsiteY105" fmla="*/ 227289 h 5218343"/>
              <a:gd name="connsiteX106" fmla="*/ 3298129 w 4131323"/>
              <a:gd name="connsiteY106" fmla="*/ 180396 h 5218343"/>
              <a:gd name="connsiteX107" fmla="*/ 3134006 w 4131323"/>
              <a:gd name="connsiteY107" fmla="*/ 55350 h 5218343"/>
              <a:gd name="connsiteX108" fmla="*/ 2985514 w 4131323"/>
              <a:gd name="connsiteY108" fmla="*/ 643 h 5218343"/>
              <a:gd name="connsiteX109" fmla="*/ 2805760 w 4131323"/>
              <a:gd name="connsiteY109" fmla="*/ 31904 h 5218343"/>
              <a:gd name="connsiteX110" fmla="*/ 2782314 w 4131323"/>
              <a:gd name="connsiteY110" fmla="*/ 125689 h 5218343"/>
              <a:gd name="connsiteX111" fmla="*/ 2571299 w 4131323"/>
              <a:gd name="connsiteY111" fmla="*/ 78796 h 5218343"/>
              <a:gd name="connsiteX112" fmla="*/ 2485329 w 4131323"/>
              <a:gd name="connsiteY112" fmla="*/ 133504 h 5218343"/>
              <a:gd name="connsiteX113" fmla="*/ 2297760 w 4131323"/>
              <a:gd name="connsiteY113" fmla="*/ 8458 h 5218343"/>
              <a:gd name="connsiteX114" fmla="*/ 2071114 w 4131323"/>
              <a:gd name="connsiteY114" fmla="*/ 227289 h 5218343"/>
              <a:gd name="connsiteX115" fmla="*/ 2141452 w 4131323"/>
              <a:gd name="connsiteY115" fmla="*/ 578981 h 5218343"/>
              <a:gd name="connsiteX116" fmla="*/ 2039852 w 4131323"/>
              <a:gd name="connsiteY116" fmla="*/ 586796 h 5218343"/>
              <a:gd name="connsiteX117" fmla="*/ 1930437 w 4131323"/>
              <a:gd name="connsiteY117" fmla="*/ 610243 h 5218343"/>
              <a:gd name="connsiteX118" fmla="*/ 1672529 w 4131323"/>
              <a:gd name="connsiteY118" fmla="*/ 571166 h 5218343"/>
              <a:gd name="connsiteX119" fmla="*/ 1547483 w 4131323"/>
              <a:gd name="connsiteY119" fmla="*/ 625873 h 5218343"/>
              <a:gd name="connsiteX120" fmla="*/ 1445883 w 4131323"/>
              <a:gd name="connsiteY120" fmla="*/ 711843 h 5218343"/>
              <a:gd name="connsiteX121" fmla="*/ 1320837 w 4131323"/>
              <a:gd name="connsiteY121" fmla="*/ 719658 h 5218343"/>
              <a:gd name="connsiteX122" fmla="*/ 1273945 w 4131323"/>
              <a:gd name="connsiteY122" fmla="*/ 750920 h 5218343"/>
              <a:gd name="connsiteX123" fmla="*/ 1164529 w 4131323"/>
              <a:gd name="connsiteY123" fmla="*/ 758735 h 5218343"/>
              <a:gd name="connsiteX124" fmla="*/ 922252 w 4131323"/>
              <a:gd name="connsiteY124" fmla="*/ 891596 h 5218343"/>
              <a:gd name="connsiteX125" fmla="*/ 953514 w 4131323"/>
              <a:gd name="connsiteY125" fmla="*/ 1047904 h 5218343"/>
              <a:gd name="connsiteX126" fmla="*/ 797206 w 4131323"/>
              <a:gd name="connsiteY126" fmla="*/ 1219843 h 5218343"/>
              <a:gd name="connsiteX127" fmla="*/ 625268 w 4131323"/>
              <a:gd name="connsiteY127" fmla="*/ 1149504 h 5218343"/>
              <a:gd name="connsiteX128" fmla="*/ 508037 w 4131323"/>
              <a:gd name="connsiteY128" fmla="*/ 1188581 h 5218343"/>
              <a:gd name="connsiteX129" fmla="*/ 328283 w 4131323"/>
              <a:gd name="connsiteY129" fmla="*/ 1282366 h 52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131323" h="5218343">
                <a:moveTo>
                  <a:pt x="328283" y="1282366"/>
                </a:moveTo>
                <a:cubicBezTo>
                  <a:pt x="300929" y="1326653"/>
                  <a:pt x="366058" y="1407412"/>
                  <a:pt x="343914" y="1454304"/>
                </a:cubicBezTo>
                <a:cubicBezTo>
                  <a:pt x="321770" y="1501196"/>
                  <a:pt x="217566" y="1525946"/>
                  <a:pt x="195422" y="1563720"/>
                </a:cubicBezTo>
                <a:cubicBezTo>
                  <a:pt x="173278" y="1601494"/>
                  <a:pt x="220170" y="1650991"/>
                  <a:pt x="211052" y="1680950"/>
                </a:cubicBezTo>
                <a:cubicBezTo>
                  <a:pt x="201934" y="1710909"/>
                  <a:pt x="149832" y="1695278"/>
                  <a:pt x="140714" y="1743473"/>
                </a:cubicBezTo>
                <a:cubicBezTo>
                  <a:pt x="131596" y="1791668"/>
                  <a:pt x="166765" y="1898479"/>
                  <a:pt x="156345" y="1970120"/>
                </a:cubicBezTo>
                <a:cubicBezTo>
                  <a:pt x="145925" y="2041761"/>
                  <a:pt x="80796" y="2127730"/>
                  <a:pt x="78191" y="2173320"/>
                </a:cubicBezTo>
                <a:cubicBezTo>
                  <a:pt x="75586" y="2218910"/>
                  <a:pt x="135504" y="2218909"/>
                  <a:pt x="140714" y="2243658"/>
                </a:cubicBezTo>
                <a:cubicBezTo>
                  <a:pt x="145924" y="2268407"/>
                  <a:pt x="130293" y="2298366"/>
                  <a:pt x="109452" y="2321812"/>
                </a:cubicBezTo>
                <a:cubicBezTo>
                  <a:pt x="88611" y="2345258"/>
                  <a:pt x="32601" y="2360889"/>
                  <a:pt x="15668" y="2384335"/>
                </a:cubicBezTo>
                <a:cubicBezTo>
                  <a:pt x="-1265" y="2407781"/>
                  <a:pt x="-5174" y="2445556"/>
                  <a:pt x="7852" y="2462489"/>
                </a:cubicBezTo>
                <a:cubicBezTo>
                  <a:pt x="20878" y="2479422"/>
                  <a:pt x="87309" y="2465094"/>
                  <a:pt x="93822" y="2485935"/>
                </a:cubicBezTo>
                <a:cubicBezTo>
                  <a:pt x="100335" y="2506776"/>
                  <a:pt x="62560" y="2540643"/>
                  <a:pt x="46929" y="2587535"/>
                </a:cubicBezTo>
                <a:cubicBezTo>
                  <a:pt x="31298" y="2634427"/>
                  <a:pt x="-1266" y="2721699"/>
                  <a:pt x="37" y="2767289"/>
                </a:cubicBezTo>
                <a:cubicBezTo>
                  <a:pt x="1340" y="2812879"/>
                  <a:pt x="15668" y="2828509"/>
                  <a:pt x="54745" y="2861073"/>
                </a:cubicBezTo>
                <a:cubicBezTo>
                  <a:pt x="93822" y="2893637"/>
                  <a:pt x="162858" y="2961370"/>
                  <a:pt x="234499" y="2962673"/>
                </a:cubicBezTo>
                <a:cubicBezTo>
                  <a:pt x="306140" y="2963976"/>
                  <a:pt x="450724" y="2900150"/>
                  <a:pt x="484591" y="2868889"/>
                </a:cubicBezTo>
                <a:cubicBezTo>
                  <a:pt x="518458" y="2837628"/>
                  <a:pt x="437699" y="2815483"/>
                  <a:pt x="437699" y="2775104"/>
                </a:cubicBezTo>
                <a:cubicBezTo>
                  <a:pt x="437699" y="2734725"/>
                  <a:pt x="457237" y="2651361"/>
                  <a:pt x="484591" y="2626612"/>
                </a:cubicBezTo>
                <a:cubicBezTo>
                  <a:pt x="511945" y="2601863"/>
                  <a:pt x="570561" y="2635730"/>
                  <a:pt x="601822" y="2626612"/>
                </a:cubicBezTo>
                <a:cubicBezTo>
                  <a:pt x="633084" y="2617494"/>
                  <a:pt x="664345" y="2562786"/>
                  <a:pt x="672160" y="2571904"/>
                </a:cubicBezTo>
                <a:cubicBezTo>
                  <a:pt x="679975" y="2581022"/>
                  <a:pt x="652622" y="2652663"/>
                  <a:pt x="648714" y="2681320"/>
                </a:cubicBezTo>
                <a:cubicBezTo>
                  <a:pt x="644806" y="2709977"/>
                  <a:pt x="629176" y="2724305"/>
                  <a:pt x="648714" y="2743843"/>
                </a:cubicBezTo>
                <a:cubicBezTo>
                  <a:pt x="668253" y="2763381"/>
                  <a:pt x="747709" y="2765986"/>
                  <a:pt x="765945" y="2798550"/>
                </a:cubicBezTo>
                <a:cubicBezTo>
                  <a:pt x="784181" y="2831114"/>
                  <a:pt x="741196" y="2914478"/>
                  <a:pt x="758129" y="2939227"/>
                </a:cubicBezTo>
                <a:cubicBezTo>
                  <a:pt x="775062" y="2963976"/>
                  <a:pt x="831073" y="2962674"/>
                  <a:pt x="867545" y="2947043"/>
                </a:cubicBezTo>
                <a:cubicBezTo>
                  <a:pt x="904017" y="2931412"/>
                  <a:pt x="957422" y="2883217"/>
                  <a:pt x="976960" y="2845443"/>
                </a:cubicBezTo>
                <a:cubicBezTo>
                  <a:pt x="996498" y="2807669"/>
                  <a:pt x="967843" y="2762078"/>
                  <a:pt x="984776" y="2720396"/>
                </a:cubicBezTo>
                <a:cubicBezTo>
                  <a:pt x="1001709" y="2678714"/>
                  <a:pt x="1035576" y="2621401"/>
                  <a:pt x="1078560" y="2595350"/>
                </a:cubicBezTo>
                <a:cubicBezTo>
                  <a:pt x="1121544" y="2569299"/>
                  <a:pt x="1181463" y="2539340"/>
                  <a:pt x="1242683" y="2564089"/>
                </a:cubicBezTo>
                <a:cubicBezTo>
                  <a:pt x="1303903" y="2588838"/>
                  <a:pt x="1406806" y="2694346"/>
                  <a:pt x="1445883" y="2743843"/>
                </a:cubicBezTo>
                <a:cubicBezTo>
                  <a:pt x="1484960" y="2793340"/>
                  <a:pt x="1479750" y="2763381"/>
                  <a:pt x="1477145" y="2861073"/>
                </a:cubicBezTo>
                <a:cubicBezTo>
                  <a:pt x="1474540" y="2958765"/>
                  <a:pt x="1402898" y="3233606"/>
                  <a:pt x="1430252" y="3329996"/>
                </a:cubicBezTo>
                <a:cubicBezTo>
                  <a:pt x="1457606" y="3426386"/>
                  <a:pt x="1594376" y="3376889"/>
                  <a:pt x="1641268" y="3439412"/>
                </a:cubicBezTo>
                <a:cubicBezTo>
                  <a:pt x="1688160" y="3501935"/>
                  <a:pt x="1706396" y="3641309"/>
                  <a:pt x="1711606" y="3705135"/>
                </a:cubicBezTo>
                <a:cubicBezTo>
                  <a:pt x="1716816" y="3768961"/>
                  <a:pt x="1685555" y="3792407"/>
                  <a:pt x="1672529" y="3822366"/>
                </a:cubicBezTo>
                <a:cubicBezTo>
                  <a:pt x="1659503" y="3852325"/>
                  <a:pt x="1660806" y="3852325"/>
                  <a:pt x="1633452" y="3884889"/>
                </a:cubicBezTo>
                <a:cubicBezTo>
                  <a:pt x="1606098" y="3917453"/>
                  <a:pt x="1516221" y="3973463"/>
                  <a:pt x="1508406" y="4017750"/>
                </a:cubicBezTo>
                <a:cubicBezTo>
                  <a:pt x="1500591" y="4062037"/>
                  <a:pt x="1619124" y="4091997"/>
                  <a:pt x="1586560" y="4150612"/>
                </a:cubicBezTo>
                <a:cubicBezTo>
                  <a:pt x="1553996" y="4209227"/>
                  <a:pt x="1341678" y="4316038"/>
                  <a:pt x="1313022" y="4369443"/>
                </a:cubicBezTo>
                <a:cubicBezTo>
                  <a:pt x="1284366" y="4422848"/>
                  <a:pt x="1379453" y="4451505"/>
                  <a:pt x="1414622" y="4471043"/>
                </a:cubicBezTo>
                <a:cubicBezTo>
                  <a:pt x="1449791" y="4490581"/>
                  <a:pt x="1492776" y="4473648"/>
                  <a:pt x="1524037" y="4486673"/>
                </a:cubicBezTo>
                <a:cubicBezTo>
                  <a:pt x="1555298" y="4499698"/>
                  <a:pt x="1567022" y="4538776"/>
                  <a:pt x="1602191" y="4549196"/>
                </a:cubicBezTo>
                <a:cubicBezTo>
                  <a:pt x="1637360" y="4559616"/>
                  <a:pt x="1710303" y="4562222"/>
                  <a:pt x="1735052" y="4549196"/>
                </a:cubicBezTo>
                <a:cubicBezTo>
                  <a:pt x="1759801" y="4536171"/>
                  <a:pt x="1737657" y="4495792"/>
                  <a:pt x="1750683" y="4471043"/>
                </a:cubicBezTo>
                <a:cubicBezTo>
                  <a:pt x="1763709" y="4446294"/>
                  <a:pt x="1802786" y="4433268"/>
                  <a:pt x="1813206" y="4400704"/>
                </a:cubicBezTo>
                <a:cubicBezTo>
                  <a:pt x="1823626" y="4368140"/>
                  <a:pt x="1805391" y="4299104"/>
                  <a:pt x="1813206" y="4275658"/>
                </a:cubicBezTo>
                <a:cubicBezTo>
                  <a:pt x="1821021" y="4252212"/>
                  <a:pt x="1850981" y="4274355"/>
                  <a:pt x="1860099" y="4260027"/>
                </a:cubicBezTo>
                <a:cubicBezTo>
                  <a:pt x="1869217" y="4245699"/>
                  <a:pt x="1839258" y="4209228"/>
                  <a:pt x="1867914" y="4189689"/>
                </a:cubicBezTo>
                <a:cubicBezTo>
                  <a:pt x="1896570" y="4170151"/>
                  <a:pt x="2017709" y="4120653"/>
                  <a:pt x="2032037" y="4142796"/>
                </a:cubicBezTo>
                <a:cubicBezTo>
                  <a:pt x="2046365" y="4164939"/>
                  <a:pt x="1956488" y="4278263"/>
                  <a:pt x="1953883" y="4322550"/>
                </a:cubicBezTo>
                <a:cubicBezTo>
                  <a:pt x="1951278" y="4366837"/>
                  <a:pt x="1985145" y="4398100"/>
                  <a:pt x="2016406" y="4408520"/>
                </a:cubicBezTo>
                <a:cubicBezTo>
                  <a:pt x="2047668" y="4418941"/>
                  <a:pt x="2129729" y="4383771"/>
                  <a:pt x="2141452" y="4385073"/>
                </a:cubicBezTo>
                <a:cubicBezTo>
                  <a:pt x="2153175" y="4386375"/>
                  <a:pt x="2093258" y="4396796"/>
                  <a:pt x="2086745" y="4416335"/>
                </a:cubicBezTo>
                <a:cubicBezTo>
                  <a:pt x="2080232" y="4435874"/>
                  <a:pt x="2099771" y="4476253"/>
                  <a:pt x="2102376" y="4502304"/>
                </a:cubicBezTo>
                <a:cubicBezTo>
                  <a:pt x="2104981" y="4528355"/>
                  <a:pt x="2099771" y="4549197"/>
                  <a:pt x="2102376" y="4572643"/>
                </a:cubicBezTo>
                <a:cubicBezTo>
                  <a:pt x="2104981" y="4596089"/>
                  <a:pt x="2118006" y="4589576"/>
                  <a:pt x="2118006" y="4642981"/>
                </a:cubicBezTo>
                <a:cubicBezTo>
                  <a:pt x="2118006" y="4696386"/>
                  <a:pt x="2112796" y="4824037"/>
                  <a:pt x="2102376" y="4893073"/>
                </a:cubicBezTo>
                <a:cubicBezTo>
                  <a:pt x="2091956" y="4962109"/>
                  <a:pt x="2054181" y="5009001"/>
                  <a:pt x="2055483" y="5057196"/>
                </a:cubicBezTo>
                <a:cubicBezTo>
                  <a:pt x="2056785" y="5105391"/>
                  <a:pt x="2032037" y="5157494"/>
                  <a:pt x="2110191" y="5182243"/>
                </a:cubicBezTo>
                <a:cubicBezTo>
                  <a:pt x="2188345" y="5206992"/>
                  <a:pt x="2425411" y="5209597"/>
                  <a:pt x="2524406" y="5205689"/>
                </a:cubicBezTo>
                <a:cubicBezTo>
                  <a:pt x="2623401" y="5201781"/>
                  <a:pt x="2645545" y="5157494"/>
                  <a:pt x="2704160" y="5158796"/>
                </a:cubicBezTo>
                <a:cubicBezTo>
                  <a:pt x="2762776" y="5160099"/>
                  <a:pt x="2822694" y="5238253"/>
                  <a:pt x="2876099" y="5213504"/>
                </a:cubicBezTo>
                <a:cubicBezTo>
                  <a:pt x="2929504" y="5188755"/>
                  <a:pt x="2980304" y="5048078"/>
                  <a:pt x="3024591" y="5010304"/>
                </a:cubicBezTo>
                <a:cubicBezTo>
                  <a:pt x="3068878" y="4972530"/>
                  <a:pt x="3119679" y="4994673"/>
                  <a:pt x="3141822" y="4986858"/>
                </a:cubicBezTo>
                <a:cubicBezTo>
                  <a:pt x="3163966" y="4979043"/>
                  <a:pt x="3154847" y="4979043"/>
                  <a:pt x="3157452" y="4963412"/>
                </a:cubicBezTo>
                <a:cubicBezTo>
                  <a:pt x="3160057" y="4947781"/>
                  <a:pt x="3144426" y="4911309"/>
                  <a:pt x="3157452" y="4893073"/>
                </a:cubicBezTo>
                <a:cubicBezTo>
                  <a:pt x="3170478" y="4874837"/>
                  <a:pt x="3222580" y="4869627"/>
                  <a:pt x="3235606" y="4853996"/>
                </a:cubicBezTo>
                <a:cubicBezTo>
                  <a:pt x="3248632" y="4838365"/>
                  <a:pt x="3255144" y="4816222"/>
                  <a:pt x="3235606" y="4799289"/>
                </a:cubicBezTo>
                <a:cubicBezTo>
                  <a:pt x="3216068" y="4782356"/>
                  <a:pt x="3096232" y="4797986"/>
                  <a:pt x="3118376" y="4752396"/>
                </a:cubicBezTo>
                <a:cubicBezTo>
                  <a:pt x="3140520" y="4706806"/>
                  <a:pt x="3326786" y="4599996"/>
                  <a:pt x="3368468" y="4525750"/>
                </a:cubicBezTo>
                <a:cubicBezTo>
                  <a:pt x="3410150" y="4451504"/>
                  <a:pt x="3382796" y="4352510"/>
                  <a:pt x="3368468" y="4306920"/>
                </a:cubicBezTo>
                <a:cubicBezTo>
                  <a:pt x="3354140" y="4261330"/>
                  <a:pt x="3290314" y="4280868"/>
                  <a:pt x="3282499" y="4252212"/>
                </a:cubicBezTo>
                <a:cubicBezTo>
                  <a:pt x="3274684" y="4223556"/>
                  <a:pt x="3316366" y="4167545"/>
                  <a:pt x="3321576" y="4134981"/>
                </a:cubicBezTo>
                <a:cubicBezTo>
                  <a:pt x="3326786" y="4102417"/>
                  <a:pt x="3298129" y="4106324"/>
                  <a:pt x="3313760" y="4056827"/>
                </a:cubicBezTo>
                <a:cubicBezTo>
                  <a:pt x="3329391" y="4007330"/>
                  <a:pt x="3388006" y="3890099"/>
                  <a:pt x="3415360" y="3837996"/>
                </a:cubicBezTo>
                <a:cubicBezTo>
                  <a:pt x="3442714" y="3785894"/>
                  <a:pt x="3451832" y="3762448"/>
                  <a:pt x="3477883" y="3744212"/>
                </a:cubicBezTo>
                <a:cubicBezTo>
                  <a:pt x="3503934" y="3725976"/>
                  <a:pt x="3572970" y="3754632"/>
                  <a:pt x="3571668" y="3728581"/>
                </a:cubicBezTo>
                <a:cubicBezTo>
                  <a:pt x="3570366" y="3702530"/>
                  <a:pt x="3455740" y="3662150"/>
                  <a:pt x="3470068" y="3587904"/>
                </a:cubicBezTo>
                <a:cubicBezTo>
                  <a:pt x="3484396" y="3513658"/>
                  <a:pt x="3638099" y="3354745"/>
                  <a:pt x="3657637" y="3283104"/>
                </a:cubicBezTo>
                <a:cubicBezTo>
                  <a:pt x="3677175" y="3211463"/>
                  <a:pt x="3597719" y="3225791"/>
                  <a:pt x="3587299" y="3158058"/>
                </a:cubicBezTo>
                <a:cubicBezTo>
                  <a:pt x="3576879" y="3090325"/>
                  <a:pt x="3613350" y="2956160"/>
                  <a:pt x="3595114" y="2876704"/>
                </a:cubicBezTo>
                <a:cubicBezTo>
                  <a:pt x="3576878" y="2797248"/>
                  <a:pt x="3476580" y="2724305"/>
                  <a:pt x="3477883" y="2681320"/>
                </a:cubicBezTo>
                <a:cubicBezTo>
                  <a:pt x="3479186" y="2638335"/>
                  <a:pt x="3583391" y="2640940"/>
                  <a:pt x="3602929" y="2618796"/>
                </a:cubicBezTo>
                <a:cubicBezTo>
                  <a:pt x="3622468" y="2596652"/>
                  <a:pt x="3618560" y="2567996"/>
                  <a:pt x="3595114" y="2548458"/>
                </a:cubicBezTo>
                <a:cubicBezTo>
                  <a:pt x="3571668" y="2528920"/>
                  <a:pt x="3501329" y="2500264"/>
                  <a:pt x="3462252" y="2501566"/>
                </a:cubicBezTo>
                <a:cubicBezTo>
                  <a:pt x="3423175" y="2502869"/>
                  <a:pt x="3407544" y="2560181"/>
                  <a:pt x="3360652" y="2556273"/>
                </a:cubicBezTo>
                <a:cubicBezTo>
                  <a:pt x="3313760" y="2552365"/>
                  <a:pt x="3214766" y="2518499"/>
                  <a:pt x="3180899" y="2478120"/>
                </a:cubicBezTo>
                <a:cubicBezTo>
                  <a:pt x="3147032" y="2437741"/>
                  <a:pt x="3152242" y="2359586"/>
                  <a:pt x="3157452" y="2313996"/>
                </a:cubicBezTo>
                <a:cubicBezTo>
                  <a:pt x="3162662" y="2268406"/>
                  <a:pt x="3210857" y="2256683"/>
                  <a:pt x="3212160" y="2204581"/>
                </a:cubicBezTo>
                <a:cubicBezTo>
                  <a:pt x="3213463" y="2152479"/>
                  <a:pt x="3160058" y="2045668"/>
                  <a:pt x="3165268" y="2001381"/>
                </a:cubicBezTo>
                <a:cubicBezTo>
                  <a:pt x="3170478" y="1957094"/>
                  <a:pt x="3226489" y="2036550"/>
                  <a:pt x="3243422" y="1938858"/>
                </a:cubicBezTo>
                <a:cubicBezTo>
                  <a:pt x="3260355" y="1841166"/>
                  <a:pt x="3201740" y="1515524"/>
                  <a:pt x="3266868" y="1415227"/>
                </a:cubicBezTo>
                <a:cubicBezTo>
                  <a:pt x="3331996" y="1314930"/>
                  <a:pt x="3558642" y="1367032"/>
                  <a:pt x="3634191" y="1337073"/>
                </a:cubicBezTo>
                <a:cubicBezTo>
                  <a:pt x="3709740" y="1307114"/>
                  <a:pt x="3670663" y="1253709"/>
                  <a:pt x="3720160" y="1235473"/>
                </a:cubicBezTo>
                <a:cubicBezTo>
                  <a:pt x="3769657" y="1217237"/>
                  <a:pt x="3890797" y="1248499"/>
                  <a:pt x="3931176" y="1227658"/>
                </a:cubicBezTo>
                <a:cubicBezTo>
                  <a:pt x="3971555" y="1206817"/>
                  <a:pt x="3953319" y="1152109"/>
                  <a:pt x="3962437" y="1110427"/>
                </a:cubicBezTo>
                <a:cubicBezTo>
                  <a:pt x="3971555" y="1068745"/>
                  <a:pt x="3993698" y="1023156"/>
                  <a:pt x="3985883" y="977566"/>
                </a:cubicBezTo>
                <a:cubicBezTo>
                  <a:pt x="3978068" y="931976"/>
                  <a:pt x="3893401" y="892899"/>
                  <a:pt x="3915545" y="836889"/>
                </a:cubicBezTo>
                <a:cubicBezTo>
                  <a:pt x="3937689" y="780879"/>
                  <a:pt x="4088786" y="698817"/>
                  <a:pt x="4118745" y="641504"/>
                </a:cubicBezTo>
                <a:cubicBezTo>
                  <a:pt x="4148704" y="584191"/>
                  <a:pt x="4118745" y="534694"/>
                  <a:pt x="4095299" y="493012"/>
                </a:cubicBezTo>
                <a:cubicBezTo>
                  <a:pt x="4071853" y="451330"/>
                  <a:pt x="4022355" y="394017"/>
                  <a:pt x="3978068" y="391412"/>
                </a:cubicBezTo>
                <a:cubicBezTo>
                  <a:pt x="3933781" y="388807"/>
                  <a:pt x="3872561" y="476078"/>
                  <a:pt x="3829576" y="477381"/>
                </a:cubicBezTo>
                <a:cubicBezTo>
                  <a:pt x="3786591" y="478684"/>
                  <a:pt x="3768355" y="408345"/>
                  <a:pt x="3720160" y="399227"/>
                </a:cubicBezTo>
                <a:cubicBezTo>
                  <a:pt x="3671965" y="390109"/>
                  <a:pt x="3563852" y="451329"/>
                  <a:pt x="3540406" y="422673"/>
                </a:cubicBezTo>
                <a:cubicBezTo>
                  <a:pt x="3516960" y="394017"/>
                  <a:pt x="3619862" y="267668"/>
                  <a:pt x="3579483" y="227289"/>
                </a:cubicBezTo>
                <a:cubicBezTo>
                  <a:pt x="3539104" y="186910"/>
                  <a:pt x="3372375" y="209052"/>
                  <a:pt x="3298129" y="180396"/>
                </a:cubicBezTo>
                <a:cubicBezTo>
                  <a:pt x="3223883" y="151740"/>
                  <a:pt x="3186108" y="85309"/>
                  <a:pt x="3134006" y="55350"/>
                </a:cubicBezTo>
                <a:cubicBezTo>
                  <a:pt x="3081904" y="25391"/>
                  <a:pt x="3040222" y="4551"/>
                  <a:pt x="2985514" y="643"/>
                </a:cubicBezTo>
                <a:cubicBezTo>
                  <a:pt x="2930806" y="-3265"/>
                  <a:pt x="2839627" y="11063"/>
                  <a:pt x="2805760" y="31904"/>
                </a:cubicBezTo>
                <a:cubicBezTo>
                  <a:pt x="2771893" y="52745"/>
                  <a:pt x="2821391" y="117874"/>
                  <a:pt x="2782314" y="125689"/>
                </a:cubicBezTo>
                <a:cubicBezTo>
                  <a:pt x="2743237" y="133504"/>
                  <a:pt x="2620797" y="77493"/>
                  <a:pt x="2571299" y="78796"/>
                </a:cubicBezTo>
                <a:cubicBezTo>
                  <a:pt x="2521802" y="80098"/>
                  <a:pt x="2530919" y="145227"/>
                  <a:pt x="2485329" y="133504"/>
                </a:cubicBezTo>
                <a:cubicBezTo>
                  <a:pt x="2439739" y="121781"/>
                  <a:pt x="2366796" y="-7173"/>
                  <a:pt x="2297760" y="8458"/>
                </a:cubicBezTo>
                <a:cubicBezTo>
                  <a:pt x="2228724" y="24089"/>
                  <a:pt x="2097165" y="132202"/>
                  <a:pt x="2071114" y="227289"/>
                </a:cubicBezTo>
                <a:cubicBezTo>
                  <a:pt x="2045063" y="322376"/>
                  <a:pt x="2146662" y="519063"/>
                  <a:pt x="2141452" y="578981"/>
                </a:cubicBezTo>
                <a:cubicBezTo>
                  <a:pt x="2136242" y="638899"/>
                  <a:pt x="2075021" y="581586"/>
                  <a:pt x="2039852" y="586796"/>
                </a:cubicBezTo>
                <a:cubicBezTo>
                  <a:pt x="2004683" y="592006"/>
                  <a:pt x="1991657" y="612848"/>
                  <a:pt x="1930437" y="610243"/>
                </a:cubicBezTo>
                <a:cubicBezTo>
                  <a:pt x="1869217" y="607638"/>
                  <a:pt x="1736354" y="568561"/>
                  <a:pt x="1672529" y="571166"/>
                </a:cubicBezTo>
                <a:cubicBezTo>
                  <a:pt x="1608704" y="573771"/>
                  <a:pt x="1585257" y="602427"/>
                  <a:pt x="1547483" y="625873"/>
                </a:cubicBezTo>
                <a:cubicBezTo>
                  <a:pt x="1509709" y="649319"/>
                  <a:pt x="1483657" y="696212"/>
                  <a:pt x="1445883" y="711843"/>
                </a:cubicBezTo>
                <a:cubicBezTo>
                  <a:pt x="1408109" y="727474"/>
                  <a:pt x="1349493" y="713145"/>
                  <a:pt x="1320837" y="719658"/>
                </a:cubicBezTo>
                <a:cubicBezTo>
                  <a:pt x="1292181" y="726171"/>
                  <a:pt x="1299996" y="744407"/>
                  <a:pt x="1273945" y="750920"/>
                </a:cubicBezTo>
                <a:cubicBezTo>
                  <a:pt x="1247894" y="757433"/>
                  <a:pt x="1223144" y="735289"/>
                  <a:pt x="1164529" y="758735"/>
                </a:cubicBezTo>
                <a:cubicBezTo>
                  <a:pt x="1105914" y="782181"/>
                  <a:pt x="957421" y="843401"/>
                  <a:pt x="922252" y="891596"/>
                </a:cubicBezTo>
                <a:cubicBezTo>
                  <a:pt x="887083" y="939791"/>
                  <a:pt x="974355" y="993196"/>
                  <a:pt x="953514" y="1047904"/>
                </a:cubicBezTo>
                <a:cubicBezTo>
                  <a:pt x="932673" y="1102612"/>
                  <a:pt x="851914" y="1202910"/>
                  <a:pt x="797206" y="1219843"/>
                </a:cubicBezTo>
                <a:cubicBezTo>
                  <a:pt x="742498" y="1236776"/>
                  <a:pt x="673463" y="1154714"/>
                  <a:pt x="625268" y="1149504"/>
                </a:cubicBezTo>
                <a:cubicBezTo>
                  <a:pt x="577073" y="1144294"/>
                  <a:pt x="552324" y="1170345"/>
                  <a:pt x="508037" y="1188581"/>
                </a:cubicBezTo>
                <a:cubicBezTo>
                  <a:pt x="463750" y="1206817"/>
                  <a:pt x="355637" y="1238079"/>
                  <a:pt x="328283" y="1282366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993B269-F34A-1745-E53C-0F11C4E63D1E}"/>
              </a:ext>
            </a:extLst>
          </p:cNvPr>
          <p:cNvGrpSpPr/>
          <p:nvPr/>
        </p:nvGrpSpPr>
        <p:grpSpPr>
          <a:xfrm>
            <a:off x="10790180" y="371317"/>
            <a:ext cx="720000" cy="1080000"/>
            <a:chOff x="7486135" y="1529228"/>
            <a:chExt cx="3516327" cy="5121775"/>
          </a:xfrm>
        </p:grpSpPr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E479A920-12C4-F9CA-36BC-3AE4E1F30ABA}"/>
                </a:ext>
              </a:extLst>
            </p:cNvPr>
            <p:cNvSpPr/>
            <p:nvPr/>
          </p:nvSpPr>
          <p:spPr>
            <a:xfrm>
              <a:off x="7486135" y="1529228"/>
              <a:ext cx="2796047" cy="5121775"/>
            </a:xfrm>
            <a:custGeom>
              <a:avLst/>
              <a:gdLst>
                <a:gd name="connsiteX0" fmla="*/ 2158050 w 2796047"/>
                <a:gd name="connsiteY0" fmla="*/ 2480064 h 5121775"/>
                <a:gd name="connsiteX1" fmla="*/ 2134603 w 2796047"/>
                <a:gd name="connsiteY1" fmla="*/ 2628557 h 5121775"/>
                <a:gd name="connsiteX2" fmla="*/ 2017373 w 2796047"/>
                <a:gd name="connsiteY2" fmla="*/ 2753603 h 5121775"/>
                <a:gd name="connsiteX3" fmla="*/ 1978296 w 2796047"/>
                <a:gd name="connsiteY3" fmla="*/ 2605110 h 5121775"/>
                <a:gd name="connsiteX4" fmla="*/ 2009557 w 2796047"/>
                <a:gd name="connsiteY4" fmla="*/ 2519141 h 5121775"/>
                <a:gd name="connsiteX5" fmla="*/ 1861065 w 2796047"/>
                <a:gd name="connsiteY5" fmla="*/ 2487880 h 5121775"/>
                <a:gd name="connsiteX6" fmla="*/ 1665680 w 2796047"/>
                <a:gd name="connsiteY6" fmla="*/ 2652003 h 5121775"/>
                <a:gd name="connsiteX7" fmla="*/ 1579711 w 2796047"/>
                <a:gd name="connsiteY7" fmla="*/ 2636372 h 5121775"/>
                <a:gd name="connsiteX8" fmla="*/ 1501557 w 2796047"/>
                <a:gd name="connsiteY8" fmla="*/ 2667634 h 5121775"/>
                <a:gd name="connsiteX9" fmla="*/ 1540634 w 2796047"/>
                <a:gd name="connsiteY9" fmla="*/ 2534772 h 5121775"/>
                <a:gd name="connsiteX10" fmla="*/ 1407773 w 2796047"/>
                <a:gd name="connsiteY10" fmla="*/ 2566034 h 5121775"/>
                <a:gd name="connsiteX11" fmla="*/ 1337434 w 2796047"/>
                <a:gd name="connsiteY11" fmla="*/ 2456618 h 5121775"/>
                <a:gd name="connsiteX12" fmla="*/ 1423403 w 2796047"/>
                <a:gd name="connsiteY12" fmla="*/ 2284680 h 5121775"/>
                <a:gd name="connsiteX13" fmla="*/ 1337434 w 2796047"/>
                <a:gd name="connsiteY13" fmla="*/ 2261234 h 5121775"/>
                <a:gd name="connsiteX14" fmla="*/ 1376511 w 2796047"/>
                <a:gd name="connsiteY14" fmla="*/ 2018957 h 5121775"/>
                <a:gd name="connsiteX15" fmla="*/ 1313988 w 2796047"/>
                <a:gd name="connsiteY15" fmla="*/ 2018957 h 5121775"/>
                <a:gd name="connsiteX16" fmla="*/ 1384327 w 2796047"/>
                <a:gd name="connsiteY16" fmla="*/ 1964249 h 5121775"/>
                <a:gd name="connsiteX17" fmla="*/ 1345250 w 2796047"/>
                <a:gd name="connsiteY17" fmla="*/ 1854834 h 5121775"/>
                <a:gd name="connsiteX18" fmla="*/ 1501557 w 2796047"/>
                <a:gd name="connsiteY18" fmla="*/ 1698526 h 5121775"/>
                <a:gd name="connsiteX19" fmla="*/ 1439034 w 2796047"/>
                <a:gd name="connsiteY19" fmla="*/ 1464064 h 5121775"/>
                <a:gd name="connsiteX20" fmla="*/ 1556265 w 2796047"/>
                <a:gd name="connsiteY20" fmla="*/ 1409357 h 5121775"/>
                <a:gd name="connsiteX21" fmla="*/ 1532819 w 2796047"/>
                <a:gd name="connsiteY21" fmla="*/ 1292126 h 5121775"/>
                <a:gd name="connsiteX22" fmla="*/ 1657865 w 2796047"/>
                <a:gd name="connsiteY22" fmla="*/ 1198341 h 5121775"/>
                <a:gd name="connsiteX23" fmla="*/ 1720388 w 2796047"/>
                <a:gd name="connsiteY23" fmla="*/ 1088926 h 5121775"/>
                <a:gd name="connsiteX24" fmla="*/ 1845434 w 2796047"/>
                <a:gd name="connsiteY24" fmla="*/ 1120187 h 5121775"/>
                <a:gd name="connsiteX25" fmla="*/ 1876696 w 2796047"/>
                <a:gd name="connsiteY25" fmla="*/ 995141 h 5121775"/>
                <a:gd name="connsiteX26" fmla="*/ 2040819 w 2796047"/>
                <a:gd name="connsiteY26" fmla="*/ 1018587 h 5121775"/>
                <a:gd name="connsiteX27" fmla="*/ 2025188 w 2796047"/>
                <a:gd name="connsiteY27" fmla="*/ 682526 h 5121775"/>
                <a:gd name="connsiteX28" fmla="*/ 1829803 w 2796047"/>
                <a:gd name="connsiteY28" fmla="*/ 620003 h 5121775"/>
                <a:gd name="connsiteX29" fmla="*/ 1814173 w 2796047"/>
                <a:gd name="connsiteY29" fmla="*/ 705972 h 5121775"/>
                <a:gd name="connsiteX30" fmla="*/ 1814173 w 2796047"/>
                <a:gd name="connsiteY30" fmla="*/ 494957 h 5121775"/>
                <a:gd name="connsiteX31" fmla="*/ 1665680 w 2796047"/>
                <a:gd name="connsiteY31" fmla="*/ 502772 h 5121775"/>
                <a:gd name="connsiteX32" fmla="*/ 1345250 w 2796047"/>
                <a:gd name="connsiteY32" fmla="*/ 237049 h 5121775"/>
                <a:gd name="connsiteX33" fmla="*/ 1306173 w 2796047"/>
                <a:gd name="connsiteY33" fmla="*/ 197972 h 5121775"/>
                <a:gd name="connsiteX34" fmla="*/ 1212388 w 2796047"/>
                <a:gd name="connsiteY34" fmla="*/ 229234 h 5121775"/>
                <a:gd name="connsiteX35" fmla="*/ 1110788 w 2796047"/>
                <a:gd name="connsiteY35" fmla="*/ 143264 h 5121775"/>
                <a:gd name="connsiteX36" fmla="*/ 1017003 w 2796047"/>
                <a:gd name="connsiteY36" fmla="*/ 190157 h 5121775"/>
                <a:gd name="connsiteX37" fmla="*/ 813803 w 2796047"/>
                <a:gd name="connsiteY37" fmla="*/ 112003 h 5121775"/>
                <a:gd name="connsiteX38" fmla="*/ 524634 w 2796047"/>
                <a:gd name="connsiteY38" fmla="*/ 2587 h 5121775"/>
                <a:gd name="connsiteX39" fmla="*/ 446480 w 2796047"/>
                <a:gd name="connsiteY39" fmla="*/ 49480 h 5121775"/>
                <a:gd name="connsiteX40" fmla="*/ 415219 w 2796047"/>
                <a:gd name="connsiteY40" fmla="*/ 213603 h 5121775"/>
                <a:gd name="connsiteX41" fmla="*/ 532450 w 2796047"/>
                <a:gd name="connsiteY41" fmla="*/ 276126 h 5121775"/>
                <a:gd name="connsiteX42" fmla="*/ 501188 w 2796047"/>
                <a:gd name="connsiteY42" fmla="*/ 377726 h 5121775"/>
                <a:gd name="connsiteX43" fmla="*/ 579342 w 2796047"/>
                <a:gd name="connsiteY43" fmla="*/ 377726 h 5121775"/>
                <a:gd name="connsiteX44" fmla="*/ 516819 w 2796047"/>
                <a:gd name="connsiteY44" fmla="*/ 448064 h 5121775"/>
                <a:gd name="connsiteX45" fmla="*/ 587157 w 2796047"/>
                <a:gd name="connsiteY45" fmla="*/ 487141 h 5121775"/>
                <a:gd name="connsiteX46" fmla="*/ 618419 w 2796047"/>
                <a:gd name="connsiteY46" fmla="*/ 596557 h 5121775"/>
                <a:gd name="connsiteX47" fmla="*/ 782542 w 2796047"/>
                <a:gd name="connsiteY47" fmla="*/ 604372 h 5121775"/>
                <a:gd name="connsiteX48" fmla="*/ 845065 w 2796047"/>
                <a:gd name="connsiteY48" fmla="*/ 721603 h 5121775"/>
                <a:gd name="connsiteX49" fmla="*/ 813803 w 2796047"/>
                <a:gd name="connsiteY49" fmla="*/ 768495 h 5121775"/>
                <a:gd name="connsiteX50" fmla="*/ 891957 w 2796047"/>
                <a:gd name="connsiteY50" fmla="*/ 893541 h 5121775"/>
                <a:gd name="connsiteX51" fmla="*/ 829434 w 2796047"/>
                <a:gd name="connsiteY51" fmla="*/ 940434 h 5121775"/>
                <a:gd name="connsiteX52" fmla="*/ 735650 w 2796047"/>
                <a:gd name="connsiteY52" fmla="*/ 838834 h 5121775"/>
                <a:gd name="connsiteX53" fmla="*/ 712203 w 2796047"/>
                <a:gd name="connsiteY53" fmla="*/ 948249 h 5121775"/>
                <a:gd name="connsiteX54" fmla="*/ 634050 w 2796047"/>
                <a:gd name="connsiteY54" fmla="*/ 979510 h 5121775"/>
                <a:gd name="connsiteX55" fmla="*/ 587157 w 2796047"/>
                <a:gd name="connsiteY55" fmla="*/ 940434 h 5121775"/>
                <a:gd name="connsiteX56" fmla="*/ 493373 w 2796047"/>
                <a:gd name="connsiteY56" fmla="*/ 995141 h 5121775"/>
                <a:gd name="connsiteX57" fmla="*/ 493373 w 2796047"/>
                <a:gd name="connsiteY57" fmla="*/ 1065480 h 5121775"/>
                <a:gd name="connsiteX58" fmla="*/ 407403 w 2796047"/>
                <a:gd name="connsiteY58" fmla="*/ 1073295 h 5121775"/>
                <a:gd name="connsiteX59" fmla="*/ 438665 w 2796047"/>
                <a:gd name="connsiteY59" fmla="*/ 1159264 h 5121775"/>
                <a:gd name="connsiteX60" fmla="*/ 391773 w 2796047"/>
                <a:gd name="connsiteY60" fmla="*/ 1221787 h 5121775"/>
                <a:gd name="connsiteX61" fmla="*/ 399588 w 2796047"/>
                <a:gd name="connsiteY61" fmla="*/ 1323387 h 5121775"/>
                <a:gd name="connsiteX62" fmla="*/ 368327 w 2796047"/>
                <a:gd name="connsiteY62" fmla="*/ 1385910 h 5121775"/>
                <a:gd name="connsiteX63" fmla="*/ 321434 w 2796047"/>
                <a:gd name="connsiteY63" fmla="*/ 1448434 h 5121775"/>
                <a:gd name="connsiteX64" fmla="*/ 305803 w 2796047"/>
                <a:gd name="connsiteY64" fmla="*/ 1510957 h 5121775"/>
                <a:gd name="connsiteX65" fmla="*/ 329250 w 2796047"/>
                <a:gd name="connsiteY65" fmla="*/ 1581295 h 5121775"/>
                <a:gd name="connsiteX66" fmla="*/ 290173 w 2796047"/>
                <a:gd name="connsiteY66" fmla="*/ 1620372 h 5121775"/>
                <a:gd name="connsiteX67" fmla="*/ 266727 w 2796047"/>
                <a:gd name="connsiteY67" fmla="*/ 1690710 h 5121775"/>
                <a:gd name="connsiteX68" fmla="*/ 266727 w 2796047"/>
                <a:gd name="connsiteY68" fmla="*/ 1753234 h 5121775"/>
                <a:gd name="connsiteX69" fmla="*/ 305803 w 2796047"/>
                <a:gd name="connsiteY69" fmla="*/ 1800126 h 5121775"/>
                <a:gd name="connsiteX70" fmla="*/ 235465 w 2796047"/>
                <a:gd name="connsiteY70" fmla="*/ 1847018 h 5121775"/>
                <a:gd name="connsiteX71" fmla="*/ 157311 w 2796047"/>
                <a:gd name="connsiteY71" fmla="*/ 1932987 h 5121775"/>
                <a:gd name="connsiteX72" fmla="*/ 71342 w 2796047"/>
                <a:gd name="connsiteY72" fmla="*/ 1956434 h 5121775"/>
                <a:gd name="connsiteX73" fmla="*/ 8819 w 2796047"/>
                <a:gd name="connsiteY73" fmla="*/ 2026772 h 5121775"/>
                <a:gd name="connsiteX74" fmla="*/ 8819 w 2796047"/>
                <a:gd name="connsiteY74" fmla="*/ 2097110 h 5121775"/>
                <a:gd name="connsiteX75" fmla="*/ 86973 w 2796047"/>
                <a:gd name="connsiteY75" fmla="*/ 2097110 h 5121775"/>
                <a:gd name="connsiteX76" fmla="*/ 71342 w 2796047"/>
                <a:gd name="connsiteY76" fmla="*/ 2190895 h 5121775"/>
                <a:gd name="connsiteX77" fmla="*/ 118234 w 2796047"/>
                <a:gd name="connsiteY77" fmla="*/ 2261234 h 5121775"/>
                <a:gd name="connsiteX78" fmla="*/ 141680 w 2796047"/>
                <a:gd name="connsiteY78" fmla="*/ 2315941 h 5121775"/>
                <a:gd name="connsiteX79" fmla="*/ 110419 w 2796047"/>
                <a:gd name="connsiteY79" fmla="*/ 2378464 h 5121775"/>
                <a:gd name="connsiteX80" fmla="*/ 165127 w 2796047"/>
                <a:gd name="connsiteY80" fmla="*/ 2409726 h 5121775"/>
                <a:gd name="connsiteX81" fmla="*/ 165127 w 2796047"/>
                <a:gd name="connsiteY81" fmla="*/ 2495695 h 5121775"/>
                <a:gd name="connsiteX82" fmla="*/ 126050 w 2796047"/>
                <a:gd name="connsiteY82" fmla="*/ 2581664 h 5121775"/>
                <a:gd name="connsiteX83" fmla="*/ 141680 w 2796047"/>
                <a:gd name="connsiteY83" fmla="*/ 2667634 h 5121775"/>
                <a:gd name="connsiteX84" fmla="*/ 180757 w 2796047"/>
                <a:gd name="connsiteY84" fmla="*/ 2761418 h 5121775"/>
                <a:gd name="connsiteX85" fmla="*/ 188573 w 2796047"/>
                <a:gd name="connsiteY85" fmla="*/ 2823941 h 5121775"/>
                <a:gd name="connsiteX86" fmla="*/ 172942 w 2796047"/>
                <a:gd name="connsiteY86" fmla="*/ 2886464 h 5121775"/>
                <a:gd name="connsiteX87" fmla="*/ 243280 w 2796047"/>
                <a:gd name="connsiteY87" fmla="*/ 2941172 h 5121775"/>
                <a:gd name="connsiteX88" fmla="*/ 290173 w 2796047"/>
                <a:gd name="connsiteY88" fmla="*/ 2988064 h 5121775"/>
                <a:gd name="connsiteX89" fmla="*/ 297988 w 2796047"/>
                <a:gd name="connsiteY89" fmla="*/ 3050587 h 5121775"/>
                <a:gd name="connsiteX90" fmla="*/ 266727 w 2796047"/>
                <a:gd name="connsiteY90" fmla="*/ 3167818 h 5121775"/>
                <a:gd name="connsiteX91" fmla="*/ 337065 w 2796047"/>
                <a:gd name="connsiteY91" fmla="*/ 3144372 h 5121775"/>
                <a:gd name="connsiteX92" fmla="*/ 383957 w 2796047"/>
                <a:gd name="connsiteY92" fmla="*/ 3144372 h 5121775"/>
                <a:gd name="connsiteX93" fmla="*/ 430850 w 2796047"/>
                <a:gd name="connsiteY93" fmla="*/ 3167818 h 5121775"/>
                <a:gd name="connsiteX94" fmla="*/ 399588 w 2796047"/>
                <a:gd name="connsiteY94" fmla="*/ 3331941 h 5121775"/>
                <a:gd name="connsiteX95" fmla="*/ 368327 w 2796047"/>
                <a:gd name="connsiteY95" fmla="*/ 3410095 h 5121775"/>
                <a:gd name="connsiteX96" fmla="*/ 352696 w 2796047"/>
                <a:gd name="connsiteY96" fmla="*/ 3511695 h 5121775"/>
                <a:gd name="connsiteX97" fmla="*/ 376142 w 2796047"/>
                <a:gd name="connsiteY97" fmla="*/ 3605480 h 5121775"/>
                <a:gd name="connsiteX98" fmla="*/ 376142 w 2796047"/>
                <a:gd name="connsiteY98" fmla="*/ 3605480 h 5121775"/>
                <a:gd name="connsiteX99" fmla="*/ 313619 w 2796047"/>
                <a:gd name="connsiteY99" fmla="*/ 3753972 h 5121775"/>
                <a:gd name="connsiteX100" fmla="*/ 165127 w 2796047"/>
                <a:gd name="connsiteY100" fmla="*/ 3785234 h 5121775"/>
                <a:gd name="connsiteX101" fmla="*/ 235465 w 2796047"/>
                <a:gd name="connsiteY101" fmla="*/ 3972803 h 5121775"/>
                <a:gd name="connsiteX102" fmla="*/ 391773 w 2796047"/>
                <a:gd name="connsiteY102" fmla="*/ 3980618 h 5121775"/>
                <a:gd name="connsiteX103" fmla="*/ 391773 w 2796047"/>
                <a:gd name="connsiteY103" fmla="*/ 4050957 h 5121775"/>
                <a:gd name="connsiteX104" fmla="*/ 321434 w 2796047"/>
                <a:gd name="connsiteY104" fmla="*/ 4097849 h 5121775"/>
                <a:gd name="connsiteX105" fmla="*/ 352696 w 2796047"/>
                <a:gd name="connsiteY105" fmla="*/ 4199449 h 5121775"/>
                <a:gd name="connsiteX106" fmla="*/ 376142 w 2796047"/>
                <a:gd name="connsiteY106" fmla="*/ 4285418 h 5121775"/>
                <a:gd name="connsiteX107" fmla="*/ 454296 w 2796047"/>
                <a:gd name="connsiteY107" fmla="*/ 4363572 h 5121775"/>
                <a:gd name="connsiteX108" fmla="*/ 454296 w 2796047"/>
                <a:gd name="connsiteY108" fmla="*/ 4387018 h 5121775"/>
                <a:gd name="connsiteX109" fmla="*/ 352696 w 2796047"/>
                <a:gd name="connsiteY109" fmla="*/ 4418280 h 5121775"/>
                <a:gd name="connsiteX110" fmla="*/ 399588 w 2796047"/>
                <a:gd name="connsiteY110" fmla="*/ 4543326 h 5121775"/>
                <a:gd name="connsiteX111" fmla="*/ 501188 w 2796047"/>
                <a:gd name="connsiteY111" fmla="*/ 4605849 h 5121775"/>
                <a:gd name="connsiteX112" fmla="*/ 587157 w 2796047"/>
                <a:gd name="connsiteY112" fmla="*/ 4668372 h 5121775"/>
                <a:gd name="connsiteX113" fmla="*/ 602788 w 2796047"/>
                <a:gd name="connsiteY113" fmla="*/ 4605849 h 5121775"/>
                <a:gd name="connsiteX114" fmla="*/ 665311 w 2796047"/>
                <a:gd name="connsiteY114" fmla="*/ 4574587 h 5121775"/>
                <a:gd name="connsiteX115" fmla="*/ 673127 w 2796047"/>
                <a:gd name="connsiteY115" fmla="*/ 4519880 h 5121775"/>
                <a:gd name="connsiteX116" fmla="*/ 720019 w 2796047"/>
                <a:gd name="connsiteY116" fmla="*/ 4394834 h 5121775"/>
                <a:gd name="connsiteX117" fmla="*/ 704388 w 2796047"/>
                <a:gd name="connsiteY117" fmla="*/ 4371387 h 5121775"/>
                <a:gd name="connsiteX118" fmla="*/ 657496 w 2796047"/>
                <a:gd name="connsiteY118" fmla="*/ 4277603 h 5121775"/>
                <a:gd name="connsiteX119" fmla="*/ 610603 w 2796047"/>
                <a:gd name="connsiteY119" fmla="*/ 4230710 h 5121775"/>
                <a:gd name="connsiteX120" fmla="*/ 704388 w 2796047"/>
                <a:gd name="connsiteY120" fmla="*/ 4160372 h 5121775"/>
                <a:gd name="connsiteX121" fmla="*/ 774727 w 2796047"/>
                <a:gd name="connsiteY121" fmla="*/ 4199449 h 5121775"/>
                <a:gd name="connsiteX122" fmla="*/ 813803 w 2796047"/>
                <a:gd name="connsiteY122" fmla="*/ 4254157 h 5121775"/>
                <a:gd name="connsiteX123" fmla="*/ 891957 w 2796047"/>
                <a:gd name="connsiteY123" fmla="*/ 4285418 h 5121775"/>
                <a:gd name="connsiteX124" fmla="*/ 884142 w 2796047"/>
                <a:gd name="connsiteY124" fmla="*/ 4402649 h 5121775"/>
                <a:gd name="connsiteX125" fmla="*/ 938850 w 2796047"/>
                <a:gd name="connsiteY125" fmla="*/ 4472987 h 5121775"/>
                <a:gd name="connsiteX126" fmla="*/ 993557 w 2796047"/>
                <a:gd name="connsiteY126" fmla="*/ 4457357 h 5121775"/>
                <a:gd name="connsiteX127" fmla="*/ 1001373 w 2796047"/>
                <a:gd name="connsiteY127" fmla="*/ 4558957 h 5121775"/>
                <a:gd name="connsiteX128" fmla="*/ 1071711 w 2796047"/>
                <a:gd name="connsiteY128" fmla="*/ 4590218 h 5121775"/>
                <a:gd name="connsiteX129" fmla="*/ 1110788 w 2796047"/>
                <a:gd name="connsiteY129" fmla="*/ 4519880 h 5121775"/>
                <a:gd name="connsiteX130" fmla="*/ 1157680 w 2796047"/>
                <a:gd name="connsiteY130" fmla="*/ 4535510 h 5121775"/>
                <a:gd name="connsiteX131" fmla="*/ 1071711 w 2796047"/>
                <a:gd name="connsiteY131" fmla="*/ 4707449 h 5121775"/>
                <a:gd name="connsiteX132" fmla="*/ 1353065 w 2796047"/>
                <a:gd name="connsiteY132" fmla="*/ 4832495 h 5121775"/>
                <a:gd name="connsiteX133" fmla="*/ 1376511 w 2796047"/>
                <a:gd name="connsiteY133" fmla="*/ 4980987 h 5121775"/>
                <a:gd name="connsiteX134" fmla="*/ 1509373 w 2796047"/>
                <a:gd name="connsiteY134" fmla="*/ 5121664 h 5121775"/>
                <a:gd name="connsiteX135" fmla="*/ 1501557 w 2796047"/>
                <a:gd name="connsiteY135" fmla="*/ 5004434 h 5121775"/>
                <a:gd name="connsiteX136" fmla="*/ 1829803 w 2796047"/>
                <a:gd name="connsiteY136" fmla="*/ 4996618 h 5121775"/>
                <a:gd name="connsiteX137" fmla="*/ 1907957 w 2796047"/>
                <a:gd name="connsiteY137" fmla="*/ 4848126 h 5121775"/>
                <a:gd name="connsiteX138" fmla="*/ 1978296 w 2796047"/>
                <a:gd name="connsiteY138" fmla="*/ 4816864 h 5121775"/>
                <a:gd name="connsiteX139" fmla="*/ 1954850 w 2796047"/>
                <a:gd name="connsiteY139" fmla="*/ 4668372 h 5121775"/>
                <a:gd name="connsiteX140" fmla="*/ 1915773 w 2796047"/>
                <a:gd name="connsiteY140" fmla="*/ 4668372 h 5121775"/>
                <a:gd name="connsiteX141" fmla="*/ 1915773 w 2796047"/>
                <a:gd name="connsiteY141" fmla="*/ 4566772 h 5121775"/>
                <a:gd name="connsiteX142" fmla="*/ 1939219 w 2796047"/>
                <a:gd name="connsiteY142" fmla="*/ 4472987 h 5121775"/>
                <a:gd name="connsiteX143" fmla="*/ 1986111 w 2796047"/>
                <a:gd name="connsiteY143" fmla="*/ 4465172 h 5121775"/>
                <a:gd name="connsiteX144" fmla="*/ 2001742 w 2796047"/>
                <a:gd name="connsiteY144" fmla="*/ 4527695 h 5121775"/>
                <a:gd name="connsiteX145" fmla="*/ 2251834 w 2796047"/>
                <a:gd name="connsiteY145" fmla="*/ 4582403 h 5121775"/>
                <a:gd name="connsiteX146" fmla="*/ 2283096 w 2796047"/>
                <a:gd name="connsiteY146" fmla="*/ 4660557 h 5121775"/>
                <a:gd name="connsiteX147" fmla="*/ 2361250 w 2796047"/>
                <a:gd name="connsiteY147" fmla="*/ 4668372 h 5121775"/>
                <a:gd name="connsiteX148" fmla="*/ 2392511 w 2796047"/>
                <a:gd name="connsiteY148" fmla="*/ 4472987 h 5121775"/>
                <a:gd name="connsiteX149" fmla="*/ 2619157 w 2796047"/>
                <a:gd name="connsiteY149" fmla="*/ 4465172 h 5121775"/>
                <a:gd name="connsiteX150" fmla="*/ 2767650 w 2796047"/>
                <a:gd name="connsiteY150" fmla="*/ 4504249 h 5121775"/>
                <a:gd name="connsiteX151" fmla="*/ 2791096 w 2796047"/>
                <a:gd name="connsiteY151" fmla="*/ 4379203 h 5121775"/>
                <a:gd name="connsiteX152" fmla="*/ 2705127 w 2796047"/>
                <a:gd name="connsiteY152" fmla="*/ 4308864 h 5121775"/>
                <a:gd name="connsiteX153" fmla="*/ 2744203 w 2796047"/>
                <a:gd name="connsiteY153" fmla="*/ 4254157 h 5121775"/>
                <a:gd name="connsiteX0" fmla="*/ 2158050 w 2796047"/>
                <a:gd name="connsiteY0" fmla="*/ 2480064 h 5121775"/>
                <a:gd name="connsiteX1" fmla="*/ 2134603 w 2796047"/>
                <a:gd name="connsiteY1" fmla="*/ 2628557 h 5121775"/>
                <a:gd name="connsiteX2" fmla="*/ 2017373 w 2796047"/>
                <a:gd name="connsiteY2" fmla="*/ 2753603 h 5121775"/>
                <a:gd name="connsiteX3" fmla="*/ 1978296 w 2796047"/>
                <a:gd name="connsiteY3" fmla="*/ 2605110 h 5121775"/>
                <a:gd name="connsiteX4" fmla="*/ 2009557 w 2796047"/>
                <a:gd name="connsiteY4" fmla="*/ 2519141 h 5121775"/>
                <a:gd name="connsiteX5" fmla="*/ 1861065 w 2796047"/>
                <a:gd name="connsiteY5" fmla="*/ 2487880 h 5121775"/>
                <a:gd name="connsiteX6" fmla="*/ 1665680 w 2796047"/>
                <a:gd name="connsiteY6" fmla="*/ 2652003 h 5121775"/>
                <a:gd name="connsiteX7" fmla="*/ 1579711 w 2796047"/>
                <a:gd name="connsiteY7" fmla="*/ 2636372 h 5121775"/>
                <a:gd name="connsiteX8" fmla="*/ 1501557 w 2796047"/>
                <a:gd name="connsiteY8" fmla="*/ 2667634 h 5121775"/>
                <a:gd name="connsiteX9" fmla="*/ 1540634 w 2796047"/>
                <a:gd name="connsiteY9" fmla="*/ 2534772 h 5121775"/>
                <a:gd name="connsiteX10" fmla="*/ 1407773 w 2796047"/>
                <a:gd name="connsiteY10" fmla="*/ 2566034 h 5121775"/>
                <a:gd name="connsiteX11" fmla="*/ 1337434 w 2796047"/>
                <a:gd name="connsiteY11" fmla="*/ 2456618 h 5121775"/>
                <a:gd name="connsiteX12" fmla="*/ 1423403 w 2796047"/>
                <a:gd name="connsiteY12" fmla="*/ 2284680 h 5121775"/>
                <a:gd name="connsiteX13" fmla="*/ 1337434 w 2796047"/>
                <a:gd name="connsiteY13" fmla="*/ 2261234 h 5121775"/>
                <a:gd name="connsiteX14" fmla="*/ 1376511 w 2796047"/>
                <a:gd name="connsiteY14" fmla="*/ 2018957 h 5121775"/>
                <a:gd name="connsiteX15" fmla="*/ 1313988 w 2796047"/>
                <a:gd name="connsiteY15" fmla="*/ 2018957 h 5121775"/>
                <a:gd name="connsiteX16" fmla="*/ 1384327 w 2796047"/>
                <a:gd name="connsiteY16" fmla="*/ 1964249 h 5121775"/>
                <a:gd name="connsiteX17" fmla="*/ 1345250 w 2796047"/>
                <a:gd name="connsiteY17" fmla="*/ 1854834 h 5121775"/>
                <a:gd name="connsiteX18" fmla="*/ 1501557 w 2796047"/>
                <a:gd name="connsiteY18" fmla="*/ 1698526 h 5121775"/>
                <a:gd name="connsiteX19" fmla="*/ 1439034 w 2796047"/>
                <a:gd name="connsiteY19" fmla="*/ 1464064 h 5121775"/>
                <a:gd name="connsiteX20" fmla="*/ 1556265 w 2796047"/>
                <a:gd name="connsiteY20" fmla="*/ 1409357 h 5121775"/>
                <a:gd name="connsiteX21" fmla="*/ 1532819 w 2796047"/>
                <a:gd name="connsiteY21" fmla="*/ 1292126 h 5121775"/>
                <a:gd name="connsiteX22" fmla="*/ 1657865 w 2796047"/>
                <a:gd name="connsiteY22" fmla="*/ 1198341 h 5121775"/>
                <a:gd name="connsiteX23" fmla="*/ 1720388 w 2796047"/>
                <a:gd name="connsiteY23" fmla="*/ 1088926 h 5121775"/>
                <a:gd name="connsiteX24" fmla="*/ 1845434 w 2796047"/>
                <a:gd name="connsiteY24" fmla="*/ 1120187 h 5121775"/>
                <a:gd name="connsiteX25" fmla="*/ 1876696 w 2796047"/>
                <a:gd name="connsiteY25" fmla="*/ 995141 h 5121775"/>
                <a:gd name="connsiteX26" fmla="*/ 2040819 w 2796047"/>
                <a:gd name="connsiteY26" fmla="*/ 1018587 h 5121775"/>
                <a:gd name="connsiteX27" fmla="*/ 2025188 w 2796047"/>
                <a:gd name="connsiteY27" fmla="*/ 682526 h 5121775"/>
                <a:gd name="connsiteX28" fmla="*/ 1829803 w 2796047"/>
                <a:gd name="connsiteY28" fmla="*/ 620003 h 5121775"/>
                <a:gd name="connsiteX29" fmla="*/ 1814173 w 2796047"/>
                <a:gd name="connsiteY29" fmla="*/ 705972 h 5121775"/>
                <a:gd name="connsiteX30" fmla="*/ 1814173 w 2796047"/>
                <a:gd name="connsiteY30" fmla="*/ 494957 h 5121775"/>
                <a:gd name="connsiteX31" fmla="*/ 1665680 w 2796047"/>
                <a:gd name="connsiteY31" fmla="*/ 502772 h 5121775"/>
                <a:gd name="connsiteX32" fmla="*/ 1345250 w 2796047"/>
                <a:gd name="connsiteY32" fmla="*/ 237049 h 5121775"/>
                <a:gd name="connsiteX33" fmla="*/ 1306173 w 2796047"/>
                <a:gd name="connsiteY33" fmla="*/ 197972 h 5121775"/>
                <a:gd name="connsiteX34" fmla="*/ 1212388 w 2796047"/>
                <a:gd name="connsiteY34" fmla="*/ 229234 h 5121775"/>
                <a:gd name="connsiteX35" fmla="*/ 1110788 w 2796047"/>
                <a:gd name="connsiteY35" fmla="*/ 143264 h 5121775"/>
                <a:gd name="connsiteX36" fmla="*/ 1017003 w 2796047"/>
                <a:gd name="connsiteY36" fmla="*/ 190157 h 5121775"/>
                <a:gd name="connsiteX37" fmla="*/ 813803 w 2796047"/>
                <a:gd name="connsiteY37" fmla="*/ 112003 h 5121775"/>
                <a:gd name="connsiteX38" fmla="*/ 524634 w 2796047"/>
                <a:gd name="connsiteY38" fmla="*/ 2587 h 5121775"/>
                <a:gd name="connsiteX39" fmla="*/ 446480 w 2796047"/>
                <a:gd name="connsiteY39" fmla="*/ 49480 h 5121775"/>
                <a:gd name="connsiteX40" fmla="*/ 415219 w 2796047"/>
                <a:gd name="connsiteY40" fmla="*/ 213603 h 5121775"/>
                <a:gd name="connsiteX41" fmla="*/ 532450 w 2796047"/>
                <a:gd name="connsiteY41" fmla="*/ 276126 h 5121775"/>
                <a:gd name="connsiteX42" fmla="*/ 501188 w 2796047"/>
                <a:gd name="connsiteY42" fmla="*/ 377726 h 5121775"/>
                <a:gd name="connsiteX43" fmla="*/ 579342 w 2796047"/>
                <a:gd name="connsiteY43" fmla="*/ 377726 h 5121775"/>
                <a:gd name="connsiteX44" fmla="*/ 516819 w 2796047"/>
                <a:gd name="connsiteY44" fmla="*/ 448064 h 5121775"/>
                <a:gd name="connsiteX45" fmla="*/ 587157 w 2796047"/>
                <a:gd name="connsiteY45" fmla="*/ 487141 h 5121775"/>
                <a:gd name="connsiteX46" fmla="*/ 618419 w 2796047"/>
                <a:gd name="connsiteY46" fmla="*/ 596557 h 5121775"/>
                <a:gd name="connsiteX47" fmla="*/ 782542 w 2796047"/>
                <a:gd name="connsiteY47" fmla="*/ 604372 h 5121775"/>
                <a:gd name="connsiteX48" fmla="*/ 845065 w 2796047"/>
                <a:gd name="connsiteY48" fmla="*/ 721603 h 5121775"/>
                <a:gd name="connsiteX49" fmla="*/ 813803 w 2796047"/>
                <a:gd name="connsiteY49" fmla="*/ 768495 h 5121775"/>
                <a:gd name="connsiteX50" fmla="*/ 891957 w 2796047"/>
                <a:gd name="connsiteY50" fmla="*/ 893541 h 5121775"/>
                <a:gd name="connsiteX51" fmla="*/ 829434 w 2796047"/>
                <a:gd name="connsiteY51" fmla="*/ 940434 h 5121775"/>
                <a:gd name="connsiteX52" fmla="*/ 735650 w 2796047"/>
                <a:gd name="connsiteY52" fmla="*/ 838834 h 5121775"/>
                <a:gd name="connsiteX53" fmla="*/ 712203 w 2796047"/>
                <a:gd name="connsiteY53" fmla="*/ 948249 h 5121775"/>
                <a:gd name="connsiteX54" fmla="*/ 634050 w 2796047"/>
                <a:gd name="connsiteY54" fmla="*/ 979510 h 5121775"/>
                <a:gd name="connsiteX55" fmla="*/ 587157 w 2796047"/>
                <a:gd name="connsiteY55" fmla="*/ 940434 h 5121775"/>
                <a:gd name="connsiteX56" fmla="*/ 493373 w 2796047"/>
                <a:gd name="connsiteY56" fmla="*/ 995141 h 5121775"/>
                <a:gd name="connsiteX57" fmla="*/ 493373 w 2796047"/>
                <a:gd name="connsiteY57" fmla="*/ 1065480 h 5121775"/>
                <a:gd name="connsiteX58" fmla="*/ 407403 w 2796047"/>
                <a:gd name="connsiteY58" fmla="*/ 1073295 h 5121775"/>
                <a:gd name="connsiteX59" fmla="*/ 438665 w 2796047"/>
                <a:gd name="connsiteY59" fmla="*/ 1159264 h 5121775"/>
                <a:gd name="connsiteX60" fmla="*/ 391773 w 2796047"/>
                <a:gd name="connsiteY60" fmla="*/ 1221787 h 5121775"/>
                <a:gd name="connsiteX61" fmla="*/ 399588 w 2796047"/>
                <a:gd name="connsiteY61" fmla="*/ 1323387 h 5121775"/>
                <a:gd name="connsiteX62" fmla="*/ 368327 w 2796047"/>
                <a:gd name="connsiteY62" fmla="*/ 1385910 h 5121775"/>
                <a:gd name="connsiteX63" fmla="*/ 321434 w 2796047"/>
                <a:gd name="connsiteY63" fmla="*/ 1448434 h 5121775"/>
                <a:gd name="connsiteX64" fmla="*/ 305803 w 2796047"/>
                <a:gd name="connsiteY64" fmla="*/ 1510957 h 5121775"/>
                <a:gd name="connsiteX65" fmla="*/ 329250 w 2796047"/>
                <a:gd name="connsiteY65" fmla="*/ 1581295 h 5121775"/>
                <a:gd name="connsiteX66" fmla="*/ 290173 w 2796047"/>
                <a:gd name="connsiteY66" fmla="*/ 1620372 h 5121775"/>
                <a:gd name="connsiteX67" fmla="*/ 266727 w 2796047"/>
                <a:gd name="connsiteY67" fmla="*/ 1690710 h 5121775"/>
                <a:gd name="connsiteX68" fmla="*/ 266727 w 2796047"/>
                <a:gd name="connsiteY68" fmla="*/ 1753234 h 5121775"/>
                <a:gd name="connsiteX69" fmla="*/ 305803 w 2796047"/>
                <a:gd name="connsiteY69" fmla="*/ 1800126 h 5121775"/>
                <a:gd name="connsiteX70" fmla="*/ 235465 w 2796047"/>
                <a:gd name="connsiteY70" fmla="*/ 1847018 h 5121775"/>
                <a:gd name="connsiteX71" fmla="*/ 157311 w 2796047"/>
                <a:gd name="connsiteY71" fmla="*/ 1932987 h 5121775"/>
                <a:gd name="connsiteX72" fmla="*/ 71342 w 2796047"/>
                <a:gd name="connsiteY72" fmla="*/ 1956434 h 5121775"/>
                <a:gd name="connsiteX73" fmla="*/ 8819 w 2796047"/>
                <a:gd name="connsiteY73" fmla="*/ 2026772 h 5121775"/>
                <a:gd name="connsiteX74" fmla="*/ 8819 w 2796047"/>
                <a:gd name="connsiteY74" fmla="*/ 2097110 h 5121775"/>
                <a:gd name="connsiteX75" fmla="*/ 86973 w 2796047"/>
                <a:gd name="connsiteY75" fmla="*/ 2097110 h 5121775"/>
                <a:gd name="connsiteX76" fmla="*/ 71342 w 2796047"/>
                <a:gd name="connsiteY76" fmla="*/ 2190895 h 5121775"/>
                <a:gd name="connsiteX77" fmla="*/ 118234 w 2796047"/>
                <a:gd name="connsiteY77" fmla="*/ 2261234 h 5121775"/>
                <a:gd name="connsiteX78" fmla="*/ 141680 w 2796047"/>
                <a:gd name="connsiteY78" fmla="*/ 2315941 h 5121775"/>
                <a:gd name="connsiteX79" fmla="*/ 110419 w 2796047"/>
                <a:gd name="connsiteY79" fmla="*/ 2378464 h 5121775"/>
                <a:gd name="connsiteX80" fmla="*/ 165127 w 2796047"/>
                <a:gd name="connsiteY80" fmla="*/ 2409726 h 5121775"/>
                <a:gd name="connsiteX81" fmla="*/ 165127 w 2796047"/>
                <a:gd name="connsiteY81" fmla="*/ 2495695 h 5121775"/>
                <a:gd name="connsiteX82" fmla="*/ 126050 w 2796047"/>
                <a:gd name="connsiteY82" fmla="*/ 2581664 h 5121775"/>
                <a:gd name="connsiteX83" fmla="*/ 141680 w 2796047"/>
                <a:gd name="connsiteY83" fmla="*/ 2667634 h 5121775"/>
                <a:gd name="connsiteX84" fmla="*/ 180757 w 2796047"/>
                <a:gd name="connsiteY84" fmla="*/ 2761418 h 5121775"/>
                <a:gd name="connsiteX85" fmla="*/ 188573 w 2796047"/>
                <a:gd name="connsiteY85" fmla="*/ 2823941 h 5121775"/>
                <a:gd name="connsiteX86" fmla="*/ 172942 w 2796047"/>
                <a:gd name="connsiteY86" fmla="*/ 2886464 h 5121775"/>
                <a:gd name="connsiteX87" fmla="*/ 243280 w 2796047"/>
                <a:gd name="connsiteY87" fmla="*/ 2941172 h 5121775"/>
                <a:gd name="connsiteX88" fmla="*/ 290173 w 2796047"/>
                <a:gd name="connsiteY88" fmla="*/ 2988064 h 5121775"/>
                <a:gd name="connsiteX89" fmla="*/ 297988 w 2796047"/>
                <a:gd name="connsiteY89" fmla="*/ 3050587 h 5121775"/>
                <a:gd name="connsiteX90" fmla="*/ 266727 w 2796047"/>
                <a:gd name="connsiteY90" fmla="*/ 3167818 h 5121775"/>
                <a:gd name="connsiteX91" fmla="*/ 337065 w 2796047"/>
                <a:gd name="connsiteY91" fmla="*/ 3144372 h 5121775"/>
                <a:gd name="connsiteX92" fmla="*/ 383957 w 2796047"/>
                <a:gd name="connsiteY92" fmla="*/ 3144372 h 5121775"/>
                <a:gd name="connsiteX93" fmla="*/ 430850 w 2796047"/>
                <a:gd name="connsiteY93" fmla="*/ 3167818 h 5121775"/>
                <a:gd name="connsiteX94" fmla="*/ 399588 w 2796047"/>
                <a:gd name="connsiteY94" fmla="*/ 3331941 h 5121775"/>
                <a:gd name="connsiteX95" fmla="*/ 368327 w 2796047"/>
                <a:gd name="connsiteY95" fmla="*/ 3410095 h 5121775"/>
                <a:gd name="connsiteX96" fmla="*/ 352696 w 2796047"/>
                <a:gd name="connsiteY96" fmla="*/ 3511695 h 5121775"/>
                <a:gd name="connsiteX97" fmla="*/ 376142 w 2796047"/>
                <a:gd name="connsiteY97" fmla="*/ 3605480 h 5121775"/>
                <a:gd name="connsiteX98" fmla="*/ 376142 w 2796047"/>
                <a:gd name="connsiteY98" fmla="*/ 3605480 h 5121775"/>
                <a:gd name="connsiteX99" fmla="*/ 313619 w 2796047"/>
                <a:gd name="connsiteY99" fmla="*/ 3753972 h 5121775"/>
                <a:gd name="connsiteX100" fmla="*/ 165127 w 2796047"/>
                <a:gd name="connsiteY100" fmla="*/ 3785234 h 5121775"/>
                <a:gd name="connsiteX101" fmla="*/ 235465 w 2796047"/>
                <a:gd name="connsiteY101" fmla="*/ 3972803 h 5121775"/>
                <a:gd name="connsiteX102" fmla="*/ 391773 w 2796047"/>
                <a:gd name="connsiteY102" fmla="*/ 3980618 h 5121775"/>
                <a:gd name="connsiteX103" fmla="*/ 391773 w 2796047"/>
                <a:gd name="connsiteY103" fmla="*/ 4050957 h 5121775"/>
                <a:gd name="connsiteX104" fmla="*/ 321434 w 2796047"/>
                <a:gd name="connsiteY104" fmla="*/ 4097849 h 5121775"/>
                <a:gd name="connsiteX105" fmla="*/ 352696 w 2796047"/>
                <a:gd name="connsiteY105" fmla="*/ 4199449 h 5121775"/>
                <a:gd name="connsiteX106" fmla="*/ 376142 w 2796047"/>
                <a:gd name="connsiteY106" fmla="*/ 4285418 h 5121775"/>
                <a:gd name="connsiteX107" fmla="*/ 454296 w 2796047"/>
                <a:gd name="connsiteY107" fmla="*/ 4363572 h 5121775"/>
                <a:gd name="connsiteX108" fmla="*/ 454296 w 2796047"/>
                <a:gd name="connsiteY108" fmla="*/ 4387018 h 5121775"/>
                <a:gd name="connsiteX109" fmla="*/ 352696 w 2796047"/>
                <a:gd name="connsiteY109" fmla="*/ 4418280 h 5121775"/>
                <a:gd name="connsiteX110" fmla="*/ 399588 w 2796047"/>
                <a:gd name="connsiteY110" fmla="*/ 4543326 h 5121775"/>
                <a:gd name="connsiteX111" fmla="*/ 501188 w 2796047"/>
                <a:gd name="connsiteY111" fmla="*/ 4605849 h 5121775"/>
                <a:gd name="connsiteX112" fmla="*/ 587157 w 2796047"/>
                <a:gd name="connsiteY112" fmla="*/ 4668372 h 5121775"/>
                <a:gd name="connsiteX113" fmla="*/ 602788 w 2796047"/>
                <a:gd name="connsiteY113" fmla="*/ 4605849 h 5121775"/>
                <a:gd name="connsiteX114" fmla="*/ 665311 w 2796047"/>
                <a:gd name="connsiteY114" fmla="*/ 4574587 h 5121775"/>
                <a:gd name="connsiteX115" fmla="*/ 673127 w 2796047"/>
                <a:gd name="connsiteY115" fmla="*/ 4519880 h 5121775"/>
                <a:gd name="connsiteX116" fmla="*/ 720019 w 2796047"/>
                <a:gd name="connsiteY116" fmla="*/ 4394834 h 5121775"/>
                <a:gd name="connsiteX117" fmla="*/ 704388 w 2796047"/>
                <a:gd name="connsiteY117" fmla="*/ 4371387 h 5121775"/>
                <a:gd name="connsiteX118" fmla="*/ 657496 w 2796047"/>
                <a:gd name="connsiteY118" fmla="*/ 4277603 h 5121775"/>
                <a:gd name="connsiteX119" fmla="*/ 610603 w 2796047"/>
                <a:gd name="connsiteY119" fmla="*/ 4230710 h 5121775"/>
                <a:gd name="connsiteX120" fmla="*/ 704388 w 2796047"/>
                <a:gd name="connsiteY120" fmla="*/ 4160372 h 5121775"/>
                <a:gd name="connsiteX121" fmla="*/ 774727 w 2796047"/>
                <a:gd name="connsiteY121" fmla="*/ 4199449 h 5121775"/>
                <a:gd name="connsiteX122" fmla="*/ 813803 w 2796047"/>
                <a:gd name="connsiteY122" fmla="*/ 4254157 h 5121775"/>
                <a:gd name="connsiteX123" fmla="*/ 891957 w 2796047"/>
                <a:gd name="connsiteY123" fmla="*/ 4285418 h 5121775"/>
                <a:gd name="connsiteX124" fmla="*/ 884142 w 2796047"/>
                <a:gd name="connsiteY124" fmla="*/ 4402649 h 5121775"/>
                <a:gd name="connsiteX125" fmla="*/ 938850 w 2796047"/>
                <a:gd name="connsiteY125" fmla="*/ 4472987 h 5121775"/>
                <a:gd name="connsiteX126" fmla="*/ 993557 w 2796047"/>
                <a:gd name="connsiteY126" fmla="*/ 4457357 h 5121775"/>
                <a:gd name="connsiteX127" fmla="*/ 1001373 w 2796047"/>
                <a:gd name="connsiteY127" fmla="*/ 4558957 h 5121775"/>
                <a:gd name="connsiteX128" fmla="*/ 1071711 w 2796047"/>
                <a:gd name="connsiteY128" fmla="*/ 4590218 h 5121775"/>
                <a:gd name="connsiteX129" fmla="*/ 1110788 w 2796047"/>
                <a:gd name="connsiteY129" fmla="*/ 4519880 h 5121775"/>
                <a:gd name="connsiteX130" fmla="*/ 1157680 w 2796047"/>
                <a:gd name="connsiteY130" fmla="*/ 4535510 h 5121775"/>
                <a:gd name="connsiteX131" fmla="*/ 1071711 w 2796047"/>
                <a:gd name="connsiteY131" fmla="*/ 4707449 h 5121775"/>
                <a:gd name="connsiteX132" fmla="*/ 1353065 w 2796047"/>
                <a:gd name="connsiteY132" fmla="*/ 4832495 h 5121775"/>
                <a:gd name="connsiteX133" fmla="*/ 1376511 w 2796047"/>
                <a:gd name="connsiteY133" fmla="*/ 4980987 h 5121775"/>
                <a:gd name="connsiteX134" fmla="*/ 1509373 w 2796047"/>
                <a:gd name="connsiteY134" fmla="*/ 5121664 h 5121775"/>
                <a:gd name="connsiteX135" fmla="*/ 1501557 w 2796047"/>
                <a:gd name="connsiteY135" fmla="*/ 5004434 h 5121775"/>
                <a:gd name="connsiteX136" fmla="*/ 1829803 w 2796047"/>
                <a:gd name="connsiteY136" fmla="*/ 4996618 h 5121775"/>
                <a:gd name="connsiteX137" fmla="*/ 1907957 w 2796047"/>
                <a:gd name="connsiteY137" fmla="*/ 4848126 h 5121775"/>
                <a:gd name="connsiteX138" fmla="*/ 1978296 w 2796047"/>
                <a:gd name="connsiteY138" fmla="*/ 4816864 h 5121775"/>
                <a:gd name="connsiteX139" fmla="*/ 1954850 w 2796047"/>
                <a:gd name="connsiteY139" fmla="*/ 4668372 h 5121775"/>
                <a:gd name="connsiteX140" fmla="*/ 1915773 w 2796047"/>
                <a:gd name="connsiteY140" fmla="*/ 4668372 h 5121775"/>
                <a:gd name="connsiteX141" fmla="*/ 1915773 w 2796047"/>
                <a:gd name="connsiteY141" fmla="*/ 4566772 h 5121775"/>
                <a:gd name="connsiteX142" fmla="*/ 1939219 w 2796047"/>
                <a:gd name="connsiteY142" fmla="*/ 4472987 h 5121775"/>
                <a:gd name="connsiteX143" fmla="*/ 1986111 w 2796047"/>
                <a:gd name="connsiteY143" fmla="*/ 4465172 h 5121775"/>
                <a:gd name="connsiteX144" fmla="*/ 2001742 w 2796047"/>
                <a:gd name="connsiteY144" fmla="*/ 4527695 h 5121775"/>
                <a:gd name="connsiteX145" fmla="*/ 2251834 w 2796047"/>
                <a:gd name="connsiteY145" fmla="*/ 4582403 h 5121775"/>
                <a:gd name="connsiteX146" fmla="*/ 2283096 w 2796047"/>
                <a:gd name="connsiteY146" fmla="*/ 4660557 h 5121775"/>
                <a:gd name="connsiteX147" fmla="*/ 2361250 w 2796047"/>
                <a:gd name="connsiteY147" fmla="*/ 4668372 h 5121775"/>
                <a:gd name="connsiteX148" fmla="*/ 2392511 w 2796047"/>
                <a:gd name="connsiteY148" fmla="*/ 4472987 h 5121775"/>
                <a:gd name="connsiteX149" fmla="*/ 2619157 w 2796047"/>
                <a:gd name="connsiteY149" fmla="*/ 4465172 h 5121775"/>
                <a:gd name="connsiteX150" fmla="*/ 2767650 w 2796047"/>
                <a:gd name="connsiteY150" fmla="*/ 4504249 h 5121775"/>
                <a:gd name="connsiteX151" fmla="*/ 2791096 w 2796047"/>
                <a:gd name="connsiteY151" fmla="*/ 4379203 h 5121775"/>
                <a:gd name="connsiteX152" fmla="*/ 2705127 w 2796047"/>
                <a:gd name="connsiteY152" fmla="*/ 4308864 h 5121775"/>
                <a:gd name="connsiteX153" fmla="*/ 2744203 w 2796047"/>
                <a:gd name="connsiteY153" fmla="*/ 4254157 h 5121775"/>
                <a:gd name="connsiteX154" fmla="*/ 2791096 w 2796047"/>
                <a:gd name="connsiteY154" fmla="*/ 4246341 h 5121775"/>
                <a:gd name="connsiteX0" fmla="*/ 2158050 w 2796047"/>
                <a:gd name="connsiteY0" fmla="*/ 2480064 h 5121775"/>
                <a:gd name="connsiteX1" fmla="*/ 2161114 w 2796047"/>
                <a:gd name="connsiteY1" fmla="*/ 2477028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158050 w 2796047"/>
                <a:gd name="connsiteY0" fmla="*/ 2480064 h 5121775"/>
                <a:gd name="connsiteX1" fmla="*/ 2246633 w 2796047"/>
                <a:gd name="connsiteY1" fmla="*/ 2496763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398162 w 2796047"/>
                <a:gd name="connsiteY0" fmla="*/ 2476775 h 5121775"/>
                <a:gd name="connsiteX1" fmla="*/ 2246633 w 2796047"/>
                <a:gd name="connsiteY1" fmla="*/ 2496763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398162 w 2796047"/>
                <a:gd name="connsiteY0" fmla="*/ 2476775 h 5121775"/>
                <a:gd name="connsiteX1" fmla="*/ 2170981 w 2796047"/>
                <a:gd name="connsiteY1" fmla="*/ 2490185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263305 w 2796047"/>
                <a:gd name="connsiteY0" fmla="*/ 2512956 h 5121775"/>
                <a:gd name="connsiteX1" fmla="*/ 2170981 w 2796047"/>
                <a:gd name="connsiteY1" fmla="*/ 2490185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2796047" h="5121775">
                  <a:moveTo>
                    <a:pt x="2263305" y="2512956"/>
                  </a:moveTo>
                  <a:cubicBezTo>
                    <a:pt x="2263816" y="2512450"/>
                    <a:pt x="2174889" y="2465436"/>
                    <a:pt x="2170981" y="2490185"/>
                  </a:cubicBezTo>
                  <a:cubicBezTo>
                    <a:pt x="2167073" y="2514934"/>
                    <a:pt x="2160204" y="2584654"/>
                    <a:pt x="2134603" y="2628557"/>
                  </a:cubicBezTo>
                  <a:cubicBezTo>
                    <a:pt x="2109002" y="2672460"/>
                    <a:pt x="2043424" y="2757511"/>
                    <a:pt x="2017373" y="2753603"/>
                  </a:cubicBezTo>
                  <a:cubicBezTo>
                    <a:pt x="1991322" y="2749695"/>
                    <a:pt x="1979599" y="2644187"/>
                    <a:pt x="1978296" y="2605110"/>
                  </a:cubicBezTo>
                  <a:cubicBezTo>
                    <a:pt x="1976993" y="2566033"/>
                    <a:pt x="2029095" y="2538679"/>
                    <a:pt x="2009557" y="2519141"/>
                  </a:cubicBezTo>
                  <a:cubicBezTo>
                    <a:pt x="1990018" y="2499603"/>
                    <a:pt x="1918378" y="2465736"/>
                    <a:pt x="1861065" y="2487880"/>
                  </a:cubicBezTo>
                  <a:cubicBezTo>
                    <a:pt x="1803752" y="2510024"/>
                    <a:pt x="1712572" y="2627254"/>
                    <a:pt x="1665680" y="2652003"/>
                  </a:cubicBezTo>
                  <a:cubicBezTo>
                    <a:pt x="1618788" y="2676752"/>
                    <a:pt x="1607065" y="2633767"/>
                    <a:pt x="1579711" y="2636372"/>
                  </a:cubicBezTo>
                  <a:cubicBezTo>
                    <a:pt x="1552357" y="2638977"/>
                    <a:pt x="1508070" y="2684567"/>
                    <a:pt x="1501557" y="2667634"/>
                  </a:cubicBezTo>
                  <a:cubicBezTo>
                    <a:pt x="1495044" y="2650701"/>
                    <a:pt x="1556265" y="2551705"/>
                    <a:pt x="1540634" y="2534772"/>
                  </a:cubicBezTo>
                  <a:cubicBezTo>
                    <a:pt x="1525003" y="2517839"/>
                    <a:pt x="1441640" y="2579060"/>
                    <a:pt x="1407773" y="2566034"/>
                  </a:cubicBezTo>
                  <a:cubicBezTo>
                    <a:pt x="1373906" y="2553008"/>
                    <a:pt x="1334829" y="2503510"/>
                    <a:pt x="1337434" y="2456618"/>
                  </a:cubicBezTo>
                  <a:cubicBezTo>
                    <a:pt x="1340039" y="2409726"/>
                    <a:pt x="1423403" y="2317244"/>
                    <a:pt x="1423403" y="2284680"/>
                  </a:cubicBezTo>
                  <a:cubicBezTo>
                    <a:pt x="1423403" y="2252116"/>
                    <a:pt x="1345249" y="2305521"/>
                    <a:pt x="1337434" y="2261234"/>
                  </a:cubicBezTo>
                  <a:cubicBezTo>
                    <a:pt x="1329619" y="2216947"/>
                    <a:pt x="1380419" y="2059336"/>
                    <a:pt x="1376511" y="2018957"/>
                  </a:cubicBezTo>
                  <a:cubicBezTo>
                    <a:pt x="1372603" y="1978578"/>
                    <a:pt x="1312685" y="2028075"/>
                    <a:pt x="1313988" y="2018957"/>
                  </a:cubicBezTo>
                  <a:cubicBezTo>
                    <a:pt x="1315291" y="2009839"/>
                    <a:pt x="1379117" y="1991603"/>
                    <a:pt x="1384327" y="1964249"/>
                  </a:cubicBezTo>
                  <a:cubicBezTo>
                    <a:pt x="1389537" y="1936895"/>
                    <a:pt x="1325712" y="1899121"/>
                    <a:pt x="1345250" y="1854834"/>
                  </a:cubicBezTo>
                  <a:cubicBezTo>
                    <a:pt x="1364788" y="1810547"/>
                    <a:pt x="1485926" y="1763654"/>
                    <a:pt x="1501557" y="1698526"/>
                  </a:cubicBezTo>
                  <a:cubicBezTo>
                    <a:pt x="1517188" y="1633398"/>
                    <a:pt x="1429916" y="1512259"/>
                    <a:pt x="1439034" y="1464064"/>
                  </a:cubicBezTo>
                  <a:cubicBezTo>
                    <a:pt x="1448152" y="1415869"/>
                    <a:pt x="1540634" y="1438013"/>
                    <a:pt x="1556265" y="1409357"/>
                  </a:cubicBezTo>
                  <a:cubicBezTo>
                    <a:pt x="1571896" y="1380701"/>
                    <a:pt x="1515886" y="1327295"/>
                    <a:pt x="1532819" y="1292126"/>
                  </a:cubicBezTo>
                  <a:cubicBezTo>
                    <a:pt x="1549752" y="1256957"/>
                    <a:pt x="1626604" y="1232208"/>
                    <a:pt x="1657865" y="1198341"/>
                  </a:cubicBezTo>
                  <a:cubicBezTo>
                    <a:pt x="1689126" y="1164474"/>
                    <a:pt x="1689127" y="1101952"/>
                    <a:pt x="1720388" y="1088926"/>
                  </a:cubicBezTo>
                  <a:cubicBezTo>
                    <a:pt x="1751649" y="1075900"/>
                    <a:pt x="1819383" y="1135818"/>
                    <a:pt x="1845434" y="1120187"/>
                  </a:cubicBezTo>
                  <a:cubicBezTo>
                    <a:pt x="1871485" y="1104556"/>
                    <a:pt x="1844132" y="1012074"/>
                    <a:pt x="1876696" y="995141"/>
                  </a:cubicBezTo>
                  <a:cubicBezTo>
                    <a:pt x="1909260" y="978208"/>
                    <a:pt x="2016070" y="1070689"/>
                    <a:pt x="2040819" y="1018587"/>
                  </a:cubicBezTo>
                  <a:cubicBezTo>
                    <a:pt x="2065568" y="966485"/>
                    <a:pt x="2060357" y="748957"/>
                    <a:pt x="2025188" y="682526"/>
                  </a:cubicBezTo>
                  <a:cubicBezTo>
                    <a:pt x="1990019" y="616095"/>
                    <a:pt x="1864972" y="616095"/>
                    <a:pt x="1829803" y="620003"/>
                  </a:cubicBezTo>
                  <a:cubicBezTo>
                    <a:pt x="1794634" y="623911"/>
                    <a:pt x="1816778" y="726813"/>
                    <a:pt x="1814173" y="705972"/>
                  </a:cubicBezTo>
                  <a:cubicBezTo>
                    <a:pt x="1811568" y="685131"/>
                    <a:pt x="1838922" y="528824"/>
                    <a:pt x="1814173" y="494957"/>
                  </a:cubicBezTo>
                  <a:cubicBezTo>
                    <a:pt x="1789424" y="461090"/>
                    <a:pt x="1743834" y="545757"/>
                    <a:pt x="1665680" y="502772"/>
                  </a:cubicBezTo>
                  <a:cubicBezTo>
                    <a:pt x="1587526" y="459787"/>
                    <a:pt x="1405168" y="287849"/>
                    <a:pt x="1345250" y="237049"/>
                  </a:cubicBezTo>
                  <a:cubicBezTo>
                    <a:pt x="1285332" y="186249"/>
                    <a:pt x="1328317" y="199274"/>
                    <a:pt x="1306173" y="197972"/>
                  </a:cubicBezTo>
                  <a:cubicBezTo>
                    <a:pt x="1284029" y="196670"/>
                    <a:pt x="1244952" y="238352"/>
                    <a:pt x="1212388" y="229234"/>
                  </a:cubicBezTo>
                  <a:cubicBezTo>
                    <a:pt x="1179824" y="220116"/>
                    <a:pt x="1143352" y="149777"/>
                    <a:pt x="1110788" y="143264"/>
                  </a:cubicBezTo>
                  <a:cubicBezTo>
                    <a:pt x="1078224" y="136751"/>
                    <a:pt x="1066500" y="195367"/>
                    <a:pt x="1017003" y="190157"/>
                  </a:cubicBezTo>
                  <a:cubicBezTo>
                    <a:pt x="967506" y="184947"/>
                    <a:pt x="813803" y="112003"/>
                    <a:pt x="813803" y="112003"/>
                  </a:cubicBezTo>
                  <a:cubicBezTo>
                    <a:pt x="731742" y="80741"/>
                    <a:pt x="585854" y="13007"/>
                    <a:pt x="524634" y="2587"/>
                  </a:cubicBezTo>
                  <a:cubicBezTo>
                    <a:pt x="463414" y="-7833"/>
                    <a:pt x="464716" y="14311"/>
                    <a:pt x="446480" y="49480"/>
                  </a:cubicBezTo>
                  <a:cubicBezTo>
                    <a:pt x="428244" y="84649"/>
                    <a:pt x="400891" y="175829"/>
                    <a:pt x="415219" y="213603"/>
                  </a:cubicBezTo>
                  <a:cubicBezTo>
                    <a:pt x="429547" y="251377"/>
                    <a:pt x="518122" y="248772"/>
                    <a:pt x="532450" y="276126"/>
                  </a:cubicBezTo>
                  <a:cubicBezTo>
                    <a:pt x="546778" y="303480"/>
                    <a:pt x="493373" y="360793"/>
                    <a:pt x="501188" y="377726"/>
                  </a:cubicBezTo>
                  <a:cubicBezTo>
                    <a:pt x="509003" y="394659"/>
                    <a:pt x="576737" y="366003"/>
                    <a:pt x="579342" y="377726"/>
                  </a:cubicBezTo>
                  <a:cubicBezTo>
                    <a:pt x="581947" y="389449"/>
                    <a:pt x="515517" y="429828"/>
                    <a:pt x="516819" y="448064"/>
                  </a:cubicBezTo>
                  <a:cubicBezTo>
                    <a:pt x="518121" y="466300"/>
                    <a:pt x="570224" y="462392"/>
                    <a:pt x="587157" y="487141"/>
                  </a:cubicBezTo>
                  <a:cubicBezTo>
                    <a:pt x="604090" y="511890"/>
                    <a:pt x="585855" y="577019"/>
                    <a:pt x="618419" y="596557"/>
                  </a:cubicBezTo>
                  <a:cubicBezTo>
                    <a:pt x="650983" y="616095"/>
                    <a:pt x="744768" y="583531"/>
                    <a:pt x="782542" y="604372"/>
                  </a:cubicBezTo>
                  <a:cubicBezTo>
                    <a:pt x="820316" y="625213"/>
                    <a:pt x="839855" y="694249"/>
                    <a:pt x="845065" y="721603"/>
                  </a:cubicBezTo>
                  <a:cubicBezTo>
                    <a:pt x="850275" y="748957"/>
                    <a:pt x="805988" y="739839"/>
                    <a:pt x="813803" y="768495"/>
                  </a:cubicBezTo>
                  <a:cubicBezTo>
                    <a:pt x="821618" y="797151"/>
                    <a:pt x="889352" y="864885"/>
                    <a:pt x="891957" y="893541"/>
                  </a:cubicBezTo>
                  <a:cubicBezTo>
                    <a:pt x="894562" y="922197"/>
                    <a:pt x="855485" y="949552"/>
                    <a:pt x="829434" y="940434"/>
                  </a:cubicBezTo>
                  <a:cubicBezTo>
                    <a:pt x="803383" y="931316"/>
                    <a:pt x="755188" y="837531"/>
                    <a:pt x="735650" y="838834"/>
                  </a:cubicBezTo>
                  <a:cubicBezTo>
                    <a:pt x="716111" y="840136"/>
                    <a:pt x="729136" y="924803"/>
                    <a:pt x="712203" y="948249"/>
                  </a:cubicBezTo>
                  <a:cubicBezTo>
                    <a:pt x="695270" y="971695"/>
                    <a:pt x="654891" y="980812"/>
                    <a:pt x="634050" y="979510"/>
                  </a:cubicBezTo>
                  <a:cubicBezTo>
                    <a:pt x="613209" y="978208"/>
                    <a:pt x="610603" y="937829"/>
                    <a:pt x="587157" y="940434"/>
                  </a:cubicBezTo>
                  <a:cubicBezTo>
                    <a:pt x="563711" y="943039"/>
                    <a:pt x="509004" y="974300"/>
                    <a:pt x="493373" y="995141"/>
                  </a:cubicBezTo>
                  <a:cubicBezTo>
                    <a:pt x="477742" y="1015982"/>
                    <a:pt x="507701" y="1052454"/>
                    <a:pt x="493373" y="1065480"/>
                  </a:cubicBezTo>
                  <a:cubicBezTo>
                    <a:pt x="479045" y="1078506"/>
                    <a:pt x="416521" y="1057664"/>
                    <a:pt x="407403" y="1073295"/>
                  </a:cubicBezTo>
                  <a:cubicBezTo>
                    <a:pt x="398285" y="1088926"/>
                    <a:pt x="441270" y="1134515"/>
                    <a:pt x="438665" y="1159264"/>
                  </a:cubicBezTo>
                  <a:cubicBezTo>
                    <a:pt x="436060" y="1184013"/>
                    <a:pt x="398286" y="1194433"/>
                    <a:pt x="391773" y="1221787"/>
                  </a:cubicBezTo>
                  <a:cubicBezTo>
                    <a:pt x="385260" y="1249141"/>
                    <a:pt x="403496" y="1296033"/>
                    <a:pt x="399588" y="1323387"/>
                  </a:cubicBezTo>
                  <a:cubicBezTo>
                    <a:pt x="395680" y="1350741"/>
                    <a:pt x="381353" y="1365069"/>
                    <a:pt x="368327" y="1385910"/>
                  </a:cubicBezTo>
                  <a:cubicBezTo>
                    <a:pt x="355301" y="1406751"/>
                    <a:pt x="331855" y="1427593"/>
                    <a:pt x="321434" y="1448434"/>
                  </a:cubicBezTo>
                  <a:cubicBezTo>
                    <a:pt x="311013" y="1469275"/>
                    <a:pt x="304500" y="1488814"/>
                    <a:pt x="305803" y="1510957"/>
                  </a:cubicBezTo>
                  <a:cubicBezTo>
                    <a:pt x="307106" y="1533100"/>
                    <a:pt x="331855" y="1563059"/>
                    <a:pt x="329250" y="1581295"/>
                  </a:cubicBezTo>
                  <a:cubicBezTo>
                    <a:pt x="326645" y="1599531"/>
                    <a:pt x="300593" y="1602136"/>
                    <a:pt x="290173" y="1620372"/>
                  </a:cubicBezTo>
                  <a:cubicBezTo>
                    <a:pt x="279753" y="1638608"/>
                    <a:pt x="270635" y="1668566"/>
                    <a:pt x="266727" y="1690710"/>
                  </a:cubicBezTo>
                  <a:cubicBezTo>
                    <a:pt x="262819" y="1712854"/>
                    <a:pt x="260214" y="1734998"/>
                    <a:pt x="266727" y="1753234"/>
                  </a:cubicBezTo>
                  <a:cubicBezTo>
                    <a:pt x="273240" y="1771470"/>
                    <a:pt x="311013" y="1784495"/>
                    <a:pt x="305803" y="1800126"/>
                  </a:cubicBezTo>
                  <a:cubicBezTo>
                    <a:pt x="300593" y="1815757"/>
                    <a:pt x="260214" y="1824875"/>
                    <a:pt x="235465" y="1847018"/>
                  </a:cubicBezTo>
                  <a:cubicBezTo>
                    <a:pt x="210716" y="1869161"/>
                    <a:pt x="184665" y="1914751"/>
                    <a:pt x="157311" y="1932987"/>
                  </a:cubicBezTo>
                  <a:cubicBezTo>
                    <a:pt x="129957" y="1951223"/>
                    <a:pt x="96091" y="1940803"/>
                    <a:pt x="71342" y="1956434"/>
                  </a:cubicBezTo>
                  <a:cubicBezTo>
                    <a:pt x="46593" y="1972065"/>
                    <a:pt x="19239" y="2003326"/>
                    <a:pt x="8819" y="2026772"/>
                  </a:cubicBezTo>
                  <a:cubicBezTo>
                    <a:pt x="-1601" y="2050218"/>
                    <a:pt x="-4207" y="2085387"/>
                    <a:pt x="8819" y="2097110"/>
                  </a:cubicBezTo>
                  <a:cubicBezTo>
                    <a:pt x="21845" y="2108833"/>
                    <a:pt x="76552" y="2081479"/>
                    <a:pt x="86973" y="2097110"/>
                  </a:cubicBezTo>
                  <a:cubicBezTo>
                    <a:pt x="97393" y="2112741"/>
                    <a:pt x="66132" y="2163541"/>
                    <a:pt x="71342" y="2190895"/>
                  </a:cubicBezTo>
                  <a:cubicBezTo>
                    <a:pt x="76552" y="2218249"/>
                    <a:pt x="106511" y="2240393"/>
                    <a:pt x="118234" y="2261234"/>
                  </a:cubicBezTo>
                  <a:cubicBezTo>
                    <a:pt x="129957" y="2282075"/>
                    <a:pt x="142982" y="2296403"/>
                    <a:pt x="141680" y="2315941"/>
                  </a:cubicBezTo>
                  <a:cubicBezTo>
                    <a:pt x="140377" y="2335479"/>
                    <a:pt x="106511" y="2362833"/>
                    <a:pt x="110419" y="2378464"/>
                  </a:cubicBezTo>
                  <a:cubicBezTo>
                    <a:pt x="114327" y="2394095"/>
                    <a:pt x="156009" y="2390187"/>
                    <a:pt x="165127" y="2409726"/>
                  </a:cubicBezTo>
                  <a:cubicBezTo>
                    <a:pt x="174245" y="2429264"/>
                    <a:pt x="171640" y="2467039"/>
                    <a:pt x="165127" y="2495695"/>
                  </a:cubicBezTo>
                  <a:cubicBezTo>
                    <a:pt x="158614" y="2524351"/>
                    <a:pt x="129958" y="2553008"/>
                    <a:pt x="126050" y="2581664"/>
                  </a:cubicBezTo>
                  <a:cubicBezTo>
                    <a:pt x="122142" y="2610321"/>
                    <a:pt x="132562" y="2637675"/>
                    <a:pt x="141680" y="2667634"/>
                  </a:cubicBezTo>
                  <a:cubicBezTo>
                    <a:pt x="150798" y="2697593"/>
                    <a:pt x="172942" y="2735367"/>
                    <a:pt x="180757" y="2761418"/>
                  </a:cubicBezTo>
                  <a:cubicBezTo>
                    <a:pt x="188572" y="2787469"/>
                    <a:pt x="189875" y="2803100"/>
                    <a:pt x="188573" y="2823941"/>
                  </a:cubicBezTo>
                  <a:cubicBezTo>
                    <a:pt x="187271" y="2844782"/>
                    <a:pt x="163824" y="2866926"/>
                    <a:pt x="172942" y="2886464"/>
                  </a:cubicBezTo>
                  <a:cubicBezTo>
                    <a:pt x="182060" y="2906002"/>
                    <a:pt x="223742" y="2924239"/>
                    <a:pt x="243280" y="2941172"/>
                  </a:cubicBezTo>
                  <a:cubicBezTo>
                    <a:pt x="262818" y="2958105"/>
                    <a:pt x="281055" y="2969828"/>
                    <a:pt x="290173" y="2988064"/>
                  </a:cubicBezTo>
                  <a:cubicBezTo>
                    <a:pt x="299291" y="3006300"/>
                    <a:pt x="301896" y="3020628"/>
                    <a:pt x="297988" y="3050587"/>
                  </a:cubicBezTo>
                  <a:cubicBezTo>
                    <a:pt x="294080" y="3080546"/>
                    <a:pt x="260214" y="3152187"/>
                    <a:pt x="266727" y="3167818"/>
                  </a:cubicBezTo>
                  <a:cubicBezTo>
                    <a:pt x="273240" y="3183449"/>
                    <a:pt x="317527" y="3148280"/>
                    <a:pt x="337065" y="3144372"/>
                  </a:cubicBezTo>
                  <a:cubicBezTo>
                    <a:pt x="356603" y="3140464"/>
                    <a:pt x="368326" y="3140464"/>
                    <a:pt x="383957" y="3144372"/>
                  </a:cubicBezTo>
                  <a:cubicBezTo>
                    <a:pt x="399588" y="3148280"/>
                    <a:pt x="428245" y="3136557"/>
                    <a:pt x="430850" y="3167818"/>
                  </a:cubicBezTo>
                  <a:cubicBezTo>
                    <a:pt x="433455" y="3199079"/>
                    <a:pt x="410008" y="3291562"/>
                    <a:pt x="399588" y="3331941"/>
                  </a:cubicBezTo>
                  <a:cubicBezTo>
                    <a:pt x="389168" y="3372320"/>
                    <a:pt x="376142" y="3380136"/>
                    <a:pt x="368327" y="3410095"/>
                  </a:cubicBezTo>
                  <a:cubicBezTo>
                    <a:pt x="360512" y="3440054"/>
                    <a:pt x="351394" y="3479131"/>
                    <a:pt x="352696" y="3511695"/>
                  </a:cubicBezTo>
                  <a:cubicBezTo>
                    <a:pt x="353998" y="3544259"/>
                    <a:pt x="376142" y="3605480"/>
                    <a:pt x="376142" y="3605480"/>
                  </a:cubicBezTo>
                  <a:lnTo>
                    <a:pt x="376142" y="3605480"/>
                  </a:lnTo>
                  <a:cubicBezTo>
                    <a:pt x="365721" y="3630229"/>
                    <a:pt x="348788" y="3724013"/>
                    <a:pt x="313619" y="3753972"/>
                  </a:cubicBezTo>
                  <a:cubicBezTo>
                    <a:pt x="278450" y="3783931"/>
                    <a:pt x="178153" y="3748762"/>
                    <a:pt x="165127" y="3785234"/>
                  </a:cubicBezTo>
                  <a:cubicBezTo>
                    <a:pt x="152101" y="3821706"/>
                    <a:pt x="197691" y="3940239"/>
                    <a:pt x="235465" y="3972803"/>
                  </a:cubicBezTo>
                  <a:cubicBezTo>
                    <a:pt x="273239" y="4005367"/>
                    <a:pt x="365722" y="3967592"/>
                    <a:pt x="391773" y="3980618"/>
                  </a:cubicBezTo>
                  <a:cubicBezTo>
                    <a:pt x="417824" y="3993644"/>
                    <a:pt x="403496" y="4031419"/>
                    <a:pt x="391773" y="4050957"/>
                  </a:cubicBezTo>
                  <a:cubicBezTo>
                    <a:pt x="380050" y="4070496"/>
                    <a:pt x="327947" y="4073100"/>
                    <a:pt x="321434" y="4097849"/>
                  </a:cubicBezTo>
                  <a:cubicBezTo>
                    <a:pt x="314921" y="4122598"/>
                    <a:pt x="343578" y="4168188"/>
                    <a:pt x="352696" y="4199449"/>
                  </a:cubicBezTo>
                  <a:cubicBezTo>
                    <a:pt x="361814" y="4230711"/>
                    <a:pt x="359209" y="4258064"/>
                    <a:pt x="376142" y="4285418"/>
                  </a:cubicBezTo>
                  <a:cubicBezTo>
                    <a:pt x="393075" y="4312772"/>
                    <a:pt x="454296" y="4363572"/>
                    <a:pt x="454296" y="4363572"/>
                  </a:cubicBezTo>
                  <a:cubicBezTo>
                    <a:pt x="467322" y="4380505"/>
                    <a:pt x="471229" y="4377900"/>
                    <a:pt x="454296" y="4387018"/>
                  </a:cubicBezTo>
                  <a:cubicBezTo>
                    <a:pt x="437363" y="4396136"/>
                    <a:pt x="361814" y="4392229"/>
                    <a:pt x="352696" y="4418280"/>
                  </a:cubicBezTo>
                  <a:cubicBezTo>
                    <a:pt x="343578" y="4444331"/>
                    <a:pt x="374839" y="4512064"/>
                    <a:pt x="399588" y="4543326"/>
                  </a:cubicBezTo>
                  <a:cubicBezTo>
                    <a:pt x="424337" y="4574588"/>
                    <a:pt x="469927" y="4585008"/>
                    <a:pt x="501188" y="4605849"/>
                  </a:cubicBezTo>
                  <a:cubicBezTo>
                    <a:pt x="532449" y="4626690"/>
                    <a:pt x="570224" y="4668372"/>
                    <a:pt x="587157" y="4668372"/>
                  </a:cubicBezTo>
                  <a:cubicBezTo>
                    <a:pt x="604090" y="4668372"/>
                    <a:pt x="589762" y="4621480"/>
                    <a:pt x="602788" y="4605849"/>
                  </a:cubicBezTo>
                  <a:cubicBezTo>
                    <a:pt x="615814" y="4590218"/>
                    <a:pt x="653588" y="4588915"/>
                    <a:pt x="665311" y="4574587"/>
                  </a:cubicBezTo>
                  <a:cubicBezTo>
                    <a:pt x="677034" y="4560259"/>
                    <a:pt x="664009" y="4549839"/>
                    <a:pt x="673127" y="4519880"/>
                  </a:cubicBezTo>
                  <a:cubicBezTo>
                    <a:pt x="682245" y="4489921"/>
                    <a:pt x="720019" y="4394834"/>
                    <a:pt x="720019" y="4394834"/>
                  </a:cubicBezTo>
                  <a:cubicBezTo>
                    <a:pt x="725229" y="4370085"/>
                    <a:pt x="714809" y="4390926"/>
                    <a:pt x="704388" y="4371387"/>
                  </a:cubicBezTo>
                  <a:cubicBezTo>
                    <a:pt x="693967" y="4351848"/>
                    <a:pt x="673127" y="4301049"/>
                    <a:pt x="657496" y="4277603"/>
                  </a:cubicBezTo>
                  <a:cubicBezTo>
                    <a:pt x="641865" y="4254157"/>
                    <a:pt x="602788" y="4250248"/>
                    <a:pt x="610603" y="4230710"/>
                  </a:cubicBezTo>
                  <a:cubicBezTo>
                    <a:pt x="618418" y="4211172"/>
                    <a:pt x="677034" y="4165582"/>
                    <a:pt x="704388" y="4160372"/>
                  </a:cubicBezTo>
                  <a:cubicBezTo>
                    <a:pt x="731742" y="4155162"/>
                    <a:pt x="756491" y="4183818"/>
                    <a:pt x="774727" y="4199449"/>
                  </a:cubicBezTo>
                  <a:cubicBezTo>
                    <a:pt x="792963" y="4215080"/>
                    <a:pt x="794265" y="4239829"/>
                    <a:pt x="813803" y="4254157"/>
                  </a:cubicBezTo>
                  <a:cubicBezTo>
                    <a:pt x="833341" y="4268485"/>
                    <a:pt x="880234" y="4260669"/>
                    <a:pt x="891957" y="4285418"/>
                  </a:cubicBezTo>
                  <a:cubicBezTo>
                    <a:pt x="903680" y="4310167"/>
                    <a:pt x="876327" y="4371388"/>
                    <a:pt x="884142" y="4402649"/>
                  </a:cubicBezTo>
                  <a:cubicBezTo>
                    <a:pt x="891957" y="4433910"/>
                    <a:pt x="920614" y="4463869"/>
                    <a:pt x="938850" y="4472987"/>
                  </a:cubicBezTo>
                  <a:cubicBezTo>
                    <a:pt x="957086" y="4482105"/>
                    <a:pt x="983136" y="4443029"/>
                    <a:pt x="993557" y="4457357"/>
                  </a:cubicBezTo>
                  <a:cubicBezTo>
                    <a:pt x="1003977" y="4471685"/>
                    <a:pt x="988347" y="4536814"/>
                    <a:pt x="1001373" y="4558957"/>
                  </a:cubicBezTo>
                  <a:cubicBezTo>
                    <a:pt x="1014399" y="4581101"/>
                    <a:pt x="1053475" y="4596731"/>
                    <a:pt x="1071711" y="4590218"/>
                  </a:cubicBezTo>
                  <a:cubicBezTo>
                    <a:pt x="1089947" y="4583705"/>
                    <a:pt x="1096460" y="4528998"/>
                    <a:pt x="1110788" y="4519880"/>
                  </a:cubicBezTo>
                  <a:cubicBezTo>
                    <a:pt x="1125116" y="4510762"/>
                    <a:pt x="1164193" y="4504249"/>
                    <a:pt x="1157680" y="4535510"/>
                  </a:cubicBezTo>
                  <a:cubicBezTo>
                    <a:pt x="1151167" y="4566772"/>
                    <a:pt x="1039147" y="4657952"/>
                    <a:pt x="1071711" y="4707449"/>
                  </a:cubicBezTo>
                  <a:cubicBezTo>
                    <a:pt x="1104275" y="4756946"/>
                    <a:pt x="1302265" y="4786905"/>
                    <a:pt x="1353065" y="4832495"/>
                  </a:cubicBezTo>
                  <a:cubicBezTo>
                    <a:pt x="1403865" y="4878085"/>
                    <a:pt x="1350460" y="4932792"/>
                    <a:pt x="1376511" y="4980987"/>
                  </a:cubicBezTo>
                  <a:cubicBezTo>
                    <a:pt x="1402562" y="5029182"/>
                    <a:pt x="1488532" y="5117756"/>
                    <a:pt x="1509373" y="5121664"/>
                  </a:cubicBezTo>
                  <a:cubicBezTo>
                    <a:pt x="1530214" y="5125572"/>
                    <a:pt x="1448152" y="5025275"/>
                    <a:pt x="1501557" y="5004434"/>
                  </a:cubicBezTo>
                  <a:cubicBezTo>
                    <a:pt x="1554962" y="4983593"/>
                    <a:pt x="1762070" y="5022669"/>
                    <a:pt x="1829803" y="4996618"/>
                  </a:cubicBezTo>
                  <a:cubicBezTo>
                    <a:pt x="1897536" y="4970567"/>
                    <a:pt x="1883208" y="4878085"/>
                    <a:pt x="1907957" y="4848126"/>
                  </a:cubicBezTo>
                  <a:cubicBezTo>
                    <a:pt x="1932706" y="4818167"/>
                    <a:pt x="1970481" y="4846823"/>
                    <a:pt x="1978296" y="4816864"/>
                  </a:cubicBezTo>
                  <a:cubicBezTo>
                    <a:pt x="1986111" y="4786905"/>
                    <a:pt x="1965271" y="4693121"/>
                    <a:pt x="1954850" y="4668372"/>
                  </a:cubicBezTo>
                  <a:cubicBezTo>
                    <a:pt x="1944429" y="4643623"/>
                    <a:pt x="1922286" y="4685305"/>
                    <a:pt x="1915773" y="4668372"/>
                  </a:cubicBezTo>
                  <a:cubicBezTo>
                    <a:pt x="1909260" y="4651439"/>
                    <a:pt x="1911865" y="4599336"/>
                    <a:pt x="1915773" y="4566772"/>
                  </a:cubicBezTo>
                  <a:cubicBezTo>
                    <a:pt x="1919681" y="4534208"/>
                    <a:pt x="1927496" y="4489920"/>
                    <a:pt x="1939219" y="4472987"/>
                  </a:cubicBezTo>
                  <a:cubicBezTo>
                    <a:pt x="1950942" y="4456054"/>
                    <a:pt x="1975691" y="4456054"/>
                    <a:pt x="1986111" y="4465172"/>
                  </a:cubicBezTo>
                  <a:cubicBezTo>
                    <a:pt x="1996531" y="4474290"/>
                    <a:pt x="1957455" y="4508157"/>
                    <a:pt x="2001742" y="4527695"/>
                  </a:cubicBezTo>
                  <a:cubicBezTo>
                    <a:pt x="2046029" y="4547233"/>
                    <a:pt x="2204942" y="4560259"/>
                    <a:pt x="2251834" y="4582403"/>
                  </a:cubicBezTo>
                  <a:cubicBezTo>
                    <a:pt x="2298726" y="4604547"/>
                    <a:pt x="2264860" y="4646229"/>
                    <a:pt x="2283096" y="4660557"/>
                  </a:cubicBezTo>
                  <a:cubicBezTo>
                    <a:pt x="2301332" y="4674885"/>
                    <a:pt x="2343014" y="4699634"/>
                    <a:pt x="2361250" y="4668372"/>
                  </a:cubicBezTo>
                  <a:cubicBezTo>
                    <a:pt x="2379486" y="4637110"/>
                    <a:pt x="2349527" y="4506854"/>
                    <a:pt x="2392511" y="4472987"/>
                  </a:cubicBezTo>
                  <a:cubicBezTo>
                    <a:pt x="2435496" y="4439120"/>
                    <a:pt x="2556634" y="4459962"/>
                    <a:pt x="2619157" y="4465172"/>
                  </a:cubicBezTo>
                  <a:cubicBezTo>
                    <a:pt x="2681680" y="4470382"/>
                    <a:pt x="2738994" y="4518577"/>
                    <a:pt x="2767650" y="4504249"/>
                  </a:cubicBezTo>
                  <a:cubicBezTo>
                    <a:pt x="2796307" y="4489921"/>
                    <a:pt x="2801516" y="4411767"/>
                    <a:pt x="2791096" y="4379203"/>
                  </a:cubicBezTo>
                  <a:cubicBezTo>
                    <a:pt x="2780676" y="4346639"/>
                    <a:pt x="2712943" y="4329705"/>
                    <a:pt x="2705127" y="4308864"/>
                  </a:cubicBezTo>
                  <a:cubicBezTo>
                    <a:pt x="2697311" y="4288023"/>
                    <a:pt x="2720757" y="4271090"/>
                    <a:pt x="2744203" y="4254157"/>
                  </a:cubicBezTo>
                  <a:cubicBezTo>
                    <a:pt x="2758531" y="4243736"/>
                    <a:pt x="2781327" y="4247969"/>
                    <a:pt x="2791096" y="424634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26E7DDC2-5032-7785-EA1B-8D5D40E88E9A}"/>
                </a:ext>
              </a:extLst>
            </p:cNvPr>
            <p:cNvSpPr/>
            <p:nvPr/>
          </p:nvSpPr>
          <p:spPr>
            <a:xfrm>
              <a:off x="9733593" y="4039148"/>
              <a:ext cx="1268869" cy="1804367"/>
            </a:xfrm>
            <a:custGeom>
              <a:avLst/>
              <a:gdLst>
                <a:gd name="connsiteX0" fmla="*/ 12332 w 1268869"/>
                <a:gd name="connsiteY0" fmla="*/ 0 h 1804367"/>
                <a:gd name="connsiteX1" fmla="*/ 22200 w 1268869"/>
                <a:gd name="connsiteY1" fmla="*/ 59206 h 1804367"/>
                <a:gd name="connsiteX2" fmla="*/ 2465 w 1268869"/>
                <a:gd name="connsiteY2" fmla="*/ 128279 h 1804367"/>
                <a:gd name="connsiteX3" fmla="*/ 87984 w 1268869"/>
                <a:gd name="connsiteY3" fmla="*/ 164461 h 1804367"/>
                <a:gd name="connsiteX4" fmla="*/ 41935 w 1268869"/>
                <a:gd name="connsiteY4" fmla="*/ 243402 h 1804367"/>
                <a:gd name="connsiteX5" fmla="*/ 94562 w 1268869"/>
                <a:gd name="connsiteY5" fmla="*/ 286161 h 1804367"/>
                <a:gd name="connsiteX6" fmla="*/ 209685 w 1268869"/>
                <a:gd name="connsiteY6" fmla="*/ 434176 h 1804367"/>
                <a:gd name="connsiteX7" fmla="*/ 337964 w 1268869"/>
                <a:gd name="connsiteY7" fmla="*/ 506538 h 1804367"/>
                <a:gd name="connsiteX8" fmla="*/ 476111 w 1268869"/>
                <a:gd name="connsiteY8" fmla="*/ 411151 h 1804367"/>
                <a:gd name="connsiteX9" fmla="*/ 509003 w 1268869"/>
                <a:gd name="connsiteY9" fmla="*/ 470357 h 1804367"/>
                <a:gd name="connsiteX10" fmla="*/ 637282 w 1268869"/>
                <a:gd name="connsiteY10" fmla="*/ 496671 h 1804367"/>
                <a:gd name="connsiteX11" fmla="*/ 630703 w 1268869"/>
                <a:gd name="connsiteY11" fmla="*/ 611793 h 1804367"/>
                <a:gd name="connsiteX12" fmla="*/ 624125 w 1268869"/>
                <a:gd name="connsiteY12" fmla="*/ 703891 h 1804367"/>
                <a:gd name="connsiteX13" fmla="*/ 726090 w 1268869"/>
                <a:gd name="connsiteY13" fmla="*/ 769675 h 1804367"/>
                <a:gd name="connsiteX14" fmla="*/ 801742 w 1268869"/>
                <a:gd name="connsiteY14" fmla="*/ 740072 h 1804367"/>
                <a:gd name="connsiteX15" fmla="*/ 847791 w 1268869"/>
                <a:gd name="connsiteY15" fmla="*/ 838748 h 1804367"/>
                <a:gd name="connsiteX16" fmla="*/ 834634 w 1268869"/>
                <a:gd name="connsiteY16" fmla="*/ 934135 h 1804367"/>
                <a:gd name="connsiteX17" fmla="*/ 906997 w 1268869"/>
                <a:gd name="connsiteY17" fmla="*/ 924268 h 1804367"/>
                <a:gd name="connsiteX18" fmla="*/ 966203 w 1268869"/>
                <a:gd name="connsiteY18" fmla="*/ 976895 h 1804367"/>
                <a:gd name="connsiteX19" fmla="*/ 1117506 w 1268869"/>
                <a:gd name="connsiteY19" fmla="*/ 1134777 h 1804367"/>
                <a:gd name="connsiteX20" fmla="*/ 1074747 w 1268869"/>
                <a:gd name="connsiteY20" fmla="*/ 1184115 h 1804367"/>
                <a:gd name="connsiteX21" fmla="*/ 1061590 w 1268869"/>
                <a:gd name="connsiteY21" fmla="*/ 1246610 h 1804367"/>
                <a:gd name="connsiteX22" fmla="*/ 1084614 w 1268869"/>
                <a:gd name="connsiteY22" fmla="*/ 1295948 h 1804367"/>
                <a:gd name="connsiteX23" fmla="*/ 1173423 w 1268869"/>
                <a:gd name="connsiteY23" fmla="*/ 1170958 h 1804367"/>
                <a:gd name="connsiteX24" fmla="*/ 1255653 w 1268869"/>
                <a:gd name="connsiteY24" fmla="*/ 1263056 h 1804367"/>
                <a:gd name="connsiteX25" fmla="*/ 1209604 w 1268869"/>
                <a:gd name="connsiteY25" fmla="*/ 1292659 h 1804367"/>
                <a:gd name="connsiteX26" fmla="*/ 1268810 w 1268869"/>
                <a:gd name="connsiteY26" fmla="*/ 1341997 h 1804367"/>
                <a:gd name="connsiteX27" fmla="*/ 1196447 w 1268869"/>
                <a:gd name="connsiteY27" fmla="*/ 1470276 h 1804367"/>
                <a:gd name="connsiteX28" fmla="*/ 1048433 w 1268869"/>
                <a:gd name="connsiteY28" fmla="*/ 1394625 h 1804367"/>
                <a:gd name="connsiteX29" fmla="*/ 1018830 w 1268869"/>
                <a:gd name="connsiteY29" fmla="*/ 1506458 h 1804367"/>
                <a:gd name="connsiteX30" fmla="*/ 946467 w 1268869"/>
                <a:gd name="connsiteY30" fmla="*/ 1516325 h 1804367"/>
                <a:gd name="connsiteX31" fmla="*/ 910286 w 1268869"/>
                <a:gd name="connsiteY31" fmla="*/ 1611712 h 1804367"/>
                <a:gd name="connsiteX32" fmla="*/ 897129 w 1268869"/>
                <a:gd name="connsiteY32" fmla="*/ 1756438 h 1804367"/>
                <a:gd name="connsiteX33" fmla="*/ 716223 w 1268869"/>
                <a:gd name="connsiteY33" fmla="*/ 1802487 h 1804367"/>
                <a:gd name="connsiteX34" fmla="*/ 683331 w 1268869"/>
                <a:gd name="connsiteY34" fmla="*/ 1703810 h 1804367"/>
                <a:gd name="connsiteX35" fmla="*/ 594522 w 1268869"/>
                <a:gd name="connsiteY35" fmla="*/ 1700521 h 1804367"/>
                <a:gd name="connsiteX36" fmla="*/ 538606 w 1268869"/>
                <a:gd name="connsiteY36" fmla="*/ 1733413 h 18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68869" h="1804367">
                  <a:moveTo>
                    <a:pt x="12332" y="0"/>
                  </a:moveTo>
                  <a:cubicBezTo>
                    <a:pt x="18088" y="18913"/>
                    <a:pt x="23845" y="37826"/>
                    <a:pt x="22200" y="59206"/>
                  </a:cubicBezTo>
                  <a:cubicBezTo>
                    <a:pt x="20556" y="80586"/>
                    <a:pt x="-8499" y="110737"/>
                    <a:pt x="2465" y="128279"/>
                  </a:cubicBezTo>
                  <a:cubicBezTo>
                    <a:pt x="13429" y="145822"/>
                    <a:pt x="81406" y="145274"/>
                    <a:pt x="87984" y="164461"/>
                  </a:cubicBezTo>
                  <a:cubicBezTo>
                    <a:pt x="94562" y="183648"/>
                    <a:pt x="40839" y="223119"/>
                    <a:pt x="41935" y="243402"/>
                  </a:cubicBezTo>
                  <a:cubicBezTo>
                    <a:pt x="43031" y="263685"/>
                    <a:pt x="66604" y="254365"/>
                    <a:pt x="94562" y="286161"/>
                  </a:cubicBezTo>
                  <a:cubicBezTo>
                    <a:pt x="122520" y="317957"/>
                    <a:pt x="169118" y="397447"/>
                    <a:pt x="209685" y="434176"/>
                  </a:cubicBezTo>
                  <a:cubicBezTo>
                    <a:pt x="250252" y="470905"/>
                    <a:pt x="293560" y="510375"/>
                    <a:pt x="337964" y="506538"/>
                  </a:cubicBezTo>
                  <a:cubicBezTo>
                    <a:pt x="382368" y="502701"/>
                    <a:pt x="447605" y="417181"/>
                    <a:pt x="476111" y="411151"/>
                  </a:cubicBezTo>
                  <a:cubicBezTo>
                    <a:pt x="504617" y="405121"/>
                    <a:pt x="482141" y="456104"/>
                    <a:pt x="509003" y="470357"/>
                  </a:cubicBezTo>
                  <a:cubicBezTo>
                    <a:pt x="535865" y="484610"/>
                    <a:pt x="616999" y="473098"/>
                    <a:pt x="637282" y="496671"/>
                  </a:cubicBezTo>
                  <a:cubicBezTo>
                    <a:pt x="657565" y="520244"/>
                    <a:pt x="632896" y="577256"/>
                    <a:pt x="630703" y="611793"/>
                  </a:cubicBezTo>
                  <a:cubicBezTo>
                    <a:pt x="628510" y="646330"/>
                    <a:pt x="608227" y="677577"/>
                    <a:pt x="624125" y="703891"/>
                  </a:cubicBezTo>
                  <a:cubicBezTo>
                    <a:pt x="640023" y="730205"/>
                    <a:pt x="696487" y="763645"/>
                    <a:pt x="726090" y="769675"/>
                  </a:cubicBezTo>
                  <a:cubicBezTo>
                    <a:pt x="755693" y="775705"/>
                    <a:pt x="781459" y="728560"/>
                    <a:pt x="801742" y="740072"/>
                  </a:cubicBezTo>
                  <a:cubicBezTo>
                    <a:pt x="822025" y="751584"/>
                    <a:pt x="842309" y="806404"/>
                    <a:pt x="847791" y="838748"/>
                  </a:cubicBezTo>
                  <a:cubicBezTo>
                    <a:pt x="853273" y="871092"/>
                    <a:pt x="824766" y="919882"/>
                    <a:pt x="834634" y="934135"/>
                  </a:cubicBezTo>
                  <a:cubicBezTo>
                    <a:pt x="844502" y="948388"/>
                    <a:pt x="885069" y="917141"/>
                    <a:pt x="906997" y="924268"/>
                  </a:cubicBezTo>
                  <a:cubicBezTo>
                    <a:pt x="928925" y="931395"/>
                    <a:pt x="931118" y="941810"/>
                    <a:pt x="966203" y="976895"/>
                  </a:cubicBezTo>
                  <a:cubicBezTo>
                    <a:pt x="1001288" y="1011980"/>
                    <a:pt x="1099415" y="1100240"/>
                    <a:pt x="1117506" y="1134777"/>
                  </a:cubicBezTo>
                  <a:cubicBezTo>
                    <a:pt x="1135597" y="1169314"/>
                    <a:pt x="1084066" y="1165476"/>
                    <a:pt x="1074747" y="1184115"/>
                  </a:cubicBezTo>
                  <a:cubicBezTo>
                    <a:pt x="1065428" y="1202754"/>
                    <a:pt x="1059946" y="1227971"/>
                    <a:pt x="1061590" y="1246610"/>
                  </a:cubicBezTo>
                  <a:cubicBezTo>
                    <a:pt x="1063234" y="1265249"/>
                    <a:pt x="1065975" y="1308557"/>
                    <a:pt x="1084614" y="1295948"/>
                  </a:cubicBezTo>
                  <a:cubicBezTo>
                    <a:pt x="1103253" y="1283339"/>
                    <a:pt x="1144917" y="1176440"/>
                    <a:pt x="1173423" y="1170958"/>
                  </a:cubicBezTo>
                  <a:cubicBezTo>
                    <a:pt x="1201929" y="1165476"/>
                    <a:pt x="1249623" y="1242773"/>
                    <a:pt x="1255653" y="1263056"/>
                  </a:cubicBezTo>
                  <a:cubicBezTo>
                    <a:pt x="1261683" y="1283340"/>
                    <a:pt x="1207411" y="1279502"/>
                    <a:pt x="1209604" y="1292659"/>
                  </a:cubicBezTo>
                  <a:cubicBezTo>
                    <a:pt x="1211797" y="1305816"/>
                    <a:pt x="1271003" y="1312394"/>
                    <a:pt x="1268810" y="1341997"/>
                  </a:cubicBezTo>
                  <a:cubicBezTo>
                    <a:pt x="1266617" y="1371600"/>
                    <a:pt x="1233177" y="1461505"/>
                    <a:pt x="1196447" y="1470276"/>
                  </a:cubicBezTo>
                  <a:cubicBezTo>
                    <a:pt x="1159717" y="1479047"/>
                    <a:pt x="1078036" y="1388595"/>
                    <a:pt x="1048433" y="1394625"/>
                  </a:cubicBezTo>
                  <a:cubicBezTo>
                    <a:pt x="1018830" y="1400655"/>
                    <a:pt x="1035824" y="1486175"/>
                    <a:pt x="1018830" y="1506458"/>
                  </a:cubicBezTo>
                  <a:cubicBezTo>
                    <a:pt x="1001836" y="1526741"/>
                    <a:pt x="964558" y="1498783"/>
                    <a:pt x="946467" y="1516325"/>
                  </a:cubicBezTo>
                  <a:cubicBezTo>
                    <a:pt x="928376" y="1533867"/>
                    <a:pt x="918509" y="1571693"/>
                    <a:pt x="910286" y="1611712"/>
                  </a:cubicBezTo>
                  <a:cubicBezTo>
                    <a:pt x="902063" y="1651731"/>
                    <a:pt x="929473" y="1724642"/>
                    <a:pt x="897129" y="1756438"/>
                  </a:cubicBezTo>
                  <a:cubicBezTo>
                    <a:pt x="864785" y="1788234"/>
                    <a:pt x="751856" y="1811258"/>
                    <a:pt x="716223" y="1802487"/>
                  </a:cubicBezTo>
                  <a:cubicBezTo>
                    <a:pt x="680590" y="1793716"/>
                    <a:pt x="703614" y="1720804"/>
                    <a:pt x="683331" y="1703810"/>
                  </a:cubicBezTo>
                  <a:cubicBezTo>
                    <a:pt x="663048" y="1686816"/>
                    <a:pt x="618643" y="1695587"/>
                    <a:pt x="594522" y="1700521"/>
                  </a:cubicBezTo>
                  <a:cubicBezTo>
                    <a:pt x="570401" y="1705455"/>
                    <a:pt x="554503" y="1719434"/>
                    <a:pt x="538606" y="173341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806657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5BF08-9030-6FAC-1FFA-4A9EE58B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  <a:latin typeface="Helvetica"/>
                <a:cs typeface="Helvetica"/>
              </a:rPr>
              <a:t>D</a:t>
            </a:r>
            <a:r>
              <a:rPr lang="cs-CZ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. </a:t>
            </a:r>
            <a:r>
              <a:rPr lang="cs-CZ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Europäische</a:t>
            </a:r>
            <a:r>
              <a:rPr lang="cs-CZ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Integration</a:t>
            </a:r>
            <a:r>
              <a:rPr lang="cs-CZ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und</a:t>
            </a:r>
            <a:r>
              <a:rPr lang="cs-CZ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Visionen</a:t>
            </a:r>
            <a:br>
              <a:rPr lang="cs-CZ">
                <a:effectLst/>
                <a:latin typeface="Helvetica" pitchFamily="2" charset="0"/>
              </a:rPr>
            </a:br>
            <a:r>
              <a:rPr lang="cs-CZ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für</a:t>
            </a:r>
            <a:r>
              <a:rPr lang="cs-CZ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die</a:t>
            </a:r>
            <a:r>
              <a:rPr lang="cs-CZ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Jugend</a:t>
            </a:r>
            <a:endParaRPr lang="cs-CZ">
              <a:latin typeface="Helvetica"/>
              <a:cs typeface="Helvetica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5CB302-92DE-2E60-8F81-6B499E323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15182" y="2278600"/>
            <a:ext cx="53504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Mobilität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Junge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Menschen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können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leichter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im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Ausland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studieren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und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arbeiten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Sprachförderung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Mehr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Möglichkeiten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Deutsch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und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Tschechisch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zu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lernen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Zukunftsperspektiven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Gemeinsame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Projekte in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Wissenschaft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Wirtschaft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und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Kultur.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Erasmus+ </a:t>
            </a: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als</a:t>
            </a: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Schlüssel</a:t>
            </a: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zur</a:t>
            </a: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europäischen</a:t>
            </a: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Zusammenarbeit</a:t>
            </a: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und</a:t>
            </a: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Freundschaft</a:t>
            </a:r>
            <a:r>
              <a:rPr kumimoji="0" lang="cs-CZ" alt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991CF687-05C4-BC4C-E830-64FA6D9CDBED}"/>
              </a:ext>
            </a:extLst>
          </p:cNvPr>
          <p:cNvSpPr/>
          <p:nvPr/>
        </p:nvSpPr>
        <p:spPr>
          <a:xfrm>
            <a:off x="1293596" y="4288564"/>
            <a:ext cx="350009" cy="406361"/>
          </a:xfrm>
          <a:custGeom>
            <a:avLst/>
            <a:gdLst>
              <a:gd name="connsiteX0" fmla="*/ 328283 w 4131323"/>
              <a:gd name="connsiteY0" fmla="*/ 1282366 h 5218343"/>
              <a:gd name="connsiteX1" fmla="*/ 343914 w 4131323"/>
              <a:gd name="connsiteY1" fmla="*/ 1454304 h 5218343"/>
              <a:gd name="connsiteX2" fmla="*/ 195422 w 4131323"/>
              <a:gd name="connsiteY2" fmla="*/ 1563720 h 5218343"/>
              <a:gd name="connsiteX3" fmla="*/ 211052 w 4131323"/>
              <a:gd name="connsiteY3" fmla="*/ 1680950 h 5218343"/>
              <a:gd name="connsiteX4" fmla="*/ 140714 w 4131323"/>
              <a:gd name="connsiteY4" fmla="*/ 1743473 h 5218343"/>
              <a:gd name="connsiteX5" fmla="*/ 156345 w 4131323"/>
              <a:gd name="connsiteY5" fmla="*/ 1970120 h 5218343"/>
              <a:gd name="connsiteX6" fmla="*/ 78191 w 4131323"/>
              <a:gd name="connsiteY6" fmla="*/ 2173320 h 5218343"/>
              <a:gd name="connsiteX7" fmla="*/ 140714 w 4131323"/>
              <a:gd name="connsiteY7" fmla="*/ 2243658 h 5218343"/>
              <a:gd name="connsiteX8" fmla="*/ 109452 w 4131323"/>
              <a:gd name="connsiteY8" fmla="*/ 2321812 h 5218343"/>
              <a:gd name="connsiteX9" fmla="*/ 15668 w 4131323"/>
              <a:gd name="connsiteY9" fmla="*/ 2384335 h 5218343"/>
              <a:gd name="connsiteX10" fmla="*/ 7852 w 4131323"/>
              <a:gd name="connsiteY10" fmla="*/ 2462489 h 5218343"/>
              <a:gd name="connsiteX11" fmla="*/ 93822 w 4131323"/>
              <a:gd name="connsiteY11" fmla="*/ 2485935 h 5218343"/>
              <a:gd name="connsiteX12" fmla="*/ 46929 w 4131323"/>
              <a:gd name="connsiteY12" fmla="*/ 2587535 h 5218343"/>
              <a:gd name="connsiteX13" fmla="*/ 37 w 4131323"/>
              <a:gd name="connsiteY13" fmla="*/ 2767289 h 5218343"/>
              <a:gd name="connsiteX14" fmla="*/ 54745 w 4131323"/>
              <a:gd name="connsiteY14" fmla="*/ 2861073 h 5218343"/>
              <a:gd name="connsiteX15" fmla="*/ 234499 w 4131323"/>
              <a:gd name="connsiteY15" fmla="*/ 2962673 h 5218343"/>
              <a:gd name="connsiteX16" fmla="*/ 484591 w 4131323"/>
              <a:gd name="connsiteY16" fmla="*/ 2868889 h 5218343"/>
              <a:gd name="connsiteX17" fmla="*/ 437699 w 4131323"/>
              <a:gd name="connsiteY17" fmla="*/ 2775104 h 5218343"/>
              <a:gd name="connsiteX18" fmla="*/ 484591 w 4131323"/>
              <a:gd name="connsiteY18" fmla="*/ 2626612 h 5218343"/>
              <a:gd name="connsiteX19" fmla="*/ 601822 w 4131323"/>
              <a:gd name="connsiteY19" fmla="*/ 2626612 h 5218343"/>
              <a:gd name="connsiteX20" fmla="*/ 672160 w 4131323"/>
              <a:gd name="connsiteY20" fmla="*/ 2571904 h 5218343"/>
              <a:gd name="connsiteX21" fmla="*/ 648714 w 4131323"/>
              <a:gd name="connsiteY21" fmla="*/ 2681320 h 5218343"/>
              <a:gd name="connsiteX22" fmla="*/ 648714 w 4131323"/>
              <a:gd name="connsiteY22" fmla="*/ 2743843 h 5218343"/>
              <a:gd name="connsiteX23" fmla="*/ 765945 w 4131323"/>
              <a:gd name="connsiteY23" fmla="*/ 2798550 h 5218343"/>
              <a:gd name="connsiteX24" fmla="*/ 758129 w 4131323"/>
              <a:gd name="connsiteY24" fmla="*/ 2939227 h 5218343"/>
              <a:gd name="connsiteX25" fmla="*/ 867545 w 4131323"/>
              <a:gd name="connsiteY25" fmla="*/ 2947043 h 5218343"/>
              <a:gd name="connsiteX26" fmla="*/ 976960 w 4131323"/>
              <a:gd name="connsiteY26" fmla="*/ 2845443 h 5218343"/>
              <a:gd name="connsiteX27" fmla="*/ 984776 w 4131323"/>
              <a:gd name="connsiteY27" fmla="*/ 2720396 h 5218343"/>
              <a:gd name="connsiteX28" fmla="*/ 1078560 w 4131323"/>
              <a:gd name="connsiteY28" fmla="*/ 2595350 h 5218343"/>
              <a:gd name="connsiteX29" fmla="*/ 1242683 w 4131323"/>
              <a:gd name="connsiteY29" fmla="*/ 2564089 h 5218343"/>
              <a:gd name="connsiteX30" fmla="*/ 1445883 w 4131323"/>
              <a:gd name="connsiteY30" fmla="*/ 2743843 h 5218343"/>
              <a:gd name="connsiteX31" fmla="*/ 1477145 w 4131323"/>
              <a:gd name="connsiteY31" fmla="*/ 2861073 h 5218343"/>
              <a:gd name="connsiteX32" fmla="*/ 1430252 w 4131323"/>
              <a:gd name="connsiteY32" fmla="*/ 3329996 h 5218343"/>
              <a:gd name="connsiteX33" fmla="*/ 1641268 w 4131323"/>
              <a:gd name="connsiteY33" fmla="*/ 3439412 h 5218343"/>
              <a:gd name="connsiteX34" fmla="*/ 1711606 w 4131323"/>
              <a:gd name="connsiteY34" fmla="*/ 3705135 h 5218343"/>
              <a:gd name="connsiteX35" fmla="*/ 1672529 w 4131323"/>
              <a:gd name="connsiteY35" fmla="*/ 3822366 h 5218343"/>
              <a:gd name="connsiteX36" fmla="*/ 1633452 w 4131323"/>
              <a:gd name="connsiteY36" fmla="*/ 3884889 h 5218343"/>
              <a:gd name="connsiteX37" fmla="*/ 1508406 w 4131323"/>
              <a:gd name="connsiteY37" fmla="*/ 4017750 h 5218343"/>
              <a:gd name="connsiteX38" fmla="*/ 1586560 w 4131323"/>
              <a:gd name="connsiteY38" fmla="*/ 4150612 h 5218343"/>
              <a:gd name="connsiteX39" fmla="*/ 1313022 w 4131323"/>
              <a:gd name="connsiteY39" fmla="*/ 4369443 h 5218343"/>
              <a:gd name="connsiteX40" fmla="*/ 1414622 w 4131323"/>
              <a:gd name="connsiteY40" fmla="*/ 4471043 h 5218343"/>
              <a:gd name="connsiteX41" fmla="*/ 1524037 w 4131323"/>
              <a:gd name="connsiteY41" fmla="*/ 4486673 h 5218343"/>
              <a:gd name="connsiteX42" fmla="*/ 1602191 w 4131323"/>
              <a:gd name="connsiteY42" fmla="*/ 4549196 h 5218343"/>
              <a:gd name="connsiteX43" fmla="*/ 1735052 w 4131323"/>
              <a:gd name="connsiteY43" fmla="*/ 4549196 h 5218343"/>
              <a:gd name="connsiteX44" fmla="*/ 1750683 w 4131323"/>
              <a:gd name="connsiteY44" fmla="*/ 4471043 h 5218343"/>
              <a:gd name="connsiteX45" fmla="*/ 1813206 w 4131323"/>
              <a:gd name="connsiteY45" fmla="*/ 4400704 h 5218343"/>
              <a:gd name="connsiteX46" fmla="*/ 1813206 w 4131323"/>
              <a:gd name="connsiteY46" fmla="*/ 4275658 h 5218343"/>
              <a:gd name="connsiteX47" fmla="*/ 1860099 w 4131323"/>
              <a:gd name="connsiteY47" fmla="*/ 4260027 h 5218343"/>
              <a:gd name="connsiteX48" fmla="*/ 1867914 w 4131323"/>
              <a:gd name="connsiteY48" fmla="*/ 4189689 h 5218343"/>
              <a:gd name="connsiteX49" fmla="*/ 2032037 w 4131323"/>
              <a:gd name="connsiteY49" fmla="*/ 4142796 h 5218343"/>
              <a:gd name="connsiteX50" fmla="*/ 1953883 w 4131323"/>
              <a:gd name="connsiteY50" fmla="*/ 4322550 h 5218343"/>
              <a:gd name="connsiteX51" fmla="*/ 2016406 w 4131323"/>
              <a:gd name="connsiteY51" fmla="*/ 4408520 h 5218343"/>
              <a:gd name="connsiteX52" fmla="*/ 2141452 w 4131323"/>
              <a:gd name="connsiteY52" fmla="*/ 4385073 h 5218343"/>
              <a:gd name="connsiteX53" fmla="*/ 2086745 w 4131323"/>
              <a:gd name="connsiteY53" fmla="*/ 4416335 h 5218343"/>
              <a:gd name="connsiteX54" fmla="*/ 2102376 w 4131323"/>
              <a:gd name="connsiteY54" fmla="*/ 4502304 h 5218343"/>
              <a:gd name="connsiteX55" fmla="*/ 2102376 w 4131323"/>
              <a:gd name="connsiteY55" fmla="*/ 4572643 h 5218343"/>
              <a:gd name="connsiteX56" fmla="*/ 2118006 w 4131323"/>
              <a:gd name="connsiteY56" fmla="*/ 4642981 h 5218343"/>
              <a:gd name="connsiteX57" fmla="*/ 2102376 w 4131323"/>
              <a:gd name="connsiteY57" fmla="*/ 4893073 h 5218343"/>
              <a:gd name="connsiteX58" fmla="*/ 2055483 w 4131323"/>
              <a:gd name="connsiteY58" fmla="*/ 5057196 h 5218343"/>
              <a:gd name="connsiteX59" fmla="*/ 2110191 w 4131323"/>
              <a:gd name="connsiteY59" fmla="*/ 5182243 h 5218343"/>
              <a:gd name="connsiteX60" fmla="*/ 2524406 w 4131323"/>
              <a:gd name="connsiteY60" fmla="*/ 5205689 h 5218343"/>
              <a:gd name="connsiteX61" fmla="*/ 2704160 w 4131323"/>
              <a:gd name="connsiteY61" fmla="*/ 5158796 h 5218343"/>
              <a:gd name="connsiteX62" fmla="*/ 2876099 w 4131323"/>
              <a:gd name="connsiteY62" fmla="*/ 5213504 h 5218343"/>
              <a:gd name="connsiteX63" fmla="*/ 3024591 w 4131323"/>
              <a:gd name="connsiteY63" fmla="*/ 5010304 h 5218343"/>
              <a:gd name="connsiteX64" fmla="*/ 3141822 w 4131323"/>
              <a:gd name="connsiteY64" fmla="*/ 4986858 h 5218343"/>
              <a:gd name="connsiteX65" fmla="*/ 3157452 w 4131323"/>
              <a:gd name="connsiteY65" fmla="*/ 4963412 h 5218343"/>
              <a:gd name="connsiteX66" fmla="*/ 3157452 w 4131323"/>
              <a:gd name="connsiteY66" fmla="*/ 4893073 h 5218343"/>
              <a:gd name="connsiteX67" fmla="*/ 3235606 w 4131323"/>
              <a:gd name="connsiteY67" fmla="*/ 4853996 h 5218343"/>
              <a:gd name="connsiteX68" fmla="*/ 3235606 w 4131323"/>
              <a:gd name="connsiteY68" fmla="*/ 4799289 h 5218343"/>
              <a:gd name="connsiteX69" fmla="*/ 3118376 w 4131323"/>
              <a:gd name="connsiteY69" fmla="*/ 4752396 h 5218343"/>
              <a:gd name="connsiteX70" fmla="*/ 3368468 w 4131323"/>
              <a:gd name="connsiteY70" fmla="*/ 4525750 h 5218343"/>
              <a:gd name="connsiteX71" fmla="*/ 3368468 w 4131323"/>
              <a:gd name="connsiteY71" fmla="*/ 4306920 h 5218343"/>
              <a:gd name="connsiteX72" fmla="*/ 3282499 w 4131323"/>
              <a:gd name="connsiteY72" fmla="*/ 4252212 h 5218343"/>
              <a:gd name="connsiteX73" fmla="*/ 3321576 w 4131323"/>
              <a:gd name="connsiteY73" fmla="*/ 4134981 h 5218343"/>
              <a:gd name="connsiteX74" fmla="*/ 3313760 w 4131323"/>
              <a:gd name="connsiteY74" fmla="*/ 4056827 h 5218343"/>
              <a:gd name="connsiteX75" fmla="*/ 3415360 w 4131323"/>
              <a:gd name="connsiteY75" fmla="*/ 3837996 h 5218343"/>
              <a:gd name="connsiteX76" fmla="*/ 3477883 w 4131323"/>
              <a:gd name="connsiteY76" fmla="*/ 3744212 h 5218343"/>
              <a:gd name="connsiteX77" fmla="*/ 3571668 w 4131323"/>
              <a:gd name="connsiteY77" fmla="*/ 3728581 h 5218343"/>
              <a:gd name="connsiteX78" fmla="*/ 3470068 w 4131323"/>
              <a:gd name="connsiteY78" fmla="*/ 3587904 h 5218343"/>
              <a:gd name="connsiteX79" fmla="*/ 3657637 w 4131323"/>
              <a:gd name="connsiteY79" fmla="*/ 3283104 h 5218343"/>
              <a:gd name="connsiteX80" fmla="*/ 3587299 w 4131323"/>
              <a:gd name="connsiteY80" fmla="*/ 3158058 h 5218343"/>
              <a:gd name="connsiteX81" fmla="*/ 3595114 w 4131323"/>
              <a:gd name="connsiteY81" fmla="*/ 2876704 h 5218343"/>
              <a:gd name="connsiteX82" fmla="*/ 3477883 w 4131323"/>
              <a:gd name="connsiteY82" fmla="*/ 2681320 h 5218343"/>
              <a:gd name="connsiteX83" fmla="*/ 3602929 w 4131323"/>
              <a:gd name="connsiteY83" fmla="*/ 2618796 h 5218343"/>
              <a:gd name="connsiteX84" fmla="*/ 3595114 w 4131323"/>
              <a:gd name="connsiteY84" fmla="*/ 2548458 h 5218343"/>
              <a:gd name="connsiteX85" fmla="*/ 3462252 w 4131323"/>
              <a:gd name="connsiteY85" fmla="*/ 2501566 h 5218343"/>
              <a:gd name="connsiteX86" fmla="*/ 3360652 w 4131323"/>
              <a:gd name="connsiteY86" fmla="*/ 2556273 h 5218343"/>
              <a:gd name="connsiteX87" fmla="*/ 3180899 w 4131323"/>
              <a:gd name="connsiteY87" fmla="*/ 2478120 h 5218343"/>
              <a:gd name="connsiteX88" fmla="*/ 3157452 w 4131323"/>
              <a:gd name="connsiteY88" fmla="*/ 2313996 h 5218343"/>
              <a:gd name="connsiteX89" fmla="*/ 3212160 w 4131323"/>
              <a:gd name="connsiteY89" fmla="*/ 2204581 h 5218343"/>
              <a:gd name="connsiteX90" fmla="*/ 3165268 w 4131323"/>
              <a:gd name="connsiteY90" fmla="*/ 2001381 h 5218343"/>
              <a:gd name="connsiteX91" fmla="*/ 3243422 w 4131323"/>
              <a:gd name="connsiteY91" fmla="*/ 1938858 h 5218343"/>
              <a:gd name="connsiteX92" fmla="*/ 3266868 w 4131323"/>
              <a:gd name="connsiteY92" fmla="*/ 1415227 h 5218343"/>
              <a:gd name="connsiteX93" fmla="*/ 3634191 w 4131323"/>
              <a:gd name="connsiteY93" fmla="*/ 1337073 h 5218343"/>
              <a:gd name="connsiteX94" fmla="*/ 3720160 w 4131323"/>
              <a:gd name="connsiteY94" fmla="*/ 1235473 h 5218343"/>
              <a:gd name="connsiteX95" fmla="*/ 3931176 w 4131323"/>
              <a:gd name="connsiteY95" fmla="*/ 1227658 h 5218343"/>
              <a:gd name="connsiteX96" fmla="*/ 3962437 w 4131323"/>
              <a:gd name="connsiteY96" fmla="*/ 1110427 h 5218343"/>
              <a:gd name="connsiteX97" fmla="*/ 3985883 w 4131323"/>
              <a:gd name="connsiteY97" fmla="*/ 977566 h 5218343"/>
              <a:gd name="connsiteX98" fmla="*/ 3915545 w 4131323"/>
              <a:gd name="connsiteY98" fmla="*/ 836889 h 5218343"/>
              <a:gd name="connsiteX99" fmla="*/ 4118745 w 4131323"/>
              <a:gd name="connsiteY99" fmla="*/ 641504 h 5218343"/>
              <a:gd name="connsiteX100" fmla="*/ 4095299 w 4131323"/>
              <a:gd name="connsiteY100" fmla="*/ 493012 h 5218343"/>
              <a:gd name="connsiteX101" fmla="*/ 3978068 w 4131323"/>
              <a:gd name="connsiteY101" fmla="*/ 391412 h 5218343"/>
              <a:gd name="connsiteX102" fmla="*/ 3829576 w 4131323"/>
              <a:gd name="connsiteY102" fmla="*/ 477381 h 5218343"/>
              <a:gd name="connsiteX103" fmla="*/ 3720160 w 4131323"/>
              <a:gd name="connsiteY103" fmla="*/ 399227 h 5218343"/>
              <a:gd name="connsiteX104" fmla="*/ 3540406 w 4131323"/>
              <a:gd name="connsiteY104" fmla="*/ 422673 h 5218343"/>
              <a:gd name="connsiteX105" fmla="*/ 3579483 w 4131323"/>
              <a:gd name="connsiteY105" fmla="*/ 227289 h 5218343"/>
              <a:gd name="connsiteX106" fmla="*/ 3298129 w 4131323"/>
              <a:gd name="connsiteY106" fmla="*/ 180396 h 5218343"/>
              <a:gd name="connsiteX107" fmla="*/ 3134006 w 4131323"/>
              <a:gd name="connsiteY107" fmla="*/ 55350 h 5218343"/>
              <a:gd name="connsiteX108" fmla="*/ 2985514 w 4131323"/>
              <a:gd name="connsiteY108" fmla="*/ 643 h 5218343"/>
              <a:gd name="connsiteX109" fmla="*/ 2805760 w 4131323"/>
              <a:gd name="connsiteY109" fmla="*/ 31904 h 5218343"/>
              <a:gd name="connsiteX110" fmla="*/ 2782314 w 4131323"/>
              <a:gd name="connsiteY110" fmla="*/ 125689 h 5218343"/>
              <a:gd name="connsiteX111" fmla="*/ 2571299 w 4131323"/>
              <a:gd name="connsiteY111" fmla="*/ 78796 h 5218343"/>
              <a:gd name="connsiteX112" fmla="*/ 2485329 w 4131323"/>
              <a:gd name="connsiteY112" fmla="*/ 133504 h 5218343"/>
              <a:gd name="connsiteX113" fmla="*/ 2297760 w 4131323"/>
              <a:gd name="connsiteY113" fmla="*/ 8458 h 5218343"/>
              <a:gd name="connsiteX114" fmla="*/ 2071114 w 4131323"/>
              <a:gd name="connsiteY114" fmla="*/ 227289 h 5218343"/>
              <a:gd name="connsiteX115" fmla="*/ 2141452 w 4131323"/>
              <a:gd name="connsiteY115" fmla="*/ 578981 h 5218343"/>
              <a:gd name="connsiteX116" fmla="*/ 2039852 w 4131323"/>
              <a:gd name="connsiteY116" fmla="*/ 586796 h 5218343"/>
              <a:gd name="connsiteX117" fmla="*/ 1930437 w 4131323"/>
              <a:gd name="connsiteY117" fmla="*/ 610243 h 5218343"/>
              <a:gd name="connsiteX118" fmla="*/ 1672529 w 4131323"/>
              <a:gd name="connsiteY118" fmla="*/ 571166 h 5218343"/>
              <a:gd name="connsiteX119" fmla="*/ 1547483 w 4131323"/>
              <a:gd name="connsiteY119" fmla="*/ 625873 h 5218343"/>
              <a:gd name="connsiteX120" fmla="*/ 1445883 w 4131323"/>
              <a:gd name="connsiteY120" fmla="*/ 711843 h 5218343"/>
              <a:gd name="connsiteX121" fmla="*/ 1320837 w 4131323"/>
              <a:gd name="connsiteY121" fmla="*/ 719658 h 5218343"/>
              <a:gd name="connsiteX122" fmla="*/ 1273945 w 4131323"/>
              <a:gd name="connsiteY122" fmla="*/ 750920 h 5218343"/>
              <a:gd name="connsiteX123" fmla="*/ 1164529 w 4131323"/>
              <a:gd name="connsiteY123" fmla="*/ 758735 h 5218343"/>
              <a:gd name="connsiteX124" fmla="*/ 922252 w 4131323"/>
              <a:gd name="connsiteY124" fmla="*/ 891596 h 5218343"/>
              <a:gd name="connsiteX125" fmla="*/ 953514 w 4131323"/>
              <a:gd name="connsiteY125" fmla="*/ 1047904 h 5218343"/>
              <a:gd name="connsiteX126" fmla="*/ 797206 w 4131323"/>
              <a:gd name="connsiteY126" fmla="*/ 1219843 h 5218343"/>
              <a:gd name="connsiteX127" fmla="*/ 625268 w 4131323"/>
              <a:gd name="connsiteY127" fmla="*/ 1149504 h 5218343"/>
              <a:gd name="connsiteX128" fmla="*/ 508037 w 4131323"/>
              <a:gd name="connsiteY128" fmla="*/ 1188581 h 5218343"/>
              <a:gd name="connsiteX129" fmla="*/ 328283 w 4131323"/>
              <a:gd name="connsiteY129" fmla="*/ 1282366 h 52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131323" h="5218343">
                <a:moveTo>
                  <a:pt x="328283" y="1282366"/>
                </a:moveTo>
                <a:cubicBezTo>
                  <a:pt x="300929" y="1326653"/>
                  <a:pt x="366058" y="1407412"/>
                  <a:pt x="343914" y="1454304"/>
                </a:cubicBezTo>
                <a:cubicBezTo>
                  <a:pt x="321770" y="1501196"/>
                  <a:pt x="217566" y="1525946"/>
                  <a:pt x="195422" y="1563720"/>
                </a:cubicBezTo>
                <a:cubicBezTo>
                  <a:pt x="173278" y="1601494"/>
                  <a:pt x="220170" y="1650991"/>
                  <a:pt x="211052" y="1680950"/>
                </a:cubicBezTo>
                <a:cubicBezTo>
                  <a:pt x="201934" y="1710909"/>
                  <a:pt x="149832" y="1695278"/>
                  <a:pt x="140714" y="1743473"/>
                </a:cubicBezTo>
                <a:cubicBezTo>
                  <a:pt x="131596" y="1791668"/>
                  <a:pt x="166765" y="1898479"/>
                  <a:pt x="156345" y="1970120"/>
                </a:cubicBezTo>
                <a:cubicBezTo>
                  <a:pt x="145925" y="2041761"/>
                  <a:pt x="80796" y="2127730"/>
                  <a:pt x="78191" y="2173320"/>
                </a:cubicBezTo>
                <a:cubicBezTo>
                  <a:pt x="75586" y="2218910"/>
                  <a:pt x="135504" y="2218909"/>
                  <a:pt x="140714" y="2243658"/>
                </a:cubicBezTo>
                <a:cubicBezTo>
                  <a:pt x="145924" y="2268407"/>
                  <a:pt x="130293" y="2298366"/>
                  <a:pt x="109452" y="2321812"/>
                </a:cubicBezTo>
                <a:cubicBezTo>
                  <a:pt x="88611" y="2345258"/>
                  <a:pt x="32601" y="2360889"/>
                  <a:pt x="15668" y="2384335"/>
                </a:cubicBezTo>
                <a:cubicBezTo>
                  <a:pt x="-1265" y="2407781"/>
                  <a:pt x="-5174" y="2445556"/>
                  <a:pt x="7852" y="2462489"/>
                </a:cubicBezTo>
                <a:cubicBezTo>
                  <a:pt x="20878" y="2479422"/>
                  <a:pt x="87309" y="2465094"/>
                  <a:pt x="93822" y="2485935"/>
                </a:cubicBezTo>
                <a:cubicBezTo>
                  <a:pt x="100335" y="2506776"/>
                  <a:pt x="62560" y="2540643"/>
                  <a:pt x="46929" y="2587535"/>
                </a:cubicBezTo>
                <a:cubicBezTo>
                  <a:pt x="31298" y="2634427"/>
                  <a:pt x="-1266" y="2721699"/>
                  <a:pt x="37" y="2767289"/>
                </a:cubicBezTo>
                <a:cubicBezTo>
                  <a:pt x="1340" y="2812879"/>
                  <a:pt x="15668" y="2828509"/>
                  <a:pt x="54745" y="2861073"/>
                </a:cubicBezTo>
                <a:cubicBezTo>
                  <a:pt x="93822" y="2893637"/>
                  <a:pt x="162858" y="2961370"/>
                  <a:pt x="234499" y="2962673"/>
                </a:cubicBezTo>
                <a:cubicBezTo>
                  <a:pt x="306140" y="2963976"/>
                  <a:pt x="450724" y="2900150"/>
                  <a:pt x="484591" y="2868889"/>
                </a:cubicBezTo>
                <a:cubicBezTo>
                  <a:pt x="518458" y="2837628"/>
                  <a:pt x="437699" y="2815483"/>
                  <a:pt x="437699" y="2775104"/>
                </a:cubicBezTo>
                <a:cubicBezTo>
                  <a:pt x="437699" y="2734725"/>
                  <a:pt x="457237" y="2651361"/>
                  <a:pt x="484591" y="2626612"/>
                </a:cubicBezTo>
                <a:cubicBezTo>
                  <a:pt x="511945" y="2601863"/>
                  <a:pt x="570561" y="2635730"/>
                  <a:pt x="601822" y="2626612"/>
                </a:cubicBezTo>
                <a:cubicBezTo>
                  <a:pt x="633084" y="2617494"/>
                  <a:pt x="664345" y="2562786"/>
                  <a:pt x="672160" y="2571904"/>
                </a:cubicBezTo>
                <a:cubicBezTo>
                  <a:pt x="679975" y="2581022"/>
                  <a:pt x="652622" y="2652663"/>
                  <a:pt x="648714" y="2681320"/>
                </a:cubicBezTo>
                <a:cubicBezTo>
                  <a:pt x="644806" y="2709977"/>
                  <a:pt x="629176" y="2724305"/>
                  <a:pt x="648714" y="2743843"/>
                </a:cubicBezTo>
                <a:cubicBezTo>
                  <a:pt x="668253" y="2763381"/>
                  <a:pt x="747709" y="2765986"/>
                  <a:pt x="765945" y="2798550"/>
                </a:cubicBezTo>
                <a:cubicBezTo>
                  <a:pt x="784181" y="2831114"/>
                  <a:pt x="741196" y="2914478"/>
                  <a:pt x="758129" y="2939227"/>
                </a:cubicBezTo>
                <a:cubicBezTo>
                  <a:pt x="775062" y="2963976"/>
                  <a:pt x="831073" y="2962674"/>
                  <a:pt x="867545" y="2947043"/>
                </a:cubicBezTo>
                <a:cubicBezTo>
                  <a:pt x="904017" y="2931412"/>
                  <a:pt x="957422" y="2883217"/>
                  <a:pt x="976960" y="2845443"/>
                </a:cubicBezTo>
                <a:cubicBezTo>
                  <a:pt x="996498" y="2807669"/>
                  <a:pt x="967843" y="2762078"/>
                  <a:pt x="984776" y="2720396"/>
                </a:cubicBezTo>
                <a:cubicBezTo>
                  <a:pt x="1001709" y="2678714"/>
                  <a:pt x="1035576" y="2621401"/>
                  <a:pt x="1078560" y="2595350"/>
                </a:cubicBezTo>
                <a:cubicBezTo>
                  <a:pt x="1121544" y="2569299"/>
                  <a:pt x="1181463" y="2539340"/>
                  <a:pt x="1242683" y="2564089"/>
                </a:cubicBezTo>
                <a:cubicBezTo>
                  <a:pt x="1303903" y="2588838"/>
                  <a:pt x="1406806" y="2694346"/>
                  <a:pt x="1445883" y="2743843"/>
                </a:cubicBezTo>
                <a:cubicBezTo>
                  <a:pt x="1484960" y="2793340"/>
                  <a:pt x="1479750" y="2763381"/>
                  <a:pt x="1477145" y="2861073"/>
                </a:cubicBezTo>
                <a:cubicBezTo>
                  <a:pt x="1474540" y="2958765"/>
                  <a:pt x="1402898" y="3233606"/>
                  <a:pt x="1430252" y="3329996"/>
                </a:cubicBezTo>
                <a:cubicBezTo>
                  <a:pt x="1457606" y="3426386"/>
                  <a:pt x="1594376" y="3376889"/>
                  <a:pt x="1641268" y="3439412"/>
                </a:cubicBezTo>
                <a:cubicBezTo>
                  <a:pt x="1688160" y="3501935"/>
                  <a:pt x="1706396" y="3641309"/>
                  <a:pt x="1711606" y="3705135"/>
                </a:cubicBezTo>
                <a:cubicBezTo>
                  <a:pt x="1716816" y="3768961"/>
                  <a:pt x="1685555" y="3792407"/>
                  <a:pt x="1672529" y="3822366"/>
                </a:cubicBezTo>
                <a:cubicBezTo>
                  <a:pt x="1659503" y="3852325"/>
                  <a:pt x="1660806" y="3852325"/>
                  <a:pt x="1633452" y="3884889"/>
                </a:cubicBezTo>
                <a:cubicBezTo>
                  <a:pt x="1606098" y="3917453"/>
                  <a:pt x="1516221" y="3973463"/>
                  <a:pt x="1508406" y="4017750"/>
                </a:cubicBezTo>
                <a:cubicBezTo>
                  <a:pt x="1500591" y="4062037"/>
                  <a:pt x="1619124" y="4091997"/>
                  <a:pt x="1586560" y="4150612"/>
                </a:cubicBezTo>
                <a:cubicBezTo>
                  <a:pt x="1553996" y="4209227"/>
                  <a:pt x="1341678" y="4316038"/>
                  <a:pt x="1313022" y="4369443"/>
                </a:cubicBezTo>
                <a:cubicBezTo>
                  <a:pt x="1284366" y="4422848"/>
                  <a:pt x="1379453" y="4451505"/>
                  <a:pt x="1414622" y="4471043"/>
                </a:cubicBezTo>
                <a:cubicBezTo>
                  <a:pt x="1449791" y="4490581"/>
                  <a:pt x="1492776" y="4473648"/>
                  <a:pt x="1524037" y="4486673"/>
                </a:cubicBezTo>
                <a:cubicBezTo>
                  <a:pt x="1555298" y="4499698"/>
                  <a:pt x="1567022" y="4538776"/>
                  <a:pt x="1602191" y="4549196"/>
                </a:cubicBezTo>
                <a:cubicBezTo>
                  <a:pt x="1637360" y="4559616"/>
                  <a:pt x="1710303" y="4562222"/>
                  <a:pt x="1735052" y="4549196"/>
                </a:cubicBezTo>
                <a:cubicBezTo>
                  <a:pt x="1759801" y="4536171"/>
                  <a:pt x="1737657" y="4495792"/>
                  <a:pt x="1750683" y="4471043"/>
                </a:cubicBezTo>
                <a:cubicBezTo>
                  <a:pt x="1763709" y="4446294"/>
                  <a:pt x="1802786" y="4433268"/>
                  <a:pt x="1813206" y="4400704"/>
                </a:cubicBezTo>
                <a:cubicBezTo>
                  <a:pt x="1823626" y="4368140"/>
                  <a:pt x="1805391" y="4299104"/>
                  <a:pt x="1813206" y="4275658"/>
                </a:cubicBezTo>
                <a:cubicBezTo>
                  <a:pt x="1821021" y="4252212"/>
                  <a:pt x="1850981" y="4274355"/>
                  <a:pt x="1860099" y="4260027"/>
                </a:cubicBezTo>
                <a:cubicBezTo>
                  <a:pt x="1869217" y="4245699"/>
                  <a:pt x="1839258" y="4209228"/>
                  <a:pt x="1867914" y="4189689"/>
                </a:cubicBezTo>
                <a:cubicBezTo>
                  <a:pt x="1896570" y="4170151"/>
                  <a:pt x="2017709" y="4120653"/>
                  <a:pt x="2032037" y="4142796"/>
                </a:cubicBezTo>
                <a:cubicBezTo>
                  <a:pt x="2046365" y="4164939"/>
                  <a:pt x="1956488" y="4278263"/>
                  <a:pt x="1953883" y="4322550"/>
                </a:cubicBezTo>
                <a:cubicBezTo>
                  <a:pt x="1951278" y="4366837"/>
                  <a:pt x="1985145" y="4398100"/>
                  <a:pt x="2016406" y="4408520"/>
                </a:cubicBezTo>
                <a:cubicBezTo>
                  <a:pt x="2047668" y="4418941"/>
                  <a:pt x="2129729" y="4383771"/>
                  <a:pt x="2141452" y="4385073"/>
                </a:cubicBezTo>
                <a:cubicBezTo>
                  <a:pt x="2153175" y="4386375"/>
                  <a:pt x="2093258" y="4396796"/>
                  <a:pt x="2086745" y="4416335"/>
                </a:cubicBezTo>
                <a:cubicBezTo>
                  <a:pt x="2080232" y="4435874"/>
                  <a:pt x="2099771" y="4476253"/>
                  <a:pt x="2102376" y="4502304"/>
                </a:cubicBezTo>
                <a:cubicBezTo>
                  <a:pt x="2104981" y="4528355"/>
                  <a:pt x="2099771" y="4549197"/>
                  <a:pt x="2102376" y="4572643"/>
                </a:cubicBezTo>
                <a:cubicBezTo>
                  <a:pt x="2104981" y="4596089"/>
                  <a:pt x="2118006" y="4589576"/>
                  <a:pt x="2118006" y="4642981"/>
                </a:cubicBezTo>
                <a:cubicBezTo>
                  <a:pt x="2118006" y="4696386"/>
                  <a:pt x="2112796" y="4824037"/>
                  <a:pt x="2102376" y="4893073"/>
                </a:cubicBezTo>
                <a:cubicBezTo>
                  <a:pt x="2091956" y="4962109"/>
                  <a:pt x="2054181" y="5009001"/>
                  <a:pt x="2055483" y="5057196"/>
                </a:cubicBezTo>
                <a:cubicBezTo>
                  <a:pt x="2056785" y="5105391"/>
                  <a:pt x="2032037" y="5157494"/>
                  <a:pt x="2110191" y="5182243"/>
                </a:cubicBezTo>
                <a:cubicBezTo>
                  <a:pt x="2188345" y="5206992"/>
                  <a:pt x="2425411" y="5209597"/>
                  <a:pt x="2524406" y="5205689"/>
                </a:cubicBezTo>
                <a:cubicBezTo>
                  <a:pt x="2623401" y="5201781"/>
                  <a:pt x="2645545" y="5157494"/>
                  <a:pt x="2704160" y="5158796"/>
                </a:cubicBezTo>
                <a:cubicBezTo>
                  <a:pt x="2762776" y="5160099"/>
                  <a:pt x="2822694" y="5238253"/>
                  <a:pt x="2876099" y="5213504"/>
                </a:cubicBezTo>
                <a:cubicBezTo>
                  <a:pt x="2929504" y="5188755"/>
                  <a:pt x="2980304" y="5048078"/>
                  <a:pt x="3024591" y="5010304"/>
                </a:cubicBezTo>
                <a:cubicBezTo>
                  <a:pt x="3068878" y="4972530"/>
                  <a:pt x="3119679" y="4994673"/>
                  <a:pt x="3141822" y="4986858"/>
                </a:cubicBezTo>
                <a:cubicBezTo>
                  <a:pt x="3163966" y="4979043"/>
                  <a:pt x="3154847" y="4979043"/>
                  <a:pt x="3157452" y="4963412"/>
                </a:cubicBezTo>
                <a:cubicBezTo>
                  <a:pt x="3160057" y="4947781"/>
                  <a:pt x="3144426" y="4911309"/>
                  <a:pt x="3157452" y="4893073"/>
                </a:cubicBezTo>
                <a:cubicBezTo>
                  <a:pt x="3170478" y="4874837"/>
                  <a:pt x="3222580" y="4869627"/>
                  <a:pt x="3235606" y="4853996"/>
                </a:cubicBezTo>
                <a:cubicBezTo>
                  <a:pt x="3248632" y="4838365"/>
                  <a:pt x="3255144" y="4816222"/>
                  <a:pt x="3235606" y="4799289"/>
                </a:cubicBezTo>
                <a:cubicBezTo>
                  <a:pt x="3216068" y="4782356"/>
                  <a:pt x="3096232" y="4797986"/>
                  <a:pt x="3118376" y="4752396"/>
                </a:cubicBezTo>
                <a:cubicBezTo>
                  <a:pt x="3140520" y="4706806"/>
                  <a:pt x="3326786" y="4599996"/>
                  <a:pt x="3368468" y="4525750"/>
                </a:cubicBezTo>
                <a:cubicBezTo>
                  <a:pt x="3410150" y="4451504"/>
                  <a:pt x="3382796" y="4352510"/>
                  <a:pt x="3368468" y="4306920"/>
                </a:cubicBezTo>
                <a:cubicBezTo>
                  <a:pt x="3354140" y="4261330"/>
                  <a:pt x="3290314" y="4280868"/>
                  <a:pt x="3282499" y="4252212"/>
                </a:cubicBezTo>
                <a:cubicBezTo>
                  <a:pt x="3274684" y="4223556"/>
                  <a:pt x="3316366" y="4167545"/>
                  <a:pt x="3321576" y="4134981"/>
                </a:cubicBezTo>
                <a:cubicBezTo>
                  <a:pt x="3326786" y="4102417"/>
                  <a:pt x="3298129" y="4106324"/>
                  <a:pt x="3313760" y="4056827"/>
                </a:cubicBezTo>
                <a:cubicBezTo>
                  <a:pt x="3329391" y="4007330"/>
                  <a:pt x="3388006" y="3890099"/>
                  <a:pt x="3415360" y="3837996"/>
                </a:cubicBezTo>
                <a:cubicBezTo>
                  <a:pt x="3442714" y="3785894"/>
                  <a:pt x="3451832" y="3762448"/>
                  <a:pt x="3477883" y="3744212"/>
                </a:cubicBezTo>
                <a:cubicBezTo>
                  <a:pt x="3503934" y="3725976"/>
                  <a:pt x="3572970" y="3754632"/>
                  <a:pt x="3571668" y="3728581"/>
                </a:cubicBezTo>
                <a:cubicBezTo>
                  <a:pt x="3570366" y="3702530"/>
                  <a:pt x="3455740" y="3662150"/>
                  <a:pt x="3470068" y="3587904"/>
                </a:cubicBezTo>
                <a:cubicBezTo>
                  <a:pt x="3484396" y="3513658"/>
                  <a:pt x="3638099" y="3354745"/>
                  <a:pt x="3657637" y="3283104"/>
                </a:cubicBezTo>
                <a:cubicBezTo>
                  <a:pt x="3677175" y="3211463"/>
                  <a:pt x="3597719" y="3225791"/>
                  <a:pt x="3587299" y="3158058"/>
                </a:cubicBezTo>
                <a:cubicBezTo>
                  <a:pt x="3576879" y="3090325"/>
                  <a:pt x="3613350" y="2956160"/>
                  <a:pt x="3595114" y="2876704"/>
                </a:cubicBezTo>
                <a:cubicBezTo>
                  <a:pt x="3576878" y="2797248"/>
                  <a:pt x="3476580" y="2724305"/>
                  <a:pt x="3477883" y="2681320"/>
                </a:cubicBezTo>
                <a:cubicBezTo>
                  <a:pt x="3479186" y="2638335"/>
                  <a:pt x="3583391" y="2640940"/>
                  <a:pt x="3602929" y="2618796"/>
                </a:cubicBezTo>
                <a:cubicBezTo>
                  <a:pt x="3622468" y="2596652"/>
                  <a:pt x="3618560" y="2567996"/>
                  <a:pt x="3595114" y="2548458"/>
                </a:cubicBezTo>
                <a:cubicBezTo>
                  <a:pt x="3571668" y="2528920"/>
                  <a:pt x="3501329" y="2500264"/>
                  <a:pt x="3462252" y="2501566"/>
                </a:cubicBezTo>
                <a:cubicBezTo>
                  <a:pt x="3423175" y="2502869"/>
                  <a:pt x="3407544" y="2560181"/>
                  <a:pt x="3360652" y="2556273"/>
                </a:cubicBezTo>
                <a:cubicBezTo>
                  <a:pt x="3313760" y="2552365"/>
                  <a:pt x="3214766" y="2518499"/>
                  <a:pt x="3180899" y="2478120"/>
                </a:cubicBezTo>
                <a:cubicBezTo>
                  <a:pt x="3147032" y="2437741"/>
                  <a:pt x="3152242" y="2359586"/>
                  <a:pt x="3157452" y="2313996"/>
                </a:cubicBezTo>
                <a:cubicBezTo>
                  <a:pt x="3162662" y="2268406"/>
                  <a:pt x="3210857" y="2256683"/>
                  <a:pt x="3212160" y="2204581"/>
                </a:cubicBezTo>
                <a:cubicBezTo>
                  <a:pt x="3213463" y="2152479"/>
                  <a:pt x="3160058" y="2045668"/>
                  <a:pt x="3165268" y="2001381"/>
                </a:cubicBezTo>
                <a:cubicBezTo>
                  <a:pt x="3170478" y="1957094"/>
                  <a:pt x="3226489" y="2036550"/>
                  <a:pt x="3243422" y="1938858"/>
                </a:cubicBezTo>
                <a:cubicBezTo>
                  <a:pt x="3260355" y="1841166"/>
                  <a:pt x="3201740" y="1515524"/>
                  <a:pt x="3266868" y="1415227"/>
                </a:cubicBezTo>
                <a:cubicBezTo>
                  <a:pt x="3331996" y="1314930"/>
                  <a:pt x="3558642" y="1367032"/>
                  <a:pt x="3634191" y="1337073"/>
                </a:cubicBezTo>
                <a:cubicBezTo>
                  <a:pt x="3709740" y="1307114"/>
                  <a:pt x="3670663" y="1253709"/>
                  <a:pt x="3720160" y="1235473"/>
                </a:cubicBezTo>
                <a:cubicBezTo>
                  <a:pt x="3769657" y="1217237"/>
                  <a:pt x="3890797" y="1248499"/>
                  <a:pt x="3931176" y="1227658"/>
                </a:cubicBezTo>
                <a:cubicBezTo>
                  <a:pt x="3971555" y="1206817"/>
                  <a:pt x="3953319" y="1152109"/>
                  <a:pt x="3962437" y="1110427"/>
                </a:cubicBezTo>
                <a:cubicBezTo>
                  <a:pt x="3971555" y="1068745"/>
                  <a:pt x="3993698" y="1023156"/>
                  <a:pt x="3985883" y="977566"/>
                </a:cubicBezTo>
                <a:cubicBezTo>
                  <a:pt x="3978068" y="931976"/>
                  <a:pt x="3893401" y="892899"/>
                  <a:pt x="3915545" y="836889"/>
                </a:cubicBezTo>
                <a:cubicBezTo>
                  <a:pt x="3937689" y="780879"/>
                  <a:pt x="4088786" y="698817"/>
                  <a:pt x="4118745" y="641504"/>
                </a:cubicBezTo>
                <a:cubicBezTo>
                  <a:pt x="4148704" y="584191"/>
                  <a:pt x="4118745" y="534694"/>
                  <a:pt x="4095299" y="493012"/>
                </a:cubicBezTo>
                <a:cubicBezTo>
                  <a:pt x="4071853" y="451330"/>
                  <a:pt x="4022355" y="394017"/>
                  <a:pt x="3978068" y="391412"/>
                </a:cubicBezTo>
                <a:cubicBezTo>
                  <a:pt x="3933781" y="388807"/>
                  <a:pt x="3872561" y="476078"/>
                  <a:pt x="3829576" y="477381"/>
                </a:cubicBezTo>
                <a:cubicBezTo>
                  <a:pt x="3786591" y="478684"/>
                  <a:pt x="3768355" y="408345"/>
                  <a:pt x="3720160" y="399227"/>
                </a:cubicBezTo>
                <a:cubicBezTo>
                  <a:pt x="3671965" y="390109"/>
                  <a:pt x="3563852" y="451329"/>
                  <a:pt x="3540406" y="422673"/>
                </a:cubicBezTo>
                <a:cubicBezTo>
                  <a:pt x="3516960" y="394017"/>
                  <a:pt x="3619862" y="267668"/>
                  <a:pt x="3579483" y="227289"/>
                </a:cubicBezTo>
                <a:cubicBezTo>
                  <a:pt x="3539104" y="186910"/>
                  <a:pt x="3372375" y="209052"/>
                  <a:pt x="3298129" y="180396"/>
                </a:cubicBezTo>
                <a:cubicBezTo>
                  <a:pt x="3223883" y="151740"/>
                  <a:pt x="3186108" y="85309"/>
                  <a:pt x="3134006" y="55350"/>
                </a:cubicBezTo>
                <a:cubicBezTo>
                  <a:pt x="3081904" y="25391"/>
                  <a:pt x="3040222" y="4551"/>
                  <a:pt x="2985514" y="643"/>
                </a:cubicBezTo>
                <a:cubicBezTo>
                  <a:pt x="2930806" y="-3265"/>
                  <a:pt x="2839627" y="11063"/>
                  <a:pt x="2805760" y="31904"/>
                </a:cubicBezTo>
                <a:cubicBezTo>
                  <a:pt x="2771893" y="52745"/>
                  <a:pt x="2821391" y="117874"/>
                  <a:pt x="2782314" y="125689"/>
                </a:cubicBezTo>
                <a:cubicBezTo>
                  <a:pt x="2743237" y="133504"/>
                  <a:pt x="2620797" y="77493"/>
                  <a:pt x="2571299" y="78796"/>
                </a:cubicBezTo>
                <a:cubicBezTo>
                  <a:pt x="2521802" y="80098"/>
                  <a:pt x="2530919" y="145227"/>
                  <a:pt x="2485329" y="133504"/>
                </a:cubicBezTo>
                <a:cubicBezTo>
                  <a:pt x="2439739" y="121781"/>
                  <a:pt x="2366796" y="-7173"/>
                  <a:pt x="2297760" y="8458"/>
                </a:cubicBezTo>
                <a:cubicBezTo>
                  <a:pt x="2228724" y="24089"/>
                  <a:pt x="2097165" y="132202"/>
                  <a:pt x="2071114" y="227289"/>
                </a:cubicBezTo>
                <a:cubicBezTo>
                  <a:pt x="2045063" y="322376"/>
                  <a:pt x="2146662" y="519063"/>
                  <a:pt x="2141452" y="578981"/>
                </a:cubicBezTo>
                <a:cubicBezTo>
                  <a:pt x="2136242" y="638899"/>
                  <a:pt x="2075021" y="581586"/>
                  <a:pt x="2039852" y="586796"/>
                </a:cubicBezTo>
                <a:cubicBezTo>
                  <a:pt x="2004683" y="592006"/>
                  <a:pt x="1991657" y="612848"/>
                  <a:pt x="1930437" y="610243"/>
                </a:cubicBezTo>
                <a:cubicBezTo>
                  <a:pt x="1869217" y="607638"/>
                  <a:pt x="1736354" y="568561"/>
                  <a:pt x="1672529" y="571166"/>
                </a:cubicBezTo>
                <a:cubicBezTo>
                  <a:pt x="1608704" y="573771"/>
                  <a:pt x="1585257" y="602427"/>
                  <a:pt x="1547483" y="625873"/>
                </a:cubicBezTo>
                <a:cubicBezTo>
                  <a:pt x="1509709" y="649319"/>
                  <a:pt x="1483657" y="696212"/>
                  <a:pt x="1445883" y="711843"/>
                </a:cubicBezTo>
                <a:cubicBezTo>
                  <a:pt x="1408109" y="727474"/>
                  <a:pt x="1349493" y="713145"/>
                  <a:pt x="1320837" y="719658"/>
                </a:cubicBezTo>
                <a:cubicBezTo>
                  <a:pt x="1292181" y="726171"/>
                  <a:pt x="1299996" y="744407"/>
                  <a:pt x="1273945" y="750920"/>
                </a:cubicBezTo>
                <a:cubicBezTo>
                  <a:pt x="1247894" y="757433"/>
                  <a:pt x="1223144" y="735289"/>
                  <a:pt x="1164529" y="758735"/>
                </a:cubicBezTo>
                <a:cubicBezTo>
                  <a:pt x="1105914" y="782181"/>
                  <a:pt x="957421" y="843401"/>
                  <a:pt x="922252" y="891596"/>
                </a:cubicBezTo>
                <a:cubicBezTo>
                  <a:pt x="887083" y="939791"/>
                  <a:pt x="974355" y="993196"/>
                  <a:pt x="953514" y="1047904"/>
                </a:cubicBezTo>
                <a:cubicBezTo>
                  <a:pt x="932673" y="1102612"/>
                  <a:pt x="851914" y="1202910"/>
                  <a:pt x="797206" y="1219843"/>
                </a:cubicBezTo>
                <a:cubicBezTo>
                  <a:pt x="742498" y="1236776"/>
                  <a:pt x="673463" y="1154714"/>
                  <a:pt x="625268" y="1149504"/>
                </a:cubicBezTo>
                <a:cubicBezTo>
                  <a:pt x="577073" y="1144294"/>
                  <a:pt x="552324" y="1170345"/>
                  <a:pt x="508037" y="1188581"/>
                </a:cubicBezTo>
                <a:cubicBezTo>
                  <a:pt x="463750" y="1206817"/>
                  <a:pt x="355637" y="1238079"/>
                  <a:pt x="328283" y="128236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2D2767E3-3C3F-4909-0F58-D1C00DEAAC23}"/>
              </a:ext>
            </a:extLst>
          </p:cNvPr>
          <p:cNvGrpSpPr/>
          <p:nvPr/>
        </p:nvGrpSpPr>
        <p:grpSpPr>
          <a:xfrm>
            <a:off x="10993798" y="3208564"/>
            <a:ext cx="549424" cy="888874"/>
            <a:chOff x="7486135" y="1529228"/>
            <a:chExt cx="3516327" cy="5121775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42D89597-967D-F13D-5460-2855AD95B892}"/>
                </a:ext>
              </a:extLst>
            </p:cNvPr>
            <p:cNvSpPr/>
            <p:nvPr/>
          </p:nvSpPr>
          <p:spPr>
            <a:xfrm>
              <a:off x="7486135" y="1529228"/>
              <a:ext cx="2796047" cy="5121775"/>
            </a:xfrm>
            <a:custGeom>
              <a:avLst/>
              <a:gdLst>
                <a:gd name="connsiteX0" fmla="*/ 2158050 w 2796047"/>
                <a:gd name="connsiteY0" fmla="*/ 2480064 h 5121775"/>
                <a:gd name="connsiteX1" fmla="*/ 2134603 w 2796047"/>
                <a:gd name="connsiteY1" fmla="*/ 2628557 h 5121775"/>
                <a:gd name="connsiteX2" fmla="*/ 2017373 w 2796047"/>
                <a:gd name="connsiteY2" fmla="*/ 2753603 h 5121775"/>
                <a:gd name="connsiteX3" fmla="*/ 1978296 w 2796047"/>
                <a:gd name="connsiteY3" fmla="*/ 2605110 h 5121775"/>
                <a:gd name="connsiteX4" fmla="*/ 2009557 w 2796047"/>
                <a:gd name="connsiteY4" fmla="*/ 2519141 h 5121775"/>
                <a:gd name="connsiteX5" fmla="*/ 1861065 w 2796047"/>
                <a:gd name="connsiteY5" fmla="*/ 2487880 h 5121775"/>
                <a:gd name="connsiteX6" fmla="*/ 1665680 w 2796047"/>
                <a:gd name="connsiteY6" fmla="*/ 2652003 h 5121775"/>
                <a:gd name="connsiteX7" fmla="*/ 1579711 w 2796047"/>
                <a:gd name="connsiteY7" fmla="*/ 2636372 h 5121775"/>
                <a:gd name="connsiteX8" fmla="*/ 1501557 w 2796047"/>
                <a:gd name="connsiteY8" fmla="*/ 2667634 h 5121775"/>
                <a:gd name="connsiteX9" fmla="*/ 1540634 w 2796047"/>
                <a:gd name="connsiteY9" fmla="*/ 2534772 h 5121775"/>
                <a:gd name="connsiteX10" fmla="*/ 1407773 w 2796047"/>
                <a:gd name="connsiteY10" fmla="*/ 2566034 h 5121775"/>
                <a:gd name="connsiteX11" fmla="*/ 1337434 w 2796047"/>
                <a:gd name="connsiteY11" fmla="*/ 2456618 h 5121775"/>
                <a:gd name="connsiteX12" fmla="*/ 1423403 w 2796047"/>
                <a:gd name="connsiteY12" fmla="*/ 2284680 h 5121775"/>
                <a:gd name="connsiteX13" fmla="*/ 1337434 w 2796047"/>
                <a:gd name="connsiteY13" fmla="*/ 2261234 h 5121775"/>
                <a:gd name="connsiteX14" fmla="*/ 1376511 w 2796047"/>
                <a:gd name="connsiteY14" fmla="*/ 2018957 h 5121775"/>
                <a:gd name="connsiteX15" fmla="*/ 1313988 w 2796047"/>
                <a:gd name="connsiteY15" fmla="*/ 2018957 h 5121775"/>
                <a:gd name="connsiteX16" fmla="*/ 1384327 w 2796047"/>
                <a:gd name="connsiteY16" fmla="*/ 1964249 h 5121775"/>
                <a:gd name="connsiteX17" fmla="*/ 1345250 w 2796047"/>
                <a:gd name="connsiteY17" fmla="*/ 1854834 h 5121775"/>
                <a:gd name="connsiteX18" fmla="*/ 1501557 w 2796047"/>
                <a:gd name="connsiteY18" fmla="*/ 1698526 h 5121775"/>
                <a:gd name="connsiteX19" fmla="*/ 1439034 w 2796047"/>
                <a:gd name="connsiteY19" fmla="*/ 1464064 h 5121775"/>
                <a:gd name="connsiteX20" fmla="*/ 1556265 w 2796047"/>
                <a:gd name="connsiteY20" fmla="*/ 1409357 h 5121775"/>
                <a:gd name="connsiteX21" fmla="*/ 1532819 w 2796047"/>
                <a:gd name="connsiteY21" fmla="*/ 1292126 h 5121775"/>
                <a:gd name="connsiteX22" fmla="*/ 1657865 w 2796047"/>
                <a:gd name="connsiteY22" fmla="*/ 1198341 h 5121775"/>
                <a:gd name="connsiteX23" fmla="*/ 1720388 w 2796047"/>
                <a:gd name="connsiteY23" fmla="*/ 1088926 h 5121775"/>
                <a:gd name="connsiteX24" fmla="*/ 1845434 w 2796047"/>
                <a:gd name="connsiteY24" fmla="*/ 1120187 h 5121775"/>
                <a:gd name="connsiteX25" fmla="*/ 1876696 w 2796047"/>
                <a:gd name="connsiteY25" fmla="*/ 995141 h 5121775"/>
                <a:gd name="connsiteX26" fmla="*/ 2040819 w 2796047"/>
                <a:gd name="connsiteY26" fmla="*/ 1018587 h 5121775"/>
                <a:gd name="connsiteX27" fmla="*/ 2025188 w 2796047"/>
                <a:gd name="connsiteY27" fmla="*/ 682526 h 5121775"/>
                <a:gd name="connsiteX28" fmla="*/ 1829803 w 2796047"/>
                <a:gd name="connsiteY28" fmla="*/ 620003 h 5121775"/>
                <a:gd name="connsiteX29" fmla="*/ 1814173 w 2796047"/>
                <a:gd name="connsiteY29" fmla="*/ 705972 h 5121775"/>
                <a:gd name="connsiteX30" fmla="*/ 1814173 w 2796047"/>
                <a:gd name="connsiteY30" fmla="*/ 494957 h 5121775"/>
                <a:gd name="connsiteX31" fmla="*/ 1665680 w 2796047"/>
                <a:gd name="connsiteY31" fmla="*/ 502772 h 5121775"/>
                <a:gd name="connsiteX32" fmla="*/ 1345250 w 2796047"/>
                <a:gd name="connsiteY32" fmla="*/ 237049 h 5121775"/>
                <a:gd name="connsiteX33" fmla="*/ 1306173 w 2796047"/>
                <a:gd name="connsiteY33" fmla="*/ 197972 h 5121775"/>
                <a:gd name="connsiteX34" fmla="*/ 1212388 w 2796047"/>
                <a:gd name="connsiteY34" fmla="*/ 229234 h 5121775"/>
                <a:gd name="connsiteX35" fmla="*/ 1110788 w 2796047"/>
                <a:gd name="connsiteY35" fmla="*/ 143264 h 5121775"/>
                <a:gd name="connsiteX36" fmla="*/ 1017003 w 2796047"/>
                <a:gd name="connsiteY36" fmla="*/ 190157 h 5121775"/>
                <a:gd name="connsiteX37" fmla="*/ 813803 w 2796047"/>
                <a:gd name="connsiteY37" fmla="*/ 112003 h 5121775"/>
                <a:gd name="connsiteX38" fmla="*/ 524634 w 2796047"/>
                <a:gd name="connsiteY38" fmla="*/ 2587 h 5121775"/>
                <a:gd name="connsiteX39" fmla="*/ 446480 w 2796047"/>
                <a:gd name="connsiteY39" fmla="*/ 49480 h 5121775"/>
                <a:gd name="connsiteX40" fmla="*/ 415219 w 2796047"/>
                <a:gd name="connsiteY40" fmla="*/ 213603 h 5121775"/>
                <a:gd name="connsiteX41" fmla="*/ 532450 w 2796047"/>
                <a:gd name="connsiteY41" fmla="*/ 276126 h 5121775"/>
                <a:gd name="connsiteX42" fmla="*/ 501188 w 2796047"/>
                <a:gd name="connsiteY42" fmla="*/ 377726 h 5121775"/>
                <a:gd name="connsiteX43" fmla="*/ 579342 w 2796047"/>
                <a:gd name="connsiteY43" fmla="*/ 377726 h 5121775"/>
                <a:gd name="connsiteX44" fmla="*/ 516819 w 2796047"/>
                <a:gd name="connsiteY44" fmla="*/ 448064 h 5121775"/>
                <a:gd name="connsiteX45" fmla="*/ 587157 w 2796047"/>
                <a:gd name="connsiteY45" fmla="*/ 487141 h 5121775"/>
                <a:gd name="connsiteX46" fmla="*/ 618419 w 2796047"/>
                <a:gd name="connsiteY46" fmla="*/ 596557 h 5121775"/>
                <a:gd name="connsiteX47" fmla="*/ 782542 w 2796047"/>
                <a:gd name="connsiteY47" fmla="*/ 604372 h 5121775"/>
                <a:gd name="connsiteX48" fmla="*/ 845065 w 2796047"/>
                <a:gd name="connsiteY48" fmla="*/ 721603 h 5121775"/>
                <a:gd name="connsiteX49" fmla="*/ 813803 w 2796047"/>
                <a:gd name="connsiteY49" fmla="*/ 768495 h 5121775"/>
                <a:gd name="connsiteX50" fmla="*/ 891957 w 2796047"/>
                <a:gd name="connsiteY50" fmla="*/ 893541 h 5121775"/>
                <a:gd name="connsiteX51" fmla="*/ 829434 w 2796047"/>
                <a:gd name="connsiteY51" fmla="*/ 940434 h 5121775"/>
                <a:gd name="connsiteX52" fmla="*/ 735650 w 2796047"/>
                <a:gd name="connsiteY52" fmla="*/ 838834 h 5121775"/>
                <a:gd name="connsiteX53" fmla="*/ 712203 w 2796047"/>
                <a:gd name="connsiteY53" fmla="*/ 948249 h 5121775"/>
                <a:gd name="connsiteX54" fmla="*/ 634050 w 2796047"/>
                <a:gd name="connsiteY54" fmla="*/ 979510 h 5121775"/>
                <a:gd name="connsiteX55" fmla="*/ 587157 w 2796047"/>
                <a:gd name="connsiteY55" fmla="*/ 940434 h 5121775"/>
                <a:gd name="connsiteX56" fmla="*/ 493373 w 2796047"/>
                <a:gd name="connsiteY56" fmla="*/ 995141 h 5121775"/>
                <a:gd name="connsiteX57" fmla="*/ 493373 w 2796047"/>
                <a:gd name="connsiteY57" fmla="*/ 1065480 h 5121775"/>
                <a:gd name="connsiteX58" fmla="*/ 407403 w 2796047"/>
                <a:gd name="connsiteY58" fmla="*/ 1073295 h 5121775"/>
                <a:gd name="connsiteX59" fmla="*/ 438665 w 2796047"/>
                <a:gd name="connsiteY59" fmla="*/ 1159264 h 5121775"/>
                <a:gd name="connsiteX60" fmla="*/ 391773 w 2796047"/>
                <a:gd name="connsiteY60" fmla="*/ 1221787 h 5121775"/>
                <a:gd name="connsiteX61" fmla="*/ 399588 w 2796047"/>
                <a:gd name="connsiteY61" fmla="*/ 1323387 h 5121775"/>
                <a:gd name="connsiteX62" fmla="*/ 368327 w 2796047"/>
                <a:gd name="connsiteY62" fmla="*/ 1385910 h 5121775"/>
                <a:gd name="connsiteX63" fmla="*/ 321434 w 2796047"/>
                <a:gd name="connsiteY63" fmla="*/ 1448434 h 5121775"/>
                <a:gd name="connsiteX64" fmla="*/ 305803 w 2796047"/>
                <a:gd name="connsiteY64" fmla="*/ 1510957 h 5121775"/>
                <a:gd name="connsiteX65" fmla="*/ 329250 w 2796047"/>
                <a:gd name="connsiteY65" fmla="*/ 1581295 h 5121775"/>
                <a:gd name="connsiteX66" fmla="*/ 290173 w 2796047"/>
                <a:gd name="connsiteY66" fmla="*/ 1620372 h 5121775"/>
                <a:gd name="connsiteX67" fmla="*/ 266727 w 2796047"/>
                <a:gd name="connsiteY67" fmla="*/ 1690710 h 5121775"/>
                <a:gd name="connsiteX68" fmla="*/ 266727 w 2796047"/>
                <a:gd name="connsiteY68" fmla="*/ 1753234 h 5121775"/>
                <a:gd name="connsiteX69" fmla="*/ 305803 w 2796047"/>
                <a:gd name="connsiteY69" fmla="*/ 1800126 h 5121775"/>
                <a:gd name="connsiteX70" fmla="*/ 235465 w 2796047"/>
                <a:gd name="connsiteY70" fmla="*/ 1847018 h 5121775"/>
                <a:gd name="connsiteX71" fmla="*/ 157311 w 2796047"/>
                <a:gd name="connsiteY71" fmla="*/ 1932987 h 5121775"/>
                <a:gd name="connsiteX72" fmla="*/ 71342 w 2796047"/>
                <a:gd name="connsiteY72" fmla="*/ 1956434 h 5121775"/>
                <a:gd name="connsiteX73" fmla="*/ 8819 w 2796047"/>
                <a:gd name="connsiteY73" fmla="*/ 2026772 h 5121775"/>
                <a:gd name="connsiteX74" fmla="*/ 8819 w 2796047"/>
                <a:gd name="connsiteY74" fmla="*/ 2097110 h 5121775"/>
                <a:gd name="connsiteX75" fmla="*/ 86973 w 2796047"/>
                <a:gd name="connsiteY75" fmla="*/ 2097110 h 5121775"/>
                <a:gd name="connsiteX76" fmla="*/ 71342 w 2796047"/>
                <a:gd name="connsiteY76" fmla="*/ 2190895 h 5121775"/>
                <a:gd name="connsiteX77" fmla="*/ 118234 w 2796047"/>
                <a:gd name="connsiteY77" fmla="*/ 2261234 h 5121775"/>
                <a:gd name="connsiteX78" fmla="*/ 141680 w 2796047"/>
                <a:gd name="connsiteY78" fmla="*/ 2315941 h 5121775"/>
                <a:gd name="connsiteX79" fmla="*/ 110419 w 2796047"/>
                <a:gd name="connsiteY79" fmla="*/ 2378464 h 5121775"/>
                <a:gd name="connsiteX80" fmla="*/ 165127 w 2796047"/>
                <a:gd name="connsiteY80" fmla="*/ 2409726 h 5121775"/>
                <a:gd name="connsiteX81" fmla="*/ 165127 w 2796047"/>
                <a:gd name="connsiteY81" fmla="*/ 2495695 h 5121775"/>
                <a:gd name="connsiteX82" fmla="*/ 126050 w 2796047"/>
                <a:gd name="connsiteY82" fmla="*/ 2581664 h 5121775"/>
                <a:gd name="connsiteX83" fmla="*/ 141680 w 2796047"/>
                <a:gd name="connsiteY83" fmla="*/ 2667634 h 5121775"/>
                <a:gd name="connsiteX84" fmla="*/ 180757 w 2796047"/>
                <a:gd name="connsiteY84" fmla="*/ 2761418 h 5121775"/>
                <a:gd name="connsiteX85" fmla="*/ 188573 w 2796047"/>
                <a:gd name="connsiteY85" fmla="*/ 2823941 h 5121775"/>
                <a:gd name="connsiteX86" fmla="*/ 172942 w 2796047"/>
                <a:gd name="connsiteY86" fmla="*/ 2886464 h 5121775"/>
                <a:gd name="connsiteX87" fmla="*/ 243280 w 2796047"/>
                <a:gd name="connsiteY87" fmla="*/ 2941172 h 5121775"/>
                <a:gd name="connsiteX88" fmla="*/ 290173 w 2796047"/>
                <a:gd name="connsiteY88" fmla="*/ 2988064 h 5121775"/>
                <a:gd name="connsiteX89" fmla="*/ 297988 w 2796047"/>
                <a:gd name="connsiteY89" fmla="*/ 3050587 h 5121775"/>
                <a:gd name="connsiteX90" fmla="*/ 266727 w 2796047"/>
                <a:gd name="connsiteY90" fmla="*/ 3167818 h 5121775"/>
                <a:gd name="connsiteX91" fmla="*/ 337065 w 2796047"/>
                <a:gd name="connsiteY91" fmla="*/ 3144372 h 5121775"/>
                <a:gd name="connsiteX92" fmla="*/ 383957 w 2796047"/>
                <a:gd name="connsiteY92" fmla="*/ 3144372 h 5121775"/>
                <a:gd name="connsiteX93" fmla="*/ 430850 w 2796047"/>
                <a:gd name="connsiteY93" fmla="*/ 3167818 h 5121775"/>
                <a:gd name="connsiteX94" fmla="*/ 399588 w 2796047"/>
                <a:gd name="connsiteY94" fmla="*/ 3331941 h 5121775"/>
                <a:gd name="connsiteX95" fmla="*/ 368327 w 2796047"/>
                <a:gd name="connsiteY95" fmla="*/ 3410095 h 5121775"/>
                <a:gd name="connsiteX96" fmla="*/ 352696 w 2796047"/>
                <a:gd name="connsiteY96" fmla="*/ 3511695 h 5121775"/>
                <a:gd name="connsiteX97" fmla="*/ 376142 w 2796047"/>
                <a:gd name="connsiteY97" fmla="*/ 3605480 h 5121775"/>
                <a:gd name="connsiteX98" fmla="*/ 376142 w 2796047"/>
                <a:gd name="connsiteY98" fmla="*/ 3605480 h 5121775"/>
                <a:gd name="connsiteX99" fmla="*/ 313619 w 2796047"/>
                <a:gd name="connsiteY99" fmla="*/ 3753972 h 5121775"/>
                <a:gd name="connsiteX100" fmla="*/ 165127 w 2796047"/>
                <a:gd name="connsiteY100" fmla="*/ 3785234 h 5121775"/>
                <a:gd name="connsiteX101" fmla="*/ 235465 w 2796047"/>
                <a:gd name="connsiteY101" fmla="*/ 3972803 h 5121775"/>
                <a:gd name="connsiteX102" fmla="*/ 391773 w 2796047"/>
                <a:gd name="connsiteY102" fmla="*/ 3980618 h 5121775"/>
                <a:gd name="connsiteX103" fmla="*/ 391773 w 2796047"/>
                <a:gd name="connsiteY103" fmla="*/ 4050957 h 5121775"/>
                <a:gd name="connsiteX104" fmla="*/ 321434 w 2796047"/>
                <a:gd name="connsiteY104" fmla="*/ 4097849 h 5121775"/>
                <a:gd name="connsiteX105" fmla="*/ 352696 w 2796047"/>
                <a:gd name="connsiteY105" fmla="*/ 4199449 h 5121775"/>
                <a:gd name="connsiteX106" fmla="*/ 376142 w 2796047"/>
                <a:gd name="connsiteY106" fmla="*/ 4285418 h 5121775"/>
                <a:gd name="connsiteX107" fmla="*/ 454296 w 2796047"/>
                <a:gd name="connsiteY107" fmla="*/ 4363572 h 5121775"/>
                <a:gd name="connsiteX108" fmla="*/ 454296 w 2796047"/>
                <a:gd name="connsiteY108" fmla="*/ 4387018 h 5121775"/>
                <a:gd name="connsiteX109" fmla="*/ 352696 w 2796047"/>
                <a:gd name="connsiteY109" fmla="*/ 4418280 h 5121775"/>
                <a:gd name="connsiteX110" fmla="*/ 399588 w 2796047"/>
                <a:gd name="connsiteY110" fmla="*/ 4543326 h 5121775"/>
                <a:gd name="connsiteX111" fmla="*/ 501188 w 2796047"/>
                <a:gd name="connsiteY111" fmla="*/ 4605849 h 5121775"/>
                <a:gd name="connsiteX112" fmla="*/ 587157 w 2796047"/>
                <a:gd name="connsiteY112" fmla="*/ 4668372 h 5121775"/>
                <a:gd name="connsiteX113" fmla="*/ 602788 w 2796047"/>
                <a:gd name="connsiteY113" fmla="*/ 4605849 h 5121775"/>
                <a:gd name="connsiteX114" fmla="*/ 665311 w 2796047"/>
                <a:gd name="connsiteY114" fmla="*/ 4574587 h 5121775"/>
                <a:gd name="connsiteX115" fmla="*/ 673127 w 2796047"/>
                <a:gd name="connsiteY115" fmla="*/ 4519880 h 5121775"/>
                <a:gd name="connsiteX116" fmla="*/ 720019 w 2796047"/>
                <a:gd name="connsiteY116" fmla="*/ 4394834 h 5121775"/>
                <a:gd name="connsiteX117" fmla="*/ 704388 w 2796047"/>
                <a:gd name="connsiteY117" fmla="*/ 4371387 h 5121775"/>
                <a:gd name="connsiteX118" fmla="*/ 657496 w 2796047"/>
                <a:gd name="connsiteY118" fmla="*/ 4277603 h 5121775"/>
                <a:gd name="connsiteX119" fmla="*/ 610603 w 2796047"/>
                <a:gd name="connsiteY119" fmla="*/ 4230710 h 5121775"/>
                <a:gd name="connsiteX120" fmla="*/ 704388 w 2796047"/>
                <a:gd name="connsiteY120" fmla="*/ 4160372 h 5121775"/>
                <a:gd name="connsiteX121" fmla="*/ 774727 w 2796047"/>
                <a:gd name="connsiteY121" fmla="*/ 4199449 h 5121775"/>
                <a:gd name="connsiteX122" fmla="*/ 813803 w 2796047"/>
                <a:gd name="connsiteY122" fmla="*/ 4254157 h 5121775"/>
                <a:gd name="connsiteX123" fmla="*/ 891957 w 2796047"/>
                <a:gd name="connsiteY123" fmla="*/ 4285418 h 5121775"/>
                <a:gd name="connsiteX124" fmla="*/ 884142 w 2796047"/>
                <a:gd name="connsiteY124" fmla="*/ 4402649 h 5121775"/>
                <a:gd name="connsiteX125" fmla="*/ 938850 w 2796047"/>
                <a:gd name="connsiteY125" fmla="*/ 4472987 h 5121775"/>
                <a:gd name="connsiteX126" fmla="*/ 993557 w 2796047"/>
                <a:gd name="connsiteY126" fmla="*/ 4457357 h 5121775"/>
                <a:gd name="connsiteX127" fmla="*/ 1001373 w 2796047"/>
                <a:gd name="connsiteY127" fmla="*/ 4558957 h 5121775"/>
                <a:gd name="connsiteX128" fmla="*/ 1071711 w 2796047"/>
                <a:gd name="connsiteY128" fmla="*/ 4590218 h 5121775"/>
                <a:gd name="connsiteX129" fmla="*/ 1110788 w 2796047"/>
                <a:gd name="connsiteY129" fmla="*/ 4519880 h 5121775"/>
                <a:gd name="connsiteX130" fmla="*/ 1157680 w 2796047"/>
                <a:gd name="connsiteY130" fmla="*/ 4535510 h 5121775"/>
                <a:gd name="connsiteX131" fmla="*/ 1071711 w 2796047"/>
                <a:gd name="connsiteY131" fmla="*/ 4707449 h 5121775"/>
                <a:gd name="connsiteX132" fmla="*/ 1353065 w 2796047"/>
                <a:gd name="connsiteY132" fmla="*/ 4832495 h 5121775"/>
                <a:gd name="connsiteX133" fmla="*/ 1376511 w 2796047"/>
                <a:gd name="connsiteY133" fmla="*/ 4980987 h 5121775"/>
                <a:gd name="connsiteX134" fmla="*/ 1509373 w 2796047"/>
                <a:gd name="connsiteY134" fmla="*/ 5121664 h 5121775"/>
                <a:gd name="connsiteX135" fmla="*/ 1501557 w 2796047"/>
                <a:gd name="connsiteY135" fmla="*/ 5004434 h 5121775"/>
                <a:gd name="connsiteX136" fmla="*/ 1829803 w 2796047"/>
                <a:gd name="connsiteY136" fmla="*/ 4996618 h 5121775"/>
                <a:gd name="connsiteX137" fmla="*/ 1907957 w 2796047"/>
                <a:gd name="connsiteY137" fmla="*/ 4848126 h 5121775"/>
                <a:gd name="connsiteX138" fmla="*/ 1978296 w 2796047"/>
                <a:gd name="connsiteY138" fmla="*/ 4816864 h 5121775"/>
                <a:gd name="connsiteX139" fmla="*/ 1954850 w 2796047"/>
                <a:gd name="connsiteY139" fmla="*/ 4668372 h 5121775"/>
                <a:gd name="connsiteX140" fmla="*/ 1915773 w 2796047"/>
                <a:gd name="connsiteY140" fmla="*/ 4668372 h 5121775"/>
                <a:gd name="connsiteX141" fmla="*/ 1915773 w 2796047"/>
                <a:gd name="connsiteY141" fmla="*/ 4566772 h 5121775"/>
                <a:gd name="connsiteX142" fmla="*/ 1939219 w 2796047"/>
                <a:gd name="connsiteY142" fmla="*/ 4472987 h 5121775"/>
                <a:gd name="connsiteX143" fmla="*/ 1986111 w 2796047"/>
                <a:gd name="connsiteY143" fmla="*/ 4465172 h 5121775"/>
                <a:gd name="connsiteX144" fmla="*/ 2001742 w 2796047"/>
                <a:gd name="connsiteY144" fmla="*/ 4527695 h 5121775"/>
                <a:gd name="connsiteX145" fmla="*/ 2251834 w 2796047"/>
                <a:gd name="connsiteY145" fmla="*/ 4582403 h 5121775"/>
                <a:gd name="connsiteX146" fmla="*/ 2283096 w 2796047"/>
                <a:gd name="connsiteY146" fmla="*/ 4660557 h 5121775"/>
                <a:gd name="connsiteX147" fmla="*/ 2361250 w 2796047"/>
                <a:gd name="connsiteY147" fmla="*/ 4668372 h 5121775"/>
                <a:gd name="connsiteX148" fmla="*/ 2392511 w 2796047"/>
                <a:gd name="connsiteY148" fmla="*/ 4472987 h 5121775"/>
                <a:gd name="connsiteX149" fmla="*/ 2619157 w 2796047"/>
                <a:gd name="connsiteY149" fmla="*/ 4465172 h 5121775"/>
                <a:gd name="connsiteX150" fmla="*/ 2767650 w 2796047"/>
                <a:gd name="connsiteY150" fmla="*/ 4504249 h 5121775"/>
                <a:gd name="connsiteX151" fmla="*/ 2791096 w 2796047"/>
                <a:gd name="connsiteY151" fmla="*/ 4379203 h 5121775"/>
                <a:gd name="connsiteX152" fmla="*/ 2705127 w 2796047"/>
                <a:gd name="connsiteY152" fmla="*/ 4308864 h 5121775"/>
                <a:gd name="connsiteX153" fmla="*/ 2744203 w 2796047"/>
                <a:gd name="connsiteY153" fmla="*/ 4254157 h 5121775"/>
                <a:gd name="connsiteX0" fmla="*/ 2158050 w 2796047"/>
                <a:gd name="connsiteY0" fmla="*/ 2480064 h 5121775"/>
                <a:gd name="connsiteX1" fmla="*/ 2134603 w 2796047"/>
                <a:gd name="connsiteY1" fmla="*/ 2628557 h 5121775"/>
                <a:gd name="connsiteX2" fmla="*/ 2017373 w 2796047"/>
                <a:gd name="connsiteY2" fmla="*/ 2753603 h 5121775"/>
                <a:gd name="connsiteX3" fmla="*/ 1978296 w 2796047"/>
                <a:gd name="connsiteY3" fmla="*/ 2605110 h 5121775"/>
                <a:gd name="connsiteX4" fmla="*/ 2009557 w 2796047"/>
                <a:gd name="connsiteY4" fmla="*/ 2519141 h 5121775"/>
                <a:gd name="connsiteX5" fmla="*/ 1861065 w 2796047"/>
                <a:gd name="connsiteY5" fmla="*/ 2487880 h 5121775"/>
                <a:gd name="connsiteX6" fmla="*/ 1665680 w 2796047"/>
                <a:gd name="connsiteY6" fmla="*/ 2652003 h 5121775"/>
                <a:gd name="connsiteX7" fmla="*/ 1579711 w 2796047"/>
                <a:gd name="connsiteY7" fmla="*/ 2636372 h 5121775"/>
                <a:gd name="connsiteX8" fmla="*/ 1501557 w 2796047"/>
                <a:gd name="connsiteY8" fmla="*/ 2667634 h 5121775"/>
                <a:gd name="connsiteX9" fmla="*/ 1540634 w 2796047"/>
                <a:gd name="connsiteY9" fmla="*/ 2534772 h 5121775"/>
                <a:gd name="connsiteX10" fmla="*/ 1407773 w 2796047"/>
                <a:gd name="connsiteY10" fmla="*/ 2566034 h 5121775"/>
                <a:gd name="connsiteX11" fmla="*/ 1337434 w 2796047"/>
                <a:gd name="connsiteY11" fmla="*/ 2456618 h 5121775"/>
                <a:gd name="connsiteX12" fmla="*/ 1423403 w 2796047"/>
                <a:gd name="connsiteY12" fmla="*/ 2284680 h 5121775"/>
                <a:gd name="connsiteX13" fmla="*/ 1337434 w 2796047"/>
                <a:gd name="connsiteY13" fmla="*/ 2261234 h 5121775"/>
                <a:gd name="connsiteX14" fmla="*/ 1376511 w 2796047"/>
                <a:gd name="connsiteY14" fmla="*/ 2018957 h 5121775"/>
                <a:gd name="connsiteX15" fmla="*/ 1313988 w 2796047"/>
                <a:gd name="connsiteY15" fmla="*/ 2018957 h 5121775"/>
                <a:gd name="connsiteX16" fmla="*/ 1384327 w 2796047"/>
                <a:gd name="connsiteY16" fmla="*/ 1964249 h 5121775"/>
                <a:gd name="connsiteX17" fmla="*/ 1345250 w 2796047"/>
                <a:gd name="connsiteY17" fmla="*/ 1854834 h 5121775"/>
                <a:gd name="connsiteX18" fmla="*/ 1501557 w 2796047"/>
                <a:gd name="connsiteY18" fmla="*/ 1698526 h 5121775"/>
                <a:gd name="connsiteX19" fmla="*/ 1439034 w 2796047"/>
                <a:gd name="connsiteY19" fmla="*/ 1464064 h 5121775"/>
                <a:gd name="connsiteX20" fmla="*/ 1556265 w 2796047"/>
                <a:gd name="connsiteY20" fmla="*/ 1409357 h 5121775"/>
                <a:gd name="connsiteX21" fmla="*/ 1532819 w 2796047"/>
                <a:gd name="connsiteY21" fmla="*/ 1292126 h 5121775"/>
                <a:gd name="connsiteX22" fmla="*/ 1657865 w 2796047"/>
                <a:gd name="connsiteY22" fmla="*/ 1198341 h 5121775"/>
                <a:gd name="connsiteX23" fmla="*/ 1720388 w 2796047"/>
                <a:gd name="connsiteY23" fmla="*/ 1088926 h 5121775"/>
                <a:gd name="connsiteX24" fmla="*/ 1845434 w 2796047"/>
                <a:gd name="connsiteY24" fmla="*/ 1120187 h 5121775"/>
                <a:gd name="connsiteX25" fmla="*/ 1876696 w 2796047"/>
                <a:gd name="connsiteY25" fmla="*/ 995141 h 5121775"/>
                <a:gd name="connsiteX26" fmla="*/ 2040819 w 2796047"/>
                <a:gd name="connsiteY26" fmla="*/ 1018587 h 5121775"/>
                <a:gd name="connsiteX27" fmla="*/ 2025188 w 2796047"/>
                <a:gd name="connsiteY27" fmla="*/ 682526 h 5121775"/>
                <a:gd name="connsiteX28" fmla="*/ 1829803 w 2796047"/>
                <a:gd name="connsiteY28" fmla="*/ 620003 h 5121775"/>
                <a:gd name="connsiteX29" fmla="*/ 1814173 w 2796047"/>
                <a:gd name="connsiteY29" fmla="*/ 705972 h 5121775"/>
                <a:gd name="connsiteX30" fmla="*/ 1814173 w 2796047"/>
                <a:gd name="connsiteY30" fmla="*/ 494957 h 5121775"/>
                <a:gd name="connsiteX31" fmla="*/ 1665680 w 2796047"/>
                <a:gd name="connsiteY31" fmla="*/ 502772 h 5121775"/>
                <a:gd name="connsiteX32" fmla="*/ 1345250 w 2796047"/>
                <a:gd name="connsiteY32" fmla="*/ 237049 h 5121775"/>
                <a:gd name="connsiteX33" fmla="*/ 1306173 w 2796047"/>
                <a:gd name="connsiteY33" fmla="*/ 197972 h 5121775"/>
                <a:gd name="connsiteX34" fmla="*/ 1212388 w 2796047"/>
                <a:gd name="connsiteY34" fmla="*/ 229234 h 5121775"/>
                <a:gd name="connsiteX35" fmla="*/ 1110788 w 2796047"/>
                <a:gd name="connsiteY35" fmla="*/ 143264 h 5121775"/>
                <a:gd name="connsiteX36" fmla="*/ 1017003 w 2796047"/>
                <a:gd name="connsiteY36" fmla="*/ 190157 h 5121775"/>
                <a:gd name="connsiteX37" fmla="*/ 813803 w 2796047"/>
                <a:gd name="connsiteY37" fmla="*/ 112003 h 5121775"/>
                <a:gd name="connsiteX38" fmla="*/ 524634 w 2796047"/>
                <a:gd name="connsiteY38" fmla="*/ 2587 h 5121775"/>
                <a:gd name="connsiteX39" fmla="*/ 446480 w 2796047"/>
                <a:gd name="connsiteY39" fmla="*/ 49480 h 5121775"/>
                <a:gd name="connsiteX40" fmla="*/ 415219 w 2796047"/>
                <a:gd name="connsiteY40" fmla="*/ 213603 h 5121775"/>
                <a:gd name="connsiteX41" fmla="*/ 532450 w 2796047"/>
                <a:gd name="connsiteY41" fmla="*/ 276126 h 5121775"/>
                <a:gd name="connsiteX42" fmla="*/ 501188 w 2796047"/>
                <a:gd name="connsiteY42" fmla="*/ 377726 h 5121775"/>
                <a:gd name="connsiteX43" fmla="*/ 579342 w 2796047"/>
                <a:gd name="connsiteY43" fmla="*/ 377726 h 5121775"/>
                <a:gd name="connsiteX44" fmla="*/ 516819 w 2796047"/>
                <a:gd name="connsiteY44" fmla="*/ 448064 h 5121775"/>
                <a:gd name="connsiteX45" fmla="*/ 587157 w 2796047"/>
                <a:gd name="connsiteY45" fmla="*/ 487141 h 5121775"/>
                <a:gd name="connsiteX46" fmla="*/ 618419 w 2796047"/>
                <a:gd name="connsiteY46" fmla="*/ 596557 h 5121775"/>
                <a:gd name="connsiteX47" fmla="*/ 782542 w 2796047"/>
                <a:gd name="connsiteY47" fmla="*/ 604372 h 5121775"/>
                <a:gd name="connsiteX48" fmla="*/ 845065 w 2796047"/>
                <a:gd name="connsiteY48" fmla="*/ 721603 h 5121775"/>
                <a:gd name="connsiteX49" fmla="*/ 813803 w 2796047"/>
                <a:gd name="connsiteY49" fmla="*/ 768495 h 5121775"/>
                <a:gd name="connsiteX50" fmla="*/ 891957 w 2796047"/>
                <a:gd name="connsiteY50" fmla="*/ 893541 h 5121775"/>
                <a:gd name="connsiteX51" fmla="*/ 829434 w 2796047"/>
                <a:gd name="connsiteY51" fmla="*/ 940434 h 5121775"/>
                <a:gd name="connsiteX52" fmla="*/ 735650 w 2796047"/>
                <a:gd name="connsiteY52" fmla="*/ 838834 h 5121775"/>
                <a:gd name="connsiteX53" fmla="*/ 712203 w 2796047"/>
                <a:gd name="connsiteY53" fmla="*/ 948249 h 5121775"/>
                <a:gd name="connsiteX54" fmla="*/ 634050 w 2796047"/>
                <a:gd name="connsiteY54" fmla="*/ 979510 h 5121775"/>
                <a:gd name="connsiteX55" fmla="*/ 587157 w 2796047"/>
                <a:gd name="connsiteY55" fmla="*/ 940434 h 5121775"/>
                <a:gd name="connsiteX56" fmla="*/ 493373 w 2796047"/>
                <a:gd name="connsiteY56" fmla="*/ 995141 h 5121775"/>
                <a:gd name="connsiteX57" fmla="*/ 493373 w 2796047"/>
                <a:gd name="connsiteY57" fmla="*/ 1065480 h 5121775"/>
                <a:gd name="connsiteX58" fmla="*/ 407403 w 2796047"/>
                <a:gd name="connsiteY58" fmla="*/ 1073295 h 5121775"/>
                <a:gd name="connsiteX59" fmla="*/ 438665 w 2796047"/>
                <a:gd name="connsiteY59" fmla="*/ 1159264 h 5121775"/>
                <a:gd name="connsiteX60" fmla="*/ 391773 w 2796047"/>
                <a:gd name="connsiteY60" fmla="*/ 1221787 h 5121775"/>
                <a:gd name="connsiteX61" fmla="*/ 399588 w 2796047"/>
                <a:gd name="connsiteY61" fmla="*/ 1323387 h 5121775"/>
                <a:gd name="connsiteX62" fmla="*/ 368327 w 2796047"/>
                <a:gd name="connsiteY62" fmla="*/ 1385910 h 5121775"/>
                <a:gd name="connsiteX63" fmla="*/ 321434 w 2796047"/>
                <a:gd name="connsiteY63" fmla="*/ 1448434 h 5121775"/>
                <a:gd name="connsiteX64" fmla="*/ 305803 w 2796047"/>
                <a:gd name="connsiteY64" fmla="*/ 1510957 h 5121775"/>
                <a:gd name="connsiteX65" fmla="*/ 329250 w 2796047"/>
                <a:gd name="connsiteY65" fmla="*/ 1581295 h 5121775"/>
                <a:gd name="connsiteX66" fmla="*/ 290173 w 2796047"/>
                <a:gd name="connsiteY66" fmla="*/ 1620372 h 5121775"/>
                <a:gd name="connsiteX67" fmla="*/ 266727 w 2796047"/>
                <a:gd name="connsiteY67" fmla="*/ 1690710 h 5121775"/>
                <a:gd name="connsiteX68" fmla="*/ 266727 w 2796047"/>
                <a:gd name="connsiteY68" fmla="*/ 1753234 h 5121775"/>
                <a:gd name="connsiteX69" fmla="*/ 305803 w 2796047"/>
                <a:gd name="connsiteY69" fmla="*/ 1800126 h 5121775"/>
                <a:gd name="connsiteX70" fmla="*/ 235465 w 2796047"/>
                <a:gd name="connsiteY70" fmla="*/ 1847018 h 5121775"/>
                <a:gd name="connsiteX71" fmla="*/ 157311 w 2796047"/>
                <a:gd name="connsiteY71" fmla="*/ 1932987 h 5121775"/>
                <a:gd name="connsiteX72" fmla="*/ 71342 w 2796047"/>
                <a:gd name="connsiteY72" fmla="*/ 1956434 h 5121775"/>
                <a:gd name="connsiteX73" fmla="*/ 8819 w 2796047"/>
                <a:gd name="connsiteY73" fmla="*/ 2026772 h 5121775"/>
                <a:gd name="connsiteX74" fmla="*/ 8819 w 2796047"/>
                <a:gd name="connsiteY74" fmla="*/ 2097110 h 5121775"/>
                <a:gd name="connsiteX75" fmla="*/ 86973 w 2796047"/>
                <a:gd name="connsiteY75" fmla="*/ 2097110 h 5121775"/>
                <a:gd name="connsiteX76" fmla="*/ 71342 w 2796047"/>
                <a:gd name="connsiteY76" fmla="*/ 2190895 h 5121775"/>
                <a:gd name="connsiteX77" fmla="*/ 118234 w 2796047"/>
                <a:gd name="connsiteY77" fmla="*/ 2261234 h 5121775"/>
                <a:gd name="connsiteX78" fmla="*/ 141680 w 2796047"/>
                <a:gd name="connsiteY78" fmla="*/ 2315941 h 5121775"/>
                <a:gd name="connsiteX79" fmla="*/ 110419 w 2796047"/>
                <a:gd name="connsiteY79" fmla="*/ 2378464 h 5121775"/>
                <a:gd name="connsiteX80" fmla="*/ 165127 w 2796047"/>
                <a:gd name="connsiteY80" fmla="*/ 2409726 h 5121775"/>
                <a:gd name="connsiteX81" fmla="*/ 165127 w 2796047"/>
                <a:gd name="connsiteY81" fmla="*/ 2495695 h 5121775"/>
                <a:gd name="connsiteX82" fmla="*/ 126050 w 2796047"/>
                <a:gd name="connsiteY82" fmla="*/ 2581664 h 5121775"/>
                <a:gd name="connsiteX83" fmla="*/ 141680 w 2796047"/>
                <a:gd name="connsiteY83" fmla="*/ 2667634 h 5121775"/>
                <a:gd name="connsiteX84" fmla="*/ 180757 w 2796047"/>
                <a:gd name="connsiteY84" fmla="*/ 2761418 h 5121775"/>
                <a:gd name="connsiteX85" fmla="*/ 188573 w 2796047"/>
                <a:gd name="connsiteY85" fmla="*/ 2823941 h 5121775"/>
                <a:gd name="connsiteX86" fmla="*/ 172942 w 2796047"/>
                <a:gd name="connsiteY86" fmla="*/ 2886464 h 5121775"/>
                <a:gd name="connsiteX87" fmla="*/ 243280 w 2796047"/>
                <a:gd name="connsiteY87" fmla="*/ 2941172 h 5121775"/>
                <a:gd name="connsiteX88" fmla="*/ 290173 w 2796047"/>
                <a:gd name="connsiteY88" fmla="*/ 2988064 h 5121775"/>
                <a:gd name="connsiteX89" fmla="*/ 297988 w 2796047"/>
                <a:gd name="connsiteY89" fmla="*/ 3050587 h 5121775"/>
                <a:gd name="connsiteX90" fmla="*/ 266727 w 2796047"/>
                <a:gd name="connsiteY90" fmla="*/ 3167818 h 5121775"/>
                <a:gd name="connsiteX91" fmla="*/ 337065 w 2796047"/>
                <a:gd name="connsiteY91" fmla="*/ 3144372 h 5121775"/>
                <a:gd name="connsiteX92" fmla="*/ 383957 w 2796047"/>
                <a:gd name="connsiteY92" fmla="*/ 3144372 h 5121775"/>
                <a:gd name="connsiteX93" fmla="*/ 430850 w 2796047"/>
                <a:gd name="connsiteY93" fmla="*/ 3167818 h 5121775"/>
                <a:gd name="connsiteX94" fmla="*/ 399588 w 2796047"/>
                <a:gd name="connsiteY94" fmla="*/ 3331941 h 5121775"/>
                <a:gd name="connsiteX95" fmla="*/ 368327 w 2796047"/>
                <a:gd name="connsiteY95" fmla="*/ 3410095 h 5121775"/>
                <a:gd name="connsiteX96" fmla="*/ 352696 w 2796047"/>
                <a:gd name="connsiteY96" fmla="*/ 3511695 h 5121775"/>
                <a:gd name="connsiteX97" fmla="*/ 376142 w 2796047"/>
                <a:gd name="connsiteY97" fmla="*/ 3605480 h 5121775"/>
                <a:gd name="connsiteX98" fmla="*/ 376142 w 2796047"/>
                <a:gd name="connsiteY98" fmla="*/ 3605480 h 5121775"/>
                <a:gd name="connsiteX99" fmla="*/ 313619 w 2796047"/>
                <a:gd name="connsiteY99" fmla="*/ 3753972 h 5121775"/>
                <a:gd name="connsiteX100" fmla="*/ 165127 w 2796047"/>
                <a:gd name="connsiteY100" fmla="*/ 3785234 h 5121775"/>
                <a:gd name="connsiteX101" fmla="*/ 235465 w 2796047"/>
                <a:gd name="connsiteY101" fmla="*/ 3972803 h 5121775"/>
                <a:gd name="connsiteX102" fmla="*/ 391773 w 2796047"/>
                <a:gd name="connsiteY102" fmla="*/ 3980618 h 5121775"/>
                <a:gd name="connsiteX103" fmla="*/ 391773 w 2796047"/>
                <a:gd name="connsiteY103" fmla="*/ 4050957 h 5121775"/>
                <a:gd name="connsiteX104" fmla="*/ 321434 w 2796047"/>
                <a:gd name="connsiteY104" fmla="*/ 4097849 h 5121775"/>
                <a:gd name="connsiteX105" fmla="*/ 352696 w 2796047"/>
                <a:gd name="connsiteY105" fmla="*/ 4199449 h 5121775"/>
                <a:gd name="connsiteX106" fmla="*/ 376142 w 2796047"/>
                <a:gd name="connsiteY106" fmla="*/ 4285418 h 5121775"/>
                <a:gd name="connsiteX107" fmla="*/ 454296 w 2796047"/>
                <a:gd name="connsiteY107" fmla="*/ 4363572 h 5121775"/>
                <a:gd name="connsiteX108" fmla="*/ 454296 w 2796047"/>
                <a:gd name="connsiteY108" fmla="*/ 4387018 h 5121775"/>
                <a:gd name="connsiteX109" fmla="*/ 352696 w 2796047"/>
                <a:gd name="connsiteY109" fmla="*/ 4418280 h 5121775"/>
                <a:gd name="connsiteX110" fmla="*/ 399588 w 2796047"/>
                <a:gd name="connsiteY110" fmla="*/ 4543326 h 5121775"/>
                <a:gd name="connsiteX111" fmla="*/ 501188 w 2796047"/>
                <a:gd name="connsiteY111" fmla="*/ 4605849 h 5121775"/>
                <a:gd name="connsiteX112" fmla="*/ 587157 w 2796047"/>
                <a:gd name="connsiteY112" fmla="*/ 4668372 h 5121775"/>
                <a:gd name="connsiteX113" fmla="*/ 602788 w 2796047"/>
                <a:gd name="connsiteY113" fmla="*/ 4605849 h 5121775"/>
                <a:gd name="connsiteX114" fmla="*/ 665311 w 2796047"/>
                <a:gd name="connsiteY114" fmla="*/ 4574587 h 5121775"/>
                <a:gd name="connsiteX115" fmla="*/ 673127 w 2796047"/>
                <a:gd name="connsiteY115" fmla="*/ 4519880 h 5121775"/>
                <a:gd name="connsiteX116" fmla="*/ 720019 w 2796047"/>
                <a:gd name="connsiteY116" fmla="*/ 4394834 h 5121775"/>
                <a:gd name="connsiteX117" fmla="*/ 704388 w 2796047"/>
                <a:gd name="connsiteY117" fmla="*/ 4371387 h 5121775"/>
                <a:gd name="connsiteX118" fmla="*/ 657496 w 2796047"/>
                <a:gd name="connsiteY118" fmla="*/ 4277603 h 5121775"/>
                <a:gd name="connsiteX119" fmla="*/ 610603 w 2796047"/>
                <a:gd name="connsiteY119" fmla="*/ 4230710 h 5121775"/>
                <a:gd name="connsiteX120" fmla="*/ 704388 w 2796047"/>
                <a:gd name="connsiteY120" fmla="*/ 4160372 h 5121775"/>
                <a:gd name="connsiteX121" fmla="*/ 774727 w 2796047"/>
                <a:gd name="connsiteY121" fmla="*/ 4199449 h 5121775"/>
                <a:gd name="connsiteX122" fmla="*/ 813803 w 2796047"/>
                <a:gd name="connsiteY122" fmla="*/ 4254157 h 5121775"/>
                <a:gd name="connsiteX123" fmla="*/ 891957 w 2796047"/>
                <a:gd name="connsiteY123" fmla="*/ 4285418 h 5121775"/>
                <a:gd name="connsiteX124" fmla="*/ 884142 w 2796047"/>
                <a:gd name="connsiteY124" fmla="*/ 4402649 h 5121775"/>
                <a:gd name="connsiteX125" fmla="*/ 938850 w 2796047"/>
                <a:gd name="connsiteY125" fmla="*/ 4472987 h 5121775"/>
                <a:gd name="connsiteX126" fmla="*/ 993557 w 2796047"/>
                <a:gd name="connsiteY126" fmla="*/ 4457357 h 5121775"/>
                <a:gd name="connsiteX127" fmla="*/ 1001373 w 2796047"/>
                <a:gd name="connsiteY127" fmla="*/ 4558957 h 5121775"/>
                <a:gd name="connsiteX128" fmla="*/ 1071711 w 2796047"/>
                <a:gd name="connsiteY128" fmla="*/ 4590218 h 5121775"/>
                <a:gd name="connsiteX129" fmla="*/ 1110788 w 2796047"/>
                <a:gd name="connsiteY129" fmla="*/ 4519880 h 5121775"/>
                <a:gd name="connsiteX130" fmla="*/ 1157680 w 2796047"/>
                <a:gd name="connsiteY130" fmla="*/ 4535510 h 5121775"/>
                <a:gd name="connsiteX131" fmla="*/ 1071711 w 2796047"/>
                <a:gd name="connsiteY131" fmla="*/ 4707449 h 5121775"/>
                <a:gd name="connsiteX132" fmla="*/ 1353065 w 2796047"/>
                <a:gd name="connsiteY132" fmla="*/ 4832495 h 5121775"/>
                <a:gd name="connsiteX133" fmla="*/ 1376511 w 2796047"/>
                <a:gd name="connsiteY133" fmla="*/ 4980987 h 5121775"/>
                <a:gd name="connsiteX134" fmla="*/ 1509373 w 2796047"/>
                <a:gd name="connsiteY134" fmla="*/ 5121664 h 5121775"/>
                <a:gd name="connsiteX135" fmla="*/ 1501557 w 2796047"/>
                <a:gd name="connsiteY135" fmla="*/ 5004434 h 5121775"/>
                <a:gd name="connsiteX136" fmla="*/ 1829803 w 2796047"/>
                <a:gd name="connsiteY136" fmla="*/ 4996618 h 5121775"/>
                <a:gd name="connsiteX137" fmla="*/ 1907957 w 2796047"/>
                <a:gd name="connsiteY137" fmla="*/ 4848126 h 5121775"/>
                <a:gd name="connsiteX138" fmla="*/ 1978296 w 2796047"/>
                <a:gd name="connsiteY138" fmla="*/ 4816864 h 5121775"/>
                <a:gd name="connsiteX139" fmla="*/ 1954850 w 2796047"/>
                <a:gd name="connsiteY139" fmla="*/ 4668372 h 5121775"/>
                <a:gd name="connsiteX140" fmla="*/ 1915773 w 2796047"/>
                <a:gd name="connsiteY140" fmla="*/ 4668372 h 5121775"/>
                <a:gd name="connsiteX141" fmla="*/ 1915773 w 2796047"/>
                <a:gd name="connsiteY141" fmla="*/ 4566772 h 5121775"/>
                <a:gd name="connsiteX142" fmla="*/ 1939219 w 2796047"/>
                <a:gd name="connsiteY142" fmla="*/ 4472987 h 5121775"/>
                <a:gd name="connsiteX143" fmla="*/ 1986111 w 2796047"/>
                <a:gd name="connsiteY143" fmla="*/ 4465172 h 5121775"/>
                <a:gd name="connsiteX144" fmla="*/ 2001742 w 2796047"/>
                <a:gd name="connsiteY144" fmla="*/ 4527695 h 5121775"/>
                <a:gd name="connsiteX145" fmla="*/ 2251834 w 2796047"/>
                <a:gd name="connsiteY145" fmla="*/ 4582403 h 5121775"/>
                <a:gd name="connsiteX146" fmla="*/ 2283096 w 2796047"/>
                <a:gd name="connsiteY146" fmla="*/ 4660557 h 5121775"/>
                <a:gd name="connsiteX147" fmla="*/ 2361250 w 2796047"/>
                <a:gd name="connsiteY147" fmla="*/ 4668372 h 5121775"/>
                <a:gd name="connsiteX148" fmla="*/ 2392511 w 2796047"/>
                <a:gd name="connsiteY148" fmla="*/ 4472987 h 5121775"/>
                <a:gd name="connsiteX149" fmla="*/ 2619157 w 2796047"/>
                <a:gd name="connsiteY149" fmla="*/ 4465172 h 5121775"/>
                <a:gd name="connsiteX150" fmla="*/ 2767650 w 2796047"/>
                <a:gd name="connsiteY150" fmla="*/ 4504249 h 5121775"/>
                <a:gd name="connsiteX151" fmla="*/ 2791096 w 2796047"/>
                <a:gd name="connsiteY151" fmla="*/ 4379203 h 5121775"/>
                <a:gd name="connsiteX152" fmla="*/ 2705127 w 2796047"/>
                <a:gd name="connsiteY152" fmla="*/ 4308864 h 5121775"/>
                <a:gd name="connsiteX153" fmla="*/ 2744203 w 2796047"/>
                <a:gd name="connsiteY153" fmla="*/ 4254157 h 5121775"/>
                <a:gd name="connsiteX154" fmla="*/ 2791096 w 2796047"/>
                <a:gd name="connsiteY154" fmla="*/ 4246341 h 5121775"/>
                <a:gd name="connsiteX0" fmla="*/ 2158050 w 2796047"/>
                <a:gd name="connsiteY0" fmla="*/ 2480064 h 5121775"/>
                <a:gd name="connsiteX1" fmla="*/ 2161114 w 2796047"/>
                <a:gd name="connsiteY1" fmla="*/ 2477028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158050 w 2796047"/>
                <a:gd name="connsiteY0" fmla="*/ 2480064 h 5121775"/>
                <a:gd name="connsiteX1" fmla="*/ 2246633 w 2796047"/>
                <a:gd name="connsiteY1" fmla="*/ 2496763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398162 w 2796047"/>
                <a:gd name="connsiteY0" fmla="*/ 2476775 h 5121775"/>
                <a:gd name="connsiteX1" fmla="*/ 2246633 w 2796047"/>
                <a:gd name="connsiteY1" fmla="*/ 2496763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398162 w 2796047"/>
                <a:gd name="connsiteY0" fmla="*/ 2476775 h 5121775"/>
                <a:gd name="connsiteX1" fmla="*/ 2170981 w 2796047"/>
                <a:gd name="connsiteY1" fmla="*/ 2490185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263305 w 2796047"/>
                <a:gd name="connsiteY0" fmla="*/ 2512956 h 5121775"/>
                <a:gd name="connsiteX1" fmla="*/ 2170981 w 2796047"/>
                <a:gd name="connsiteY1" fmla="*/ 2490185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2796047" h="5121775">
                  <a:moveTo>
                    <a:pt x="2263305" y="2512956"/>
                  </a:moveTo>
                  <a:cubicBezTo>
                    <a:pt x="2263816" y="2512450"/>
                    <a:pt x="2174889" y="2465436"/>
                    <a:pt x="2170981" y="2490185"/>
                  </a:cubicBezTo>
                  <a:cubicBezTo>
                    <a:pt x="2167073" y="2514934"/>
                    <a:pt x="2160204" y="2584654"/>
                    <a:pt x="2134603" y="2628557"/>
                  </a:cubicBezTo>
                  <a:cubicBezTo>
                    <a:pt x="2109002" y="2672460"/>
                    <a:pt x="2043424" y="2757511"/>
                    <a:pt x="2017373" y="2753603"/>
                  </a:cubicBezTo>
                  <a:cubicBezTo>
                    <a:pt x="1991322" y="2749695"/>
                    <a:pt x="1979599" y="2644187"/>
                    <a:pt x="1978296" y="2605110"/>
                  </a:cubicBezTo>
                  <a:cubicBezTo>
                    <a:pt x="1976993" y="2566033"/>
                    <a:pt x="2029095" y="2538679"/>
                    <a:pt x="2009557" y="2519141"/>
                  </a:cubicBezTo>
                  <a:cubicBezTo>
                    <a:pt x="1990018" y="2499603"/>
                    <a:pt x="1918378" y="2465736"/>
                    <a:pt x="1861065" y="2487880"/>
                  </a:cubicBezTo>
                  <a:cubicBezTo>
                    <a:pt x="1803752" y="2510024"/>
                    <a:pt x="1712572" y="2627254"/>
                    <a:pt x="1665680" y="2652003"/>
                  </a:cubicBezTo>
                  <a:cubicBezTo>
                    <a:pt x="1618788" y="2676752"/>
                    <a:pt x="1607065" y="2633767"/>
                    <a:pt x="1579711" y="2636372"/>
                  </a:cubicBezTo>
                  <a:cubicBezTo>
                    <a:pt x="1552357" y="2638977"/>
                    <a:pt x="1508070" y="2684567"/>
                    <a:pt x="1501557" y="2667634"/>
                  </a:cubicBezTo>
                  <a:cubicBezTo>
                    <a:pt x="1495044" y="2650701"/>
                    <a:pt x="1556265" y="2551705"/>
                    <a:pt x="1540634" y="2534772"/>
                  </a:cubicBezTo>
                  <a:cubicBezTo>
                    <a:pt x="1525003" y="2517839"/>
                    <a:pt x="1441640" y="2579060"/>
                    <a:pt x="1407773" y="2566034"/>
                  </a:cubicBezTo>
                  <a:cubicBezTo>
                    <a:pt x="1373906" y="2553008"/>
                    <a:pt x="1334829" y="2503510"/>
                    <a:pt x="1337434" y="2456618"/>
                  </a:cubicBezTo>
                  <a:cubicBezTo>
                    <a:pt x="1340039" y="2409726"/>
                    <a:pt x="1423403" y="2317244"/>
                    <a:pt x="1423403" y="2284680"/>
                  </a:cubicBezTo>
                  <a:cubicBezTo>
                    <a:pt x="1423403" y="2252116"/>
                    <a:pt x="1345249" y="2305521"/>
                    <a:pt x="1337434" y="2261234"/>
                  </a:cubicBezTo>
                  <a:cubicBezTo>
                    <a:pt x="1329619" y="2216947"/>
                    <a:pt x="1380419" y="2059336"/>
                    <a:pt x="1376511" y="2018957"/>
                  </a:cubicBezTo>
                  <a:cubicBezTo>
                    <a:pt x="1372603" y="1978578"/>
                    <a:pt x="1312685" y="2028075"/>
                    <a:pt x="1313988" y="2018957"/>
                  </a:cubicBezTo>
                  <a:cubicBezTo>
                    <a:pt x="1315291" y="2009839"/>
                    <a:pt x="1379117" y="1991603"/>
                    <a:pt x="1384327" y="1964249"/>
                  </a:cubicBezTo>
                  <a:cubicBezTo>
                    <a:pt x="1389537" y="1936895"/>
                    <a:pt x="1325712" y="1899121"/>
                    <a:pt x="1345250" y="1854834"/>
                  </a:cubicBezTo>
                  <a:cubicBezTo>
                    <a:pt x="1364788" y="1810547"/>
                    <a:pt x="1485926" y="1763654"/>
                    <a:pt x="1501557" y="1698526"/>
                  </a:cubicBezTo>
                  <a:cubicBezTo>
                    <a:pt x="1517188" y="1633398"/>
                    <a:pt x="1429916" y="1512259"/>
                    <a:pt x="1439034" y="1464064"/>
                  </a:cubicBezTo>
                  <a:cubicBezTo>
                    <a:pt x="1448152" y="1415869"/>
                    <a:pt x="1540634" y="1438013"/>
                    <a:pt x="1556265" y="1409357"/>
                  </a:cubicBezTo>
                  <a:cubicBezTo>
                    <a:pt x="1571896" y="1380701"/>
                    <a:pt x="1515886" y="1327295"/>
                    <a:pt x="1532819" y="1292126"/>
                  </a:cubicBezTo>
                  <a:cubicBezTo>
                    <a:pt x="1549752" y="1256957"/>
                    <a:pt x="1626604" y="1232208"/>
                    <a:pt x="1657865" y="1198341"/>
                  </a:cubicBezTo>
                  <a:cubicBezTo>
                    <a:pt x="1689126" y="1164474"/>
                    <a:pt x="1689127" y="1101952"/>
                    <a:pt x="1720388" y="1088926"/>
                  </a:cubicBezTo>
                  <a:cubicBezTo>
                    <a:pt x="1751649" y="1075900"/>
                    <a:pt x="1819383" y="1135818"/>
                    <a:pt x="1845434" y="1120187"/>
                  </a:cubicBezTo>
                  <a:cubicBezTo>
                    <a:pt x="1871485" y="1104556"/>
                    <a:pt x="1844132" y="1012074"/>
                    <a:pt x="1876696" y="995141"/>
                  </a:cubicBezTo>
                  <a:cubicBezTo>
                    <a:pt x="1909260" y="978208"/>
                    <a:pt x="2016070" y="1070689"/>
                    <a:pt x="2040819" y="1018587"/>
                  </a:cubicBezTo>
                  <a:cubicBezTo>
                    <a:pt x="2065568" y="966485"/>
                    <a:pt x="2060357" y="748957"/>
                    <a:pt x="2025188" y="682526"/>
                  </a:cubicBezTo>
                  <a:cubicBezTo>
                    <a:pt x="1990019" y="616095"/>
                    <a:pt x="1864972" y="616095"/>
                    <a:pt x="1829803" y="620003"/>
                  </a:cubicBezTo>
                  <a:cubicBezTo>
                    <a:pt x="1794634" y="623911"/>
                    <a:pt x="1816778" y="726813"/>
                    <a:pt x="1814173" y="705972"/>
                  </a:cubicBezTo>
                  <a:cubicBezTo>
                    <a:pt x="1811568" y="685131"/>
                    <a:pt x="1838922" y="528824"/>
                    <a:pt x="1814173" y="494957"/>
                  </a:cubicBezTo>
                  <a:cubicBezTo>
                    <a:pt x="1789424" y="461090"/>
                    <a:pt x="1743834" y="545757"/>
                    <a:pt x="1665680" y="502772"/>
                  </a:cubicBezTo>
                  <a:cubicBezTo>
                    <a:pt x="1587526" y="459787"/>
                    <a:pt x="1405168" y="287849"/>
                    <a:pt x="1345250" y="237049"/>
                  </a:cubicBezTo>
                  <a:cubicBezTo>
                    <a:pt x="1285332" y="186249"/>
                    <a:pt x="1328317" y="199274"/>
                    <a:pt x="1306173" y="197972"/>
                  </a:cubicBezTo>
                  <a:cubicBezTo>
                    <a:pt x="1284029" y="196670"/>
                    <a:pt x="1244952" y="238352"/>
                    <a:pt x="1212388" y="229234"/>
                  </a:cubicBezTo>
                  <a:cubicBezTo>
                    <a:pt x="1179824" y="220116"/>
                    <a:pt x="1143352" y="149777"/>
                    <a:pt x="1110788" y="143264"/>
                  </a:cubicBezTo>
                  <a:cubicBezTo>
                    <a:pt x="1078224" y="136751"/>
                    <a:pt x="1066500" y="195367"/>
                    <a:pt x="1017003" y="190157"/>
                  </a:cubicBezTo>
                  <a:cubicBezTo>
                    <a:pt x="967506" y="184947"/>
                    <a:pt x="813803" y="112003"/>
                    <a:pt x="813803" y="112003"/>
                  </a:cubicBezTo>
                  <a:cubicBezTo>
                    <a:pt x="731742" y="80741"/>
                    <a:pt x="585854" y="13007"/>
                    <a:pt x="524634" y="2587"/>
                  </a:cubicBezTo>
                  <a:cubicBezTo>
                    <a:pt x="463414" y="-7833"/>
                    <a:pt x="464716" y="14311"/>
                    <a:pt x="446480" y="49480"/>
                  </a:cubicBezTo>
                  <a:cubicBezTo>
                    <a:pt x="428244" y="84649"/>
                    <a:pt x="400891" y="175829"/>
                    <a:pt x="415219" y="213603"/>
                  </a:cubicBezTo>
                  <a:cubicBezTo>
                    <a:pt x="429547" y="251377"/>
                    <a:pt x="518122" y="248772"/>
                    <a:pt x="532450" y="276126"/>
                  </a:cubicBezTo>
                  <a:cubicBezTo>
                    <a:pt x="546778" y="303480"/>
                    <a:pt x="493373" y="360793"/>
                    <a:pt x="501188" y="377726"/>
                  </a:cubicBezTo>
                  <a:cubicBezTo>
                    <a:pt x="509003" y="394659"/>
                    <a:pt x="576737" y="366003"/>
                    <a:pt x="579342" y="377726"/>
                  </a:cubicBezTo>
                  <a:cubicBezTo>
                    <a:pt x="581947" y="389449"/>
                    <a:pt x="515517" y="429828"/>
                    <a:pt x="516819" y="448064"/>
                  </a:cubicBezTo>
                  <a:cubicBezTo>
                    <a:pt x="518121" y="466300"/>
                    <a:pt x="570224" y="462392"/>
                    <a:pt x="587157" y="487141"/>
                  </a:cubicBezTo>
                  <a:cubicBezTo>
                    <a:pt x="604090" y="511890"/>
                    <a:pt x="585855" y="577019"/>
                    <a:pt x="618419" y="596557"/>
                  </a:cubicBezTo>
                  <a:cubicBezTo>
                    <a:pt x="650983" y="616095"/>
                    <a:pt x="744768" y="583531"/>
                    <a:pt x="782542" y="604372"/>
                  </a:cubicBezTo>
                  <a:cubicBezTo>
                    <a:pt x="820316" y="625213"/>
                    <a:pt x="839855" y="694249"/>
                    <a:pt x="845065" y="721603"/>
                  </a:cubicBezTo>
                  <a:cubicBezTo>
                    <a:pt x="850275" y="748957"/>
                    <a:pt x="805988" y="739839"/>
                    <a:pt x="813803" y="768495"/>
                  </a:cubicBezTo>
                  <a:cubicBezTo>
                    <a:pt x="821618" y="797151"/>
                    <a:pt x="889352" y="864885"/>
                    <a:pt x="891957" y="893541"/>
                  </a:cubicBezTo>
                  <a:cubicBezTo>
                    <a:pt x="894562" y="922197"/>
                    <a:pt x="855485" y="949552"/>
                    <a:pt x="829434" y="940434"/>
                  </a:cubicBezTo>
                  <a:cubicBezTo>
                    <a:pt x="803383" y="931316"/>
                    <a:pt x="755188" y="837531"/>
                    <a:pt x="735650" y="838834"/>
                  </a:cubicBezTo>
                  <a:cubicBezTo>
                    <a:pt x="716111" y="840136"/>
                    <a:pt x="729136" y="924803"/>
                    <a:pt x="712203" y="948249"/>
                  </a:cubicBezTo>
                  <a:cubicBezTo>
                    <a:pt x="695270" y="971695"/>
                    <a:pt x="654891" y="980812"/>
                    <a:pt x="634050" y="979510"/>
                  </a:cubicBezTo>
                  <a:cubicBezTo>
                    <a:pt x="613209" y="978208"/>
                    <a:pt x="610603" y="937829"/>
                    <a:pt x="587157" y="940434"/>
                  </a:cubicBezTo>
                  <a:cubicBezTo>
                    <a:pt x="563711" y="943039"/>
                    <a:pt x="509004" y="974300"/>
                    <a:pt x="493373" y="995141"/>
                  </a:cubicBezTo>
                  <a:cubicBezTo>
                    <a:pt x="477742" y="1015982"/>
                    <a:pt x="507701" y="1052454"/>
                    <a:pt x="493373" y="1065480"/>
                  </a:cubicBezTo>
                  <a:cubicBezTo>
                    <a:pt x="479045" y="1078506"/>
                    <a:pt x="416521" y="1057664"/>
                    <a:pt x="407403" y="1073295"/>
                  </a:cubicBezTo>
                  <a:cubicBezTo>
                    <a:pt x="398285" y="1088926"/>
                    <a:pt x="441270" y="1134515"/>
                    <a:pt x="438665" y="1159264"/>
                  </a:cubicBezTo>
                  <a:cubicBezTo>
                    <a:pt x="436060" y="1184013"/>
                    <a:pt x="398286" y="1194433"/>
                    <a:pt x="391773" y="1221787"/>
                  </a:cubicBezTo>
                  <a:cubicBezTo>
                    <a:pt x="385260" y="1249141"/>
                    <a:pt x="403496" y="1296033"/>
                    <a:pt x="399588" y="1323387"/>
                  </a:cubicBezTo>
                  <a:cubicBezTo>
                    <a:pt x="395680" y="1350741"/>
                    <a:pt x="381353" y="1365069"/>
                    <a:pt x="368327" y="1385910"/>
                  </a:cubicBezTo>
                  <a:cubicBezTo>
                    <a:pt x="355301" y="1406751"/>
                    <a:pt x="331855" y="1427593"/>
                    <a:pt x="321434" y="1448434"/>
                  </a:cubicBezTo>
                  <a:cubicBezTo>
                    <a:pt x="311013" y="1469275"/>
                    <a:pt x="304500" y="1488814"/>
                    <a:pt x="305803" y="1510957"/>
                  </a:cubicBezTo>
                  <a:cubicBezTo>
                    <a:pt x="307106" y="1533100"/>
                    <a:pt x="331855" y="1563059"/>
                    <a:pt x="329250" y="1581295"/>
                  </a:cubicBezTo>
                  <a:cubicBezTo>
                    <a:pt x="326645" y="1599531"/>
                    <a:pt x="300593" y="1602136"/>
                    <a:pt x="290173" y="1620372"/>
                  </a:cubicBezTo>
                  <a:cubicBezTo>
                    <a:pt x="279753" y="1638608"/>
                    <a:pt x="270635" y="1668566"/>
                    <a:pt x="266727" y="1690710"/>
                  </a:cubicBezTo>
                  <a:cubicBezTo>
                    <a:pt x="262819" y="1712854"/>
                    <a:pt x="260214" y="1734998"/>
                    <a:pt x="266727" y="1753234"/>
                  </a:cubicBezTo>
                  <a:cubicBezTo>
                    <a:pt x="273240" y="1771470"/>
                    <a:pt x="311013" y="1784495"/>
                    <a:pt x="305803" y="1800126"/>
                  </a:cubicBezTo>
                  <a:cubicBezTo>
                    <a:pt x="300593" y="1815757"/>
                    <a:pt x="260214" y="1824875"/>
                    <a:pt x="235465" y="1847018"/>
                  </a:cubicBezTo>
                  <a:cubicBezTo>
                    <a:pt x="210716" y="1869161"/>
                    <a:pt x="184665" y="1914751"/>
                    <a:pt x="157311" y="1932987"/>
                  </a:cubicBezTo>
                  <a:cubicBezTo>
                    <a:pt x="129957" y="1951223"/>
                    <a:pt x="96091" y="1940803"/>
                    <a:pt x="71342" y="1956434"/>
                  </a:cubicBezTo>
                  <a:cubicBezTo>
                    <a:pt x="46593" y="1972065"/>
                    <a:pt x="19239" y="2003326"/>
                    <a:pt x="8819" y="2026772"/>
                  </a:cubicBezTo>
                  <a:cubicBezTo>
                    <a:pt x="-1601" y="2050218"/>
                    <a:pt x="-4207" y="2085387"/>
                    <a:pt x="8819" y="2097110"/>
                  </a:cubicBezTo>
                  <a:cubicBezTo>
                    <a:pt x="21845" y="2108833"/>
                    <a:pt x="76552" y="2081479"/>
                    <a:pt x="86973" y="2097110"/>
                  </a:cubicBezTo>
                  <a:cubicBezTo>
                    <a:pt x="97393" y="2112741"/>
                    <a:pt x="66132" y="2163541"/>
                    <a:pt x="71342" y="2190895"/>
                  </a:cubicBezTo>
                  <a:cubicBezTo>
                    <a:pt x="76552" y="2218249"/>
                    <a:pt x="106511" y="2240393"/>
                    <a:pt x="118234" y="2261234"/>
                  </a:cubicBezTo>
                  <a:cubicBezTo>
                    <a:pt x="129957" y="2282075"/>
                    <a:pt x="142982" y="2296403"/>
                    <a:pt x="141680" y="2315941"/>
                  </a:cubicBezTo>
                  <a:cubicBezTo>
                    <a:pt x="140377" y="2335479"/>
                    <a:pt x="106511" y="2362833"/>
                    <a:pt x="110419" y="2378464"/>
                  </a:cubicBezTo>
                  <a:cubicBezTo>
                    <a:pt x="114327" y="2394095"/>
                    <a:pt x="156009" y="2390187"/>
                    <a:pt x="165127" y="2409726"/>
                  </a:cubicBezTo>
                  <a:cubicBezTo>
                    <a:pt x="174245" y="2429264"/>
                    <a:pt x="171640" y="2467039"/>
                    <a:pt x="165127" y="2495695"/>
                  </a:cubicBezTo>
                  <a:cubicBezTo>
                    <a:pt x="158614" y="2524351"/>
                    <a:pt x="129958" y="2553008"/>
                    <a:pt x="126050" y="2581664"/>
                  </a:cubicBezTo>
                  <a:cubicBezTo>
                    <a:pt x="122142" y="2610321"/>
                    <a:pt x="132562" y="2637675"/>
                    <a:pt x="141680" y="2667634"/>
                  </a:cubicBezTo>
                  <a:cubicBezTo>
                    <a:pt x="150798" y="2697593"/>
                    <a:pt x="172942" y="2735367"/>
                    <a:pt x="180757" y="2761418"/>
                  </a:cubicBezTo>
                  <a:cubicBezTo>
                    <a:pt x="188572" y="2787469"/>
                    <a:pt x="189875" y="2803100"/>
                    <a:pt x="188573" y="2823941"/>
                  </a:cubicBezTo>
                  <a:cubicBezTo>
                    <a:pt x="187271" y="2844782"/>
                    <a:pt x="163824" y="2866926"/>
                    <a:pt x="172942" y="2886464"/>
                  </a:cubicBezTo>
                  <a:cubicBezTo>
                    <a:pt x="182060" y="2906002"/>
                    <a:pt x="223742" y="2924239"/>
                    <a:pt x="243280" y="2941172"/>
                  </a:cubicBezTo>
                  <a:cubicBezTo>
                    <a:pt x="262818" y="2958105"/>
                    <a:pt x="281055" y="2969828"/>
                    <a:pt x="290173" y="2988064"/>
                  </a:cubicBezTo>
                  <a:cubicBezTo>
                    <a:pt x="299291" y="3006300"/>
                    <a:pt x="301896" y="3020628"/>
                    <a:pt x="297988" y="3050587"/>
                  </a:cubicBezTo>
                  <a:cubicBezTo>
                    <a:pt x="294080" y="3080546"/>
                    <a:pt x="260214" y="3152187"/>
                    <a:pt x="266727" y="3167818"/>
                  </a:cubicBezTo>
                  <a:cubicBezTo>
                    <a:pt x="273240" y="3183449"/>
                    <a:pt x="317527" y="3148280"/>
                    <a:pt x="337065" y="3144372"/>
                  </a:cubicBezTo>
                  <a:cubicBezTo>
                    <a:pt x="356603" y="3140464"/>
                    <a:pt x="368326" y="3140464"/>
                    <a:pt x="383957" y="3144372"/>
                  </a:cubicBezTo>
                  <a:cubicBezTo>
                    <a:pt x="399588" y="3148280"/>
                    <a:pt x="428245" y="3136557"/>
                    <a:pt x="430850" y="3167818"/>
                  </a:cubicBezTo>
                  <a:cubicBezTo>
                    <a:pt x="433455" y="3199079"/>
                    <a:pt x="410008" y="3291562"/>
                    <a:pt x="399588" y="3331941"/>
                  </a:cubicBezTo>
                  <a:cubicBezTo>
                    <a:pt x="389168" y="3372320"/>
                    <a:pt x="376142" y="3380136"/>
                    <a:pt x="368327" y="3410095"/>
                  </a:cubicBezTo>
                  <a:cubicBezTo>
                    <a:pt x="360512" y="3440054"/>
                    <a:pt x="351394" y="3479131"/>
                    <a:pt x="352696" y="3511695"/>
                  </a:cubicBezTo>
                  <a:cubicBezTo>
                    <a:pt x="353998" y="3544259"/>
                    <a:pt x="376142" y="3605480"/>
                    <a:pt x="376142" y="3605480"/>
                  </a:cubicBezTo>
                  <a:lnTo>
                    <a:pt x="376142" y="3605480"/>
                  </a:lnTo>
                  <a:cubicBezTo>
                    <a:pt x="365721" y="3630229"/>
                    <a:pt x="348788" y="3724013"/>
                    <a:pt x="313619" y="3753972"/>
                  </a:cubicBezTo>
                  <a:cubicBezTo>
                    <a:pt x="278450" y="3783931"/>
                    <a:pt x="178153" y="3748762"/>
                    <a:pt x="165127" y="3785234"/>
                  </a:cubicBezTo>
                  <a:cubicBezTo>
                    <a:pt x="152101" y="3821706"/>
                    <a:pt x="197691" y="3940239"/>
                    <a:pt x="235465" y="3972803"/>
                  </a:cubicBezTo>
                  <a:cubicBezTo>
                    <a:pt x="273239" y="4005367"/>
                    <a:pt x="365722" y="3967592"/>
                    <a:pt x="391773" y="3980618"/>
                  </a:cubicBezTo>
                  <a:cubicBezTo>
                    <a:pt x="417824" y="3993644"/>
                    <a:pt x="403496" y="4031419"/>
                    <a:pt x="391773" y="4050957"/>
                  </a:cubicBezTo>
                  <a:cubicBezTo>
                    <a:pt x="380050" y="4070496"/>
                    <a:pt x="327947" y="4073100"/>
                    <a:pt x="321434" y="4097849"/>
                  </a:cubicBezTo>
                  <a:cubicBezTo>
                    <a:pt x="314921" y="4122598"/>
                    <a:pt x="343578" y="4168188"/>
                    <a:pt x="352696" y="4199449"/>
                  </a:cubicBezTo>
                  <a:cubicBezTo>
                    <a:pt x="361814" y="4230711"/>
                    <a:pt x="359209" y="4258064"/>
                    <a:pt x="376142" y="4285418"/>
                  </a:cubicBezTo>
                  <a:cubicBezTo>
                    <a:pt x="393075" y="4312772"/>
                    <a:pt x="454296" y="4363572"/>
                    <a:pt x="454296" y="4363572"/>
                  </a:cubicBezTo>
                  <a:cubicBezTo>
                    <a:pt x="467322" y="4380505"/>
                    <a:pt x="471229" y="4377900"/>
                    <a:pt x="454296" y="4387018"/>
                  </a:cubicBezTo>
                  <a:cubicBezTo>
                    <a:pt x="437363" y="4396136"/>
                    <a:pt x="361814" y="4392229"/>
                    <a:pt x="352696" y="4418280"/>
                  </a:cubicBezTo>
                  <a:cubicBezTo>
                    <a:pt x="343578" y="4444331"/>
                    <a:pt x="374839" y="4512064"/>
                    <a:pt x="399588" y="4543326"/>
                  </a:cubicBezTo>
                  <a:cubicBezTo>
                    <a:pt x="424337" y="4574588"/>
                    <a:pt x="469927" y="4585008"/>
                    <a:pt x="501188" y="4605849"/>
                  </a:cubicBezTo>
                  <a:cubicBezTo>
                    <a:pt x="532449" y="4626690"/>
                    <a:pt x="570224" y="4668372"/>
                    <a:pt x="587157" y="4668372"/>
                  </a:cubicBezTo>
                  <a:cubicBezTo>
                    <a:pt x="604090" y="4668372"/>
                    <a:pt x="589762" y="4621480"/>
                    <a:pt x="602788" y="4605849"/>
                  </a:cubicBezTo>
                  <a:cubicBezTo>
                    <a:pt x="615814" y="4590218"/>
                    <a:pt x="653588" y="4588915"/>
                    <a:pt x="665311" y="4574587"/>
                  </a:cubicBezTo>
                  <a:cubicBezTo>
                    <a:pt x="677034" y="4560259"/>
                    <a:pt x="664009" y="4549839"/>
                    <a:pt x="673127" y="4519880"/>
                  </a:cubicBezTo>
                  <a:cubicBezTo>
                    <a:pt x="682245" y="4489921"/>
                    <a:pt x="720019" y="4394834"/>
                    <a:pt x="720019" y="4394834"/>
                  </a:cubicBezTo>
                  <a:cubicBezTo>
                    <a:pt x="725229" y="4370085"/>
                    <a:pt x="714809" y="4390926"/>
                    <a:pt x="704388" y="4371387"/>
                  </a:cubicBezTo>
                  <a:cubicBezTo>
                    <a:pt x="693967" y="4351848"/>
                    <a:pt x="673127" y="4301049"/>
                    <a:pt x="657496" y="4277603"/>
                  </a:cubicBezTo>
                  <a:cubicBezTo>
                    <a:pt x="641865" y="4254157"/>
                    <a:pt x="602788" y="4250248"/>
                    <a:pt x="610603" y="4230710"/>
                  </a:cubicBezTo>
                  <a:cubicBezTo>
                    <a:pt x="618418" y="4211172"/>
                    <a:pt x="677034" y="4165582"/>
                    <a:pt x="704388" y="4160372"/>
                  </a:cubicBezTo>
                  <a:cubicBezTo>
                    <a:pt x="731742" y="4155162"/>
                    <a:pt x="756491" y="4183818"/>
                    <a:pt x="774727" y="4199449"/>
                  </a:cubicBezTo>
                  <a:cubicBezTo>
                    <a:pt x="792963" y="4215080"/>
                    <a:pt x="794265" y="4239829"/>
                    <a:pt x="813803" y="4254157"/>
                  </a:cubicBezTo>
                  <a:cubicBezTo>
                    <a:pt x="833341" y="4268485"/>
                    <a:pt x="880234" y="4260669"/>
                    <a:pt x="891957" y="4285418"/>
                  </a:cubicBezTo>
                  <a:cubicBezTo>
                    <a:pt x="903680" y="4310167"/>
                    <a:pt x="876327" y="4371388"/>
                    <a:pt x="884142" y="4402649"/>
                  </a:cubicBezTo>
                  <a:cubicBezTo>
                    <a:pt x="891957" y="4433910"/>
                    <a:pt x="920614" y="4463869"/>
                    <a:pt x="938850" y="4472987"/>
                  </a:cubicBezTo>
                  <a:cubicBezTo>
                    <a:pt x="957086" y="4482105"/>
                    <a:pt x="983136" y="4443029"/>
                    <a:pt x="993557" y="4457357"/>
                  </a:cubicBezTo>
                  <a:cubicBezTo>
                    <a:pt x="1003977" y="4471685"/>
                    <a:pt x="988347" y="4536814"/>
                    <a:pt x="1001373" y="4558957"/>
                  </a:cubicBezTo>
                  <a:cubicBezTo>
                    <a:pt x="1014399" y="4581101"/>
                    <a:pt x="1053475" y="4596731"/>
                    <a:pt x="1071711" y="4590218"/>
                  </a:cubicBezTo>
                  <a:cubicBezTo>
                    <a:pt x="1089947" y="4583705"/>
                    <a:pt x="1096460" y="4528998"/>
                    <a:pt x="1110788" y="4519880"/>
                  </a:cubicBezTo>
                  <a:cubicBezTo>
                    <a:pt x="1125116" y="4510762"/>
                    <a:pt x="1164193" y="4504249"/>
                    <a:pt x="1157680" y="4535510"/>
                  </a:cubicBezTo>
                  <a:cubicBezTo>
                    <a:pt x="1151167" y="4566772"/>
                    <a:pt x="1039147" y="4657952"/>
                    <a:pt x="1071711" y="4707449"/>
                  </a:cubicBezTo>
                  <a:cubicBezTo>
                    <a:pt x="1104275" y="4756946"/>
                    <a:pt x="1302265" y="4786905"/>
                    <a:pt x="1353065" y="4832495"/>
                  </a:cubicBezTo>
                  <a:cubicBezTo>
                    <a:pt x="1403865" y="4878085"/>
                    <a:pt x="1350460" y="4932792"/>
                    <a:pt x="1376511" y="4980987"/>
                  </a:cubicBezTo>
                  <a:cubicBezTo>
                    <a:pt x="1402562" y="5029182"/>
                    <a:pt x="1488532" y="5117756"/>
                    <a:pt x="1509373" y="5121664"/>
                  </a:cubicBezTo>
                  <a:cubicBezTo>
                    <a:pt x="1530214" y="5125572"/>
                    <a:pt x="1448152" y="5025275"/>
                    <a:pt x="1501557" y="5004434"/>
                  </a:cubicBezTo>
                  <a:cubicBezTo>
                    <a:pt x="1554962" y="4983593"/>
                    <a:pt x="1762070" y="5022669"/>
                    <a:pt x="1829803" y="4996618"/>
                  </a:cubicBezTo>
                  <a:cubicBezTo>
                    <a:pt x="1897536" y="4970567"/>
                    <a:pt x="1883208" y="4878085"/>
                    <a:pt x="1907957" y="4848126"/>
                  </a:cubicBezTo>
                  <a:cubicBezTo>
                    <a:pt x="1932706" y="4818167"/>
                    <a:pt x="1970481" y="4846823"/>
                    <a:pt x="1978296" y="4816864"/>
                  </a:cubicBezTo>
                  <a:cubicBezTo>
                    <a:pt x="1986111" y="4786905"/>
                    <a:pt x="1965271" y="4693121"/>
                    <a:pt x="1954850" y="4668372"/>
                  </a:cubicBezTo>
                  <a:cubicBezTo>
                    <a:pt x="1944429" y="4643623"/>
                    <a:pt x="1922286" y="4685305"/>
                    <a:pt x="1915773" y="4668372"/>
                  </a:cubicBezTo>
                  <a:cubicBezTo>
                    <a:pt x="1909260" y="4651439"/>
                    <a:pt x="1911865" y="4599336"/>
                    <a:pt x="1915773" y="4566772"/>
                  </a:cubicBezTo>
                  <a:cubicBezTo>
                    <a:pt x="1919681" y="4534208"/>
                    <a:pt x="1927496" y="4489920"/>
                    <a:pt x="1939219" y="4472987"/>
                  </a:cubicBezTo>
                  <a:cubicBezTo>
                    <a:pt x="1950942" y="4456054"/>
                    <a:pt x="1975691" y="4456054"/>
                    <a:pt x="1986111" y="4465172"/>
                  </a:cubicBezTo>
                  <a:cubicBezTo>
                    <a:pt x="1996531" y="4474290"/>
                    <a:pt x="1957455" y="4508157"/>
                    <a:pt x="2001742" y="4527695"/>
                  </a:cubicBezTo>
                  <a:cubicBezTo>
                    <a:pt x="2046029" y="4547233"/>
                    <a:pt x="2204942" y="4560259"/>
                    <a:pt x="2251834" y="4582403"/>
                  </a:cubicBezTo>
                  <a:cubicBezTo>
                    <a:pt x="2298726" y="4604547"/>
                    <a:pt x="2264860" y="4646229"/>
                    <a:pt x="2283096" y="4660557"/>
                  </a:cubicBezTo>
                  <a:cubicBezTo>
                    <a:pt x="2301332" y="4674885"/>
                    <a:pt x="2343014" y="4699634"/>
                    <a:pt x="2361250" y="4668372"/>
                  </a:cubicBezTo>
                  <a:cubicBezTo>
                    <a:pt x="2379486" y="4637110"/>
                    <a:pt x="2349527" y="4506854"/>
                    <a:pt x="2392511" y="4472987"/>
                  </a:cubicBezTo>
                  <a:cubicBezTo>
                    <a:pt x="2435496" y="4439120"/>
                    <a:pt x="2556634" y="4459962"/>
                    <a:pt x="2619157" y="4465172"/>
                  </a:cubicBezTo>
                  <a:cubicBezTo>
                    <a:pt x="2681680" y="4470382"/>
                    <a:pt x="2738994" y="4518577"/>
                    <a:pt x="2767650" y="4504249"/>
                  </a:cubicBezTo>
                  <a:cubicBezTo>
                    <a:pt x="2796307" y="4489921"/>
                    <a:pt x="2801516" y="4411767"/>
                    <a:pt x="2791096" y="4379203"/>
                  </a:cubicBezTo>
                  <a:cubicBezTo>
                    <a:pt x="2780676" y="4346639"/>
                    <a:pt x="2712943" y="4329705"/>
                    <a:pt x="2705127" y="4308864"/>
                  </a:cubicBezTo>
                  <a:cubicBezTo>
                    <a:pt x="2697311" y="4288023"/>
                    <a:pt x="2720757" y="4271090"/>
                    <a:pt x="2744203" y="4254157"/>
                  </a:cubicBezTo>
                  <a:cubicBezTo>
                    <a:pt x="2758531" y="4243736"/>
                    <a:pt x="2781327" y="4247969"/>
                    <a:pt x="2791096" y="42463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D8383B7C-FA1A-CE48-2196-BEE496DBF007}"/>
                </a:ext>
              </a:extLst>
            </p:cNvPr>
            <p:cNvSpPr/>
            <p:nvPr/>
          </p:nvSpPr>
          <p:spPr>
            <a:xfrm>
              <a:off x="9733593" y="4039148"/>
              <a:ext cx="1268869" cy="1804367"/>
            </a:xfrm>
            <a:custGeom>
              <a:avLst/>
              <a:gdLst>
                <a:gd name="connsiteX0" fmla="*/ 12332 w 1268869"/>
                <a:gd name="connsiteY0" fmla="*/ 0 h 1804367"/>
                <a:gd name="connsiteX1" fmla="*/ 22200 w 1268869"/>
                <a:gd name="connsiteY1" fmla="*/ 59206 h 1804367"/>
                <a:gd name="connsiteX2" fmla="*/ 2465 w 1268869"/>
                <a:gd name="connsiteY2" fmla="*/ 128279 h 1804367"/>
                <a:gd name="connsiteX3" fmla="*/ 87984 w 1268869"/>
                <a:gd name="connsiteY3" fmla="*/ 164461 h 1804367"/>
                <a:gd name="connsiteX4" fmla="*/ 41935 w 1268869"/>
                <a:gd name="connsiteY4" fmla="*/ 243402 h 1804367"/>
                <a:gd name="connsiteX5" fmla="*/ 94562 w 1268869"/>
                <a:gd name="connsiteY5" fmla="*/ 286161 h 1804367"/>
                <a:gd name="connsiteX6" fmla="*/ 209685 w 1268869"/>
                <a:gd name="connsiteY6" fmla="*/ 434176 h 1804367"/>
                <a:gd name="connsiteX7" fmla="*/ 337964 w 1268869"/>
                <a:gd name="connsiteY7" fmla="*/ 506538 h 1804367"/>
                <a:gd name="connsiteX8" fmla="*/ 476111 w 1268869"/>
                <a:gd name="connsiteY8" fmla="*/ 411151 h 1804367"/>
                <a:gd name="connsiteX9" fmla="*/ 509003 w 1268869"/>
                <a:gd name="connsiteY9" fmla="*/ 470357 h 1804367"/>
                <a:gd name="connsiteX10" fmla="*/ 637282 w 1268869"/>
                <a:gd name="connsiteY10" fmla="*/ 496671 h 1804367"/>
                <a:gd name="connsiteX11" fmla="*/ 630703 w 1268869"/>
                <a:gd name="connsiteY11" fmla="*/ 611793 h 1804367"/>
                <a:gd name="connsiteX12" fmla="*/ 624125 w 1268869"/>
                <a:gd name="connsiteY12" fmla="*/ 703891 h 1804367"/>
                <a:gd name="connsiteX13" fmla="*/ 726090 w 1268869"/>
                <a:gd name="connsiteY13" fmla="*/ 769675 h 1804367"/>
                <a:gd name="connsiteX14" fmla="*/ 801742 w 1268869"/>
                <a:gd name="connsiteY14" fmla="*/ 740072 h 1804367"/>
                <a:gd name="connsiteX15" fmla="*/ 847791 w 1268869"/>
                <a:gd name="connsiteY15" fmla="*/ 838748 h 1804367"/>
                <a:gd name="connsiteX16" fmla="*/ 834634 w 1268869"/>
                <a:gd name="connsiteY16" fmla="*/ 934135 h 1804367"/>
                <a:gd name="connsiteX17" fmla="*/ 906997 w 1268869"/>
                <a:gd name="connsiteY17" fmla="*/ 924268 h 1804367"/>
                <a:gd name="connsiteX18" fmla="*/ 966203 w 1268869"/>
                <a:gd name="connsiteY18" fmla="*/ 976895 h 1804367"/>
                <a:gd name="connsiteX19" fmla="*/ 1117506 w 1268869"/>
                <a:gd name="connsiteY19" fmla="*/ 1134777 h 1804367"/>
                <a:gd name="connsiteX20" fmla="*/ 1074747 w 1268869"/>
                <a:gd name="connsiteY20" fmla="*/ 1184115 h 1804367"/>
                <a:gd name="connsiteX21" fmla="*/ 1061590 w 1268869"/>
                <a:gd name="connsiteY21" fmla="*/ 1246610 h 1804367"/>
                <a:gd name="connsiteX22" fmla="*/ 1084614 w 1268869"/>
                <a:gd name="connsiteY22" fmla="*/ 1295948 h 1804367"/>
                <a:gd name="connsiteX23" fmla="*/ 1173423 w 1268869"/>
                <a:gd name="connsiteY23" fmla="*/ 1170958 h 1804367"/>
                <a:gd name="connsiteX24" fmla="*/ 1255653 w 1268869"/>
                <a:gd name="connsiteY24" fmla="*/ 1263056 h 1804367"/>
                <a:gd name="connsiteX25" fmla="*/ 1209604 w 1268869"/>
                <a:gd name="connsiteY25" fmla="*/ 1292659 h 1804367"/>
                <a:gd name="connsiteX26" fmla="*/ 1268810 w 1268869"/>
                <a:gd name="connsiteY26" fmla="*/ 1341997 h 1804367"/>
                <a:gd name="connsiteX27" fmla="*/ 1196447 w 1268869"/>
                <a:gd name="connsiteY27" fmla="*/ 1470276 h 1804367"/>
                <a:gd name="connsiteX28" fmla="*/ 1048433 w 1268869"/>
                <a:gd name="connsiteY28" fmla="*/ 1394625 h 1804367"/>
                <a:gd name="connsiteX29" fmla="*/ 1018830 w 1268869"/>
                <a:gd name="connsiteY29" fmla="*/ 1506458 h 1804367"/>
                <a:gd name="connsiteX30" fmla="*/ 946467 w 1268869"/>
                <a:gd name="connsiteY30" fmla="*/ 1516325 h 1804367"/>
                <a:gd name="connsiteX31" fmla="*/ 910286 w 1268869"/>
                <a:gd name="connsiteY31" fmla="*/ 1611712 h 1804367"/>
                <a:gd name="connsiteX32" fmla="*/ 897129 w 1268869"/>
                <a:gd name="connsiteY32" fmla="*/ 1756438 h 1804367"/>
                <a:gd name="connsiteX33" fmla="*/ 716223 w 1268869"/>
                <a:gd name="connsiteY33" fmla="*/ 1802487 h 1804367"/>
                <a:gd name="connsiteX34" fmla="*/ 683331 w 1268869"/>
                <a:gd name="connsiteY34" fmla="*/ 1703810 h 1804367"/>
                <a:gd name="connsiteX35" fmla="*/ 594522 w 1268869"/>
                <a:gd name="connsiteY35" fmla="*/ 1700521 h 1804367"/>
                <a:gd name="connsiteX36" fmla="*/ 538606 w 1268869"/>
                <a:gd name="connsiteY36" fmla="*/ 1733413 h 18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68869" h="1804367">
                  <a:moveTo>
                    <a:pt x="12332" y="0"/>
                  </a:moveTo>
                  <a:cubicBezTo>
                    <a:pt x="18088" y="18913"/>
                    <a:pt x="23845" y="37826"/>
                    <a:pt x="22200" y="59206"/>
                  </a:cubicBezTo>
                  <a:cubicBezTo>
                    <a:pt x="20556" y="80586"/>
                    <a:pt x="-8499" y="110737"/>
                    <a:pt x="2465" y="128279"/>
                  </a:cubicBezTo>
                  <a:cubicBezTo>
                    <a:pt x="13429" y="145822"/>
                    <a:pt x="81406" y="145274"/>
                    <a:pt x="87984" y="164461"/>
                  </a:cubicBezTo>
                  <a:cubicBezTo>
                    <a:pt x="94562" y="183648"/>
                    <a:pt x="40839" y="223119"/>
                    <a:pt x="41935" y="243402"/>
                  </a:cubicBezTo>
                  <a:cubicBezTo>
                    <a:pt x="43031" y="263685"/>
                    <a:pt x="66604" y="254365"/>
                    <a:pt x="94562" y="286161"/>
                  </a:cubicBezTo>
                  <a:cubicBezTo>
                    <a:pt x="122520" y="317957"/>
                    <a:pt x="169118" y="397447"/>
                    <a:pt x="209685" y="434176"/>
                  </a:cubicBezTo>
                  <a:cubicBezTo>
                    <a:pt x="250252" y="470905"/>
                    <a:pt x="293560" y="510375"/>
                    <a:pt x="337964" y="506538"/>
                  </a:cubicBezTo>
                  <a:cubicBezTo>
                    <a:pt x="382368" y="502701"/>
                    <a:pt x="447605" y="417181"/>
                    <a:pt x="476111" y="411151"/>
                  </a:cubicBezTo>
                  <a:cubicBezTo>
                    <a:pt x="504617" y="405121"/>
                    <a:pt x="482141" y="456104"/>
                    <a:pt x="509003" y="470357"/>
                  </a:cubicBezTo>
                  <a:cubicBezTo>
                    <a:pt x="535865" y="484610"/>
                    <a:pt x="616999" y="473098"/>
                    <a:pt x="637282" y="496671"/>
                  </a:cubicBezTo>
                  <a:cubicBezTo>
                    <a:pt x="657565" y="520244"/>
                    <a:pt x="632896" y="577256"/>
                    <a:pt x="630703" y="611793"/>
                  </a:cubicBezTo>
                  <a:cubicBezTo>
                    <a:pt x="628510" y="646330"/>
                    <a:pt x="608227" y="677577"/>
                    <a:pt x="624125" y="703891"/>
                  </a:cubicBezTo>
                  <a:cubicBezTo>
                    <a:pt x="640023" y="730205"/>
                    <a:pt x="696487" y="763645"/>
                    <a:pt x="726090" y="769675"/>
                  </a:cubicBezTo>
                  <a:cubicBezTo>
                    <a:pt x="755693" y="775705"/>
                    <a:pt x="781459" y="728560"/>
                    <a:pt x="801742" y="740072"/>
                  </a:cubicBezTo>
                  <a:cubicBezTo>
                    <a:pt x="822025" y="751584"/>
                    <a:pt x="842309" y="806404"/>
                    <a:pt x="847791" y="838748"/>
                  </a:cubicBezTo>
                  <a:cubicBezTo>
                    <a:pt x="853273" y="871092"/>
                    <a:pt x="824766" y="919882"/>
                    <a:pt x="834634" y="934135"/>
                  </a:cubicBezTo>
                  <a:cubicBezTo>
                    <a:pt x="844502" y="948388"/>
                    <a:pt x="885069" y="917141"/>
                    <a:pt x="906997" y="924268"/>
                  </a:cubicBezTo>
                  <a:cubicBezTo>
                    <a:pt x="928925" y="931395"/>
                    <a:pt x="931118" y="941810"/>
                    <a:pt x="966203" y="976895"/>
                  </a:cubicBezTo>
                  <a:cubicBezTo>
                    <a:pt x="1001288" y="1011980"/>
                    <a:pt x="1099415" y="1100240"/>
                    <a:pt x="1117506" y="1134777"/>
                  </a:cubicBezTo>
                  <a:cubicBezTo>
                    <a:pt x="1135597" y="1169314"/>
                    <a:pt x="1084066" y="1165476"/>
                    <a:pt x="1074747" y="1184115"/>
                  </a:cubicBezTo>
                  <a:cubicBezTo>
                    <a:pt x="1065428" y="1202754"/>
                    <a:pt x="1059946" y="1227971"/>
                    <a:pt x="1061590" y="1246610"/>
                  </a:cubicBezTo>
                  <a:cubicBezTo>
                    <a:pt x="1063234" y="1265249"/>
                    <a:pt x="1065975" y="1308557"/>
                    <a:pt x="1084614" y="1295948"/>
                  </a:cubicBezTo>
                  <a:cubicBezTo>
                    <a:pt x="1103253" y="1283339"/>
                    <a:pt x="1144917" y="1176440"/>
                    <a:pt x="1173423" y="1170958"/>
                  </a:cubicBezTo>
                  <a:cubicBezTo>
                    <a:pt x="1201929" y="1165476"/>
                    <a:pt x="1249623" y="1242773"/>
                    <a:pt x="1255653" y="1263056"/>
                  </a:cubicBezTo>
                  <a:cubicBezTo>
                    <a:pt x="1261683" y="1283340"/>
                    <a:pt x="1207411" y="1279502"/>
                    <a:pt x="1209604" y="1292659"/>
                  </a:cubicBezTo>
                  <a:cubicBezTo>
                    <a:pt x="1211797" y="1305816"/>
                    <a:pt x="1271003" y="1312394"/>
                    <a:pt x="1268810" y="1341997"/>
                  </a:cubicBezTo>
                  <a:cubicBezTo>
                    <a:pt x="1266617" y="1371600"/>
                    <a:pt x="1233177" y="1461505"/>
                    <a:pt x="1196447" y="1470276"/>
                  </a:cubicBezTo>
                  <a:cubicBezTo>
                    <a:pt x="1159717" y="1479047"/>
                    <a:pt x="1078036" y="1388595"/>
                    <a:pt x="1048433" y="1394625"/>
                  </a:cubicBezTo>
                  <a:cubicBezTo>
                    <a:pt x="1018830" y="1400655"/>
                    <a:pt x="1035824" y="1486175"/>
                    <a:pt x="1018830" y="1506458"/>
                  </a:cubicBezTo>
                  <a:cubicBezTo>
                    <a:pt x="1001836" y="1526741"/>
                    <a:pt x="964558" y="1498783"/>
                    <a:pt x="946467" y="1516325"/>
                  </a:cubicBezTo>
                  <a:cubicBezTo>
                    <a:pt x="928376" y="1533867"/>
                    <a:pt x="918509" y="1571693"/>
                    <a:pt x="910286" y="1611712"/>
                  </a:cubicBezTo>
                  <a:cubicBezTo>
                    <a:pt x="902063" y="1651731"/>
                    <a:pt x="929473" y="1724642"/>
                    <a:pt x="897129" y="1756438"/>
                  </a:cubicBezTo>
                  <a:cubicBezTo>
                    <a:pt x="864785" y="1788234"/>
                    <a:pt x="751856" y="1811258"/>
                    <a:pt x="716223" y="1802487"/>
                  </a:cubicBezTo>
                  <a:cubicBezTo>
                    <a:pt x="680590" y="1793716"/>
                    <a:pt x="703614" y="1720804"/>
                    <a:pt x="683331" y="1703810"/>
                  </a:cubicBezTo>
                  <a:cubicBezTo>
                    <a:pt x="663048" y="1686816"/>
                    <a:pt x="618643" y="1695587"/>
                    <a:pt x="594522" y="1700521"/>
                  </a:cubicBezTo>
                  <a:cubicBezTo>
                    <a:pt x="570401" y="1705455"/>
                    <a:pt x="554503" y="1719434"/>
                    <a:pt x="538606" y="173341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92AEB678-493C-3ED7-1CE9-FE3EC0E14AF9}"/>
              </a:ext>
            </a:extLst>
          </p:cNvPr>
          <p:cNvSpPr/>
          <p:nvPr/>
        </p:nvSpPr>
        <p:spPr>
          <a:xfrm>
            <a:off x="8665640" y="2714216"/>
            <a:ext cx="3481800" cy="1980709"/>
          </a:xfrm>
          <a:custGeom>
            <a:avLst/>
            <a:gdLst>
              <a:gd name="connsiteX0" fmla="*/ 3286707 w 10154888"/>
              <a:gd name="connsiteY0" fmla="*/ 1147 h 5693771"/>
              <a:gd name="connsiteX1" fmla="*/ 3179130 w 10154888"/>
              <a:gd name="connsiteY1" fmla="*/ 153547 h 5693771"/>
              <a:gd name="connsiteX2" fmla="*/ 3412212 w 10154888"/>
              <a:gd name="connsiteY2" fmla="*/ 296982 h 5693771"/>
              <a:gd name="connsiteX3" fmla="*/ 3250848 w 10154888"/>
              <a:gd name="connsiteY3" fmla="*/ 422488 h 5693771"/>
              <a:gd name="connsiteX4" fmla="*/ 3179130 w 10154888"/>
              <a:gd name="connsiteY4" fmla="*/ 368700 h 5693771"/>
              <a:gd name="connsiteX5" fmla="*/ 3134307 w 10154888"/>
              <a:gd name="connsiteY5" fmla="*/ 476276 h 5693771"/>
              <a:gd name="connsiteX6" fmla="*/ 2874330 w 10154888"/>
              <a:gd name="connsiteY6" fmla="*/ 565923 h 5693771"/>
              <a:gd name="connsiteX7" fmla="*/ 2784683 w 10154888"/>
              <a:gd name="connsiteY7" fmla="*/ 556959 h 5693771"/>
              <a:gd name="connsiteX8" fmla="*/ 2650212 w 10154888"/>
              <a:gd name="connsiteY8" fmla="*/ 601782 h 5693771"/>
              <a:gd name="connsiteX9" fmla="*/ 2677107 w 10154888"/>
              <a:gd name="connsiteY9" fmla="*/ 718323 h 5693771"/>
              <a:gd name="connsiteX10" fmla="*/ 2578495 w 10154888"/>
              <a:gd name="connsiteY10" fmla="*/ 745217 h 5693771"/>
              <a:gd name="connsiteX11" fmla="*/ 2184048 w 10154888"/>
              <a:gd name="connsiteY11" fmla="*/ 763147 h 5693771"/>
              <a:gd name="connsiteX12" fmla="*/ 2049577 w 10154888"/>
              <a:gd name="connsiteY12" fmla="*/ 1023123 h 5693771"/>
              <a:gd name="connsiteX13" fmla="*/ 1906142 w 10154888"/>
              <a:gd name="connsiteY13" fmla="*/ 969335 h 5693771"/>
              <a:gd name="connsiteX14" fmla="*/ 1807530 w 10154888"/>
              <a:gd name="connsiteY14" fmla="*/ 1094841 h 5693771"/>
              <a:gd name="connsiteX15" fmla="*/ 1682024 w 10154888"/>
              <a:gd name="connsiteY15" fmla="*/ 1050017 h 5693771"/>
              <a:gd name="connsiteX16" fmla="*/ 1655130 w 10154888"/>
              <a:gd name="connsiteY16" fmla="*/ 1220347 h 5693771"/>
              <a:gd name="connsiteX17" fmla="*/ 1538589 w 10154888"/>
              <a:gd name="connsiteY17" fmla="*/ 1220347 h 5693771"/>
              <a:gd name="connsiteX18" fmla="*/ 1395154 w 10154888"/>
              <a:gd name="connsiteY18" fmla="*/ 1229312 h 5693771"/>
              <a:gd name="connsiteX19" fmla="*/ 1323436 w 10154888"/>
              <a:gd name="connsiteY19" fmla="*/ 1408606 h 5693771"/>
              <a:gd name="connsiteX20" fmla="*/ 1215859 w 10154888"/>
              <a:gd name="connsiteY20" fmla="*/ 1435500 h 5693771"/>
              <a:gd name="connsiteX21" fmla="*/ 1036565 w 10154888"/>
              <a:gd name="connsiteY21" fmla="*/ 1345853 h 5693771"/>
              <a:gd name="connsiteX22" fmla="*/ 866236 w 10154888"/>
              <a:gd name="connsiteY22" fmla="*/ 1453429 h 5693771"/>
              <a:gd name="connsiteX23" fmla="*/ 615224 w 10154888"/>
              <a:gd name="connsiteY23" fmla="*/ 1453429 h 5693771"/>
              <a:gd name="connsiteX24" fmla="*/ 337318 w 10154888"/>
              <a:gd name="connsiteY24" fmla="*/ 1919594 h 5693771"/>
              <a:gd name="connsiteX25" fmla="*/ 211812 w 10154888"/>
              <a:gd name="connsiteY25" fmla="*/ 1731335 h 5693771"/>
              <a:gd name="connsiteX26" fmla="*/ 122165 w 10154888"/>
              <a:gd name="connsiteY26" fmla="*/ 1632723 h 5693771"/>
              <a:gd name="connsiteX27" fmla="*/ 14589 w 10154888"/>
              <a:gd name="connsiteY27" fmla="*/ 1623759 h 5693771"/>
              <a:gd name="connsiteX28" fmla="*/ 14589 w 10154888"/>
              <a:gd name="connsiteY28" fmla="*/ 1767194 h 5693771"/>
              <a:gd name="connsiteX29" fmla="*/ 140095 w 10154888"/>
              <a:gd name="connsiteY29" fmla="*/ 1847876 h 5693771"/>
              <a:gd name="connsiteX30" fmla="*/ 131130 w 10154888"/>
              <a:gd name="connsiteY30" fmla="*/ 2000276 h 5693771"/>
              <a:gd name="connsiteX31" fmla="*/ 166989 w 10154888"/>
              <a:gd name="connsiteY31" fmla="*/ 2143712 h 5693771"/>
              <a:gd name="connsiteX32" fmla="*/ 184918 w 10154888"/>
              <a:gd name="connsiteY32" fmla="*/ 2233359 h 5693771"/>
              <a:gd name="connsiteX33" fmla="*/ 382142 w 10154888"/>
              <a:gd name="connsiteY33" fmla="*/ 2287147 h 5693771"/>
              <a:gd name="connsiteX34" fmla="*/ 552471 w 10154888"/>
              <a:gd name="connsiteY34" fmla="*/ 2403688 h 5693771"/>
              <a:gd name="connsiteX35" fmla="*/ 507648 w 10154888"/>
              <a:gd name="connsiteY35" fmla="*/ 2466441 h 5693771"/>
              <a:gd name="connsiteX36" fmla="*/ 624189 w 10154888"/>
              <a:gd name="connsiteY36" fmla="*/ 2547123 h 5693771"/>
              <a:gd name="connsiteX37" fmla="*/ 391107 w 10154888"/>
              <a:gd name="connsiteY37" fmla="*/ 2896747 h 5693771"/>
              <a:gd name="connsiteX38" fmla="*/ 480754 w 10154888"/>
              <a:gd name="connsiteY38" fmla="*/ 3004323 h 5693771"/>
              <a:gd name="connsiteX39" fmla="*/ 561436 w 10154888"/>
              <a:gd name="connsiteY39" fmla="*/ 3102935 h 5693771"/>
              <a:gd name="connsiteX40" fmla="*/ 588330 w 10154888"/>
              <a:gd name="connsiteY40" fmla="*/ 3228441 h 5693771"/>
              <a:gd name="connsiteX41" fmla="*/ 677977 w 10154888"/>
              <a:gd name="connsiteY41" fmla="*/ 3246370 h 5693771"/>
              <a:gd name="connsiteX42" fmla="*/ 677977 w 10154888"/>
              <a:gd name="connsiteY42" fmla="*/ 3470488 h 5693771"/>
              <a:gd name="connsiteX43" fmla="*/ 740730 w 10154888"/>
              <a:gd name="connsiteY43" fmla="*/ 3479453 h 5693771"/>
              <a:gd name="connsiteX44" fmla="*/ 749695 w 10154888"/>
              <a:gd name="connsiteY44" fmla="*/ 3622888 h 5693771"/>
              <a:gd name="connsiteX45" fmla="*/ 875201 w 10154888"/>
              <a:gd name="connsiteY45" fmla="*/ 3721500 h 5693771"/>
              <a:gd name="connsiteX46" fmla="*/ 946918 w 10154888"/>
              <a:gd name="connsiteY46" fmla="*/ 3864935 h 5693771"/>
              <a:gd name="connsiteX47" fmla="*/ 1224824 w 10154888"/>
              <a:gd name="connsiteY47" fmla="*/ 3873900 h 5693771"/>
              <a:gd name="connsiteX48" fmla="*/ 1305507 w 10154888"/>
              <a:gd name="connsiteY48" fmla="*/ 4053194 h 5693771"/>
              <a:gd name="connsiteX49" fmla="*/ 1502730 w 10154888"/>
              <a:gd name="connsiteY49" fmla="*/ 4295241 h 5693771"/>
              <a:gd name="connsiteX50" fmla="*/ 1484801 w 10154888"/>
              <a:gd name="connsiteY50" fmla="*/ 4384888 h 5693771"/>
              <a:gd name="connsiteX51" fmla="*/ 1682024 w 10154888"/>
              <a:gd name="connsiteY51" fmla="*/ 4429712 h 5693771"/>
              <a:gd name="connsiteX52" fmla="*/ 1816495 w 10154888"/>
              <a:gd name="connsiteY52" fmla="*/ 4564182 h 5693771"/>
              <a:gd name="connsiteX53" fmla="*/ 1816495 w 10154888"/>
              <a:gd name="connsiteY53" fmla="*/ 4725547 h 5693771"/>
              <a:gd name="connsiteX54" fmla="*/ 1968895 w 10154888"/>
              <a:gd name="connsiteY54" fmla="*/ 4797265 h 5693771"/>
              <a:gd name="connsiteX55" fmla="*/ 2022683 w 10154888"/>
              <a:gd name="connsiteY55" fmla="*/ 4716582 h 5693771"/>
              <a:gd name="connsiteX56" fmla="*/ 2201977 w 10154888"/>
              <a:gd name="connsiteY56" fmla="*/ 4904841 h 5693771"/>
              <a:gd name="connsiteX57" fmla="*/ 2336448 w 10154888"/>
              <a:gd name="connsiteY57" fmla="*/ 4949665 h 5693771"/>
              <a:gd name="connsiteX58" fmla="*/ 2452989 w 10154888"/>
              <a:gd name="connsiteY58" fmla="*/ 5218606 h 5693771"/>
              <a:gd name="connsiteX59" fmla="*/ 2551601 w 10154888"/>
              <a:gd name="connsiteY59" fmla="*/ 5263429 h 5693771"/>
              <a:gd name="connsiteX60" fmla="*/ 2775718 w 10154888"/>
              <a:gd name="connsiteY60" fmla="*/ 5442723 h 5693771"/>
              <a:gd name="connsiteX61" fmla="*/ 2739859 w 10154888"/>
              <a:gd name="connsiteY61" fmla="*/ 5523406 h 5693771"/>
              <a:gd name="connsiteX62" fmla="*/ 2820542 w 10154888"/>
              <a:gd name="connsiteY62" fmla="*/ 5622017 h 5693771"/>
              <a:gd name="connsiteX63" fmla="*/ 3206024 w 10154888"/>
              <a:gd name="connsiteY63" fmla="*/ 5693735 h 5693771"/>
              <a:gd name="connsiteX64" fmla="*/ 3403248 w 10154888"/>
              <a:gd name="connsiteY64" fmla="*/ 5613053 h 5693771"/>
              <a:gd name="connsiteX65" fmla="*/ 3412212 w 10154888"/>
              <a:gd name="connsiteY65" fmla="*/ 5523406 h 5693771"/>
              <a:gd name="connsiteX66" fmla="*/ 3546683 w 10154888"/>
              <a:gd name="connsiteY66" fmla="*/ 5613053 h 5693771"/>
              <a:gd name="connsiteX67" fmla="*/ 3636330 w 10154888"/>
              <a:gd name="connsiteY67" fmla="*/ 5559265 h 5693771"/>
              <a:gd name="connsiteX68" fmla="*/ 3788730 w 10154888"/>
              <a:gd name="connsiteY68" fmla="*/ 5639947 h 5693771"/>
              <a:gd name="connsiteX69" fmla="*/ 3797695 w 10154888"/>
              <a:gd name="connsiteY69" fmla="*/ 5415829 h 5693771"/>
              <a:gd name="connsiteX70" fmla="*/ 3878377 w 10154888"/>
              <a:gd name="connsiteY70" fmla="*/ 5353076 h 5693771"/>
              <a:gd name="connsiteX71" fmla="*/ 3941130 w 10154888"/>
              <a:gd name="connsiteY71" fmla="*/ 5200676 h 5693771"/>
              <a:gd name="connsiteX72" fmla="*/ 4156283 w 10154888"/>
              <a:gd name="connsiteY72" fmla="*/ 5254465 h 5693771"/>
              <a:gd name="connsiteX73" fmla="*/ 4120424 w 10154888"/>
              <a:gd name="connsiteY73" fmla="*/ 5119994 h 5693771"/>
              <a:gd name="connsiteX74" fmla="*/ 4201107 w 10154888"/>
              <a:gd name="connsiteY74" fmla="*/ 4922770 h 5693771"/>
              <a:gd name="connsiteX75" fmla="*/ 4210071 w 10154888"/>
              <a:gd name="connsiteY75" fmla="*/ 4689688 h 5693771"/>
              <a:gd name="connsiteX76" fmla="*/ 4452118 w 10154888"/>
              <a:gd name="connsiteY76" fmla="*/ 4734512 h 5693771"/>
              <a:gd name="connsiteX77" fmla="*/ 4487977 w 10154888"/>
              <a:gd name="connsiteY77" fmla="*/ 4851053 h 5693771"/>
              <a:gd name="connsiteX78" fmla="*/ 4649342 w 10154888"/>
              <a:gd name="connsiteY78" fmla="*/ 4842088 h 5693771"/>
              <a:gd name="connsiteX79" fmla="*/ 4649342 w 10154888"/>
              <a:gd name="connsiteY79" fmla="*/ 4734512 h 5693771"/>
              <a:gd name="connsiteX80" fmla="*/ 4837601 w 10154888"/>
              <a:gd name="connsiteY80" fmla="*/ 4761406 h 5693771"/>
              <a:gd name="connsiteX81" fmla="*/ 4945177 w 10154888"/>
              <a:gd name="connsiteY81" fmla="*/ 4824159 h 5693771"/>
              <a:gd name="connsiteX82" fmla="*/ 5232048 w 10154888"/>
              <a:gd name="connsiteY82" fmla="*/ 5012417 h 5693771"/>
              <a:gd name="connsiteX83" fmla="*/ 5447201 w 10154888"/>
              <a:gd name="connsiteY83" fmla="*/ 5003453 h 5693771"/>
              <a:gd name="connsiteX84" fmla="*/ 5671318 w 10154888"/>
              <a:gd name="connsiteY84" fmla="*/ 5164817 h 5693771"/>
              <a:gd name="connsiteX85" fmla="*/ 5931295 w 10154888"/>
              <a:gd name="connsiteY85" fmla="*/ 5272394 h 5693771"/>
              <a:gd name="connsiteX86" fmla="*/ 6298848 w 10154888"/>
              <a:gd name="connsiteY86" fmla="*/ 5335147 h 5693771"/>
              <a:gd name="connsiteX87" fmla="*/ 6442283 w 10154888"/>
              <a:gd name="connsiteY87" fmla="*/ 5155853 h 5693771"/>
              <a:gd name="connsiteX88" fmla="*/ 6720189 w 10154888"/>
              <a:gd name="connsiteY88" fmla="*/ 5200676 h 5693771"/>
              <a:gd name="connsiteX89" fmla="*/ 6747083 w 10154888"/>
              <a:gd name="connsiteY89" fmla="*/ 5290323 h 5693771"/>
              <a:gd name="connsiteX90" fmla="*/ 6872589 w 10154888"/>
              <a:gd name="connsiteY90" fmla="*/ 5308253 h 5693771"/>
              <a:gd name="connsiteX91" fmla="*/ 6989130 w 10154888"/>
              <a:gd name="connsiteY91" fmla="*/ 5371006 h 5693771"/>
              <a:gd name="connsiteX92" fmla="*/ 7069812 w 10154888"/>
              <a:gd name="connsiteY92" fmla="*/ 5335147 h 5693771"/>
              <a:gd name="connsiteX93" fmla="*/ 7159459 w 10154888"/>
              <a:gd name="connsiteY93" fmla="*/ 5550300 h 5693771"/>
              <a:gd name="connsiteX94" fmla="*/ 7329789 w 10154888"/>
              <a:gd name="connsiteY94" fmla="*/ 5263429 h 5693771"/>
              <a:gd name="connsiteX95" fmla="*/ 7473224 w 10154888"/>
              <a:gd name="connsiteY95" fmla="*/ 4985523 h 5693771"/>
              <a:gd name="connsiteX96" fmla="*/ 7840777 w 10154888"/>
              <a:gd name="connsiteY96" fmla="*/ 5119994 h 5693771"/>
              <a:gd name="connsiteX97" fmla="*/ 7921459 w 10154888"/>
              <a:gd name="connsiteY97" fmla="*/ 5048276 h 5693771"/>
              <a:gd name="connsiteX98" fmla="*/ 8029036 w 10154888"/>
              <a:gd name="connsiteY98" fmla="*/ 5111029 h 5693771"/>
              <a:gd name="connsiteX99" fmla="*/ 8306942 w 10154888"/>
              <a:gd name="connsiteY99" fmla="*/ 5012417 h 5693771"/>
              <a:gd name="connsiteX100" fmla="*/ 8378659 w 10154888"/>
              <a:gd name="connsiteY100" fmla="*/ 4851053 h 5693771"/>
              <a:gd name="connsiteX101" fmla="*/ 8522095 w 10154888"/>
              <a:gd name="connsiteY101" fmla="*/ 4868982 h 5693771"/>
              <a:gd name="connsiteX102" fmla="*/ 8522095 w 10154888"/>
              <a:gd name="connsiteY102" fmla="*/ 4680723 h 5693771"/>
              <a:gd name="connsiteX103" fmla="*/ 8826895 w 10154888"/>
              <a:gd name="connsiteY103" fmla="*/ 4564182 h 5693771"/>
              <a:gd name="connsiteX104" fmla="*/ 8916542 w 10154888"/>
              <a:gd name="connsiteY104" fmla="*/ 4214559 h 5693771"/>
              <a:gd name="connsiteX105" fmla="*/ 8871718 w 10154888"/>
              <a:gd name="connsiteY105" fmla="*/ 4115947 h 5693771"/>
              <a:gd name="connsiteX106" fmla="*/ 9024118 w 10154888"/>
              <a:gd name="connsiteY106" fmla="*/ 3954582 h 5693771"/>
              <a:gd name="connsiteX107" fmla="*/ 9239271 w 10154888"/>
              <a:gd name="connsiteY107" fmla="*/ 3936653 h 5693771"/>
              <a:gd name="connsiteX108" fmla="*/ 9239271 w 10154888"/>
              <a:gd name="connsiteY108" fmla="*/ 3784253 h 5693771"/>
              <a:gd name="connsiteX109" fmla="*/ 9382707 w 10154888"/>
              <a:gd name="connsiteY109" fmla="*/ 3784253 h 5693771"/>
              <a:gd name="connsiteX110" fmla="*/ 9400636 w 10154888"/>
              <a:gd name="connsiteY110" fmla="*/ 3658747 h 5693771"/>
              <a:gd name="connsiteX111" fmla="*/ 9481318 w 10154888"/>
              <a:gd name="connsiteY111" fmla="*/ 3658747 h 5693771"/>
              <a:gd name="connsiteX112" fmla="*/ 9553036 w 10154888"/>
              <a:gd name="connsiteY112" fmla="*/ 3515312 h 5693771"/>
              <a:gd name="connsiteX113" fmla="*/ 9830942 w 10154888"/>
              <a:gd name="connsiteY113" fmla="*/ 3551170 h 5693771"/>
              <a:gd name="connsiteX114" fmla="*/ 9830942 w 10154888"/>
              <a:gd name="connsiteY114" fmla="*/ 3452559 h 5693771"/>
              <a:gd name="connsiteX115" fmla="*/ 10153671 w 10154888"/>
              <a:gd name="connsiteY115" fmla="*/ 3425665 h 5693771"/>
              <a:gd name="connsiteX116" fmla="*/ 9938518 w 10154888"/>
              <a:gd name="connsiteY116" fmla="*/ 3398770 h 5693771"/>
              <a:gd name="connsiteX117" fmla="*/ 9866801 w 10154888"/>
              <a:gd name="connsiteY117" fmla="*/ 3093970 h 5693771"/>
              <a:gd name="connsiteX118" fmla="*/ 9705436 w 10154888"/>
              <a:gd name="connsiteY118" fmla="*/ 3022253 h 5693771"/>
              <a:gd name="connsiteX119" fmla="*/ 9615789 w 10154888"/>
              <a:gd name="connsiteY119" fmla="*/ 3013288 h 5693771"/>
              <a:gd name="connsiteX120" fmla="*/ 9499248 w 10154888"/>
              <a:gd name="connsiteY120" fmla="*/ 2789170 h 5693771"/>
              <a:gd name="connsiteX121" fmla="*/ 9544071 w 10154888"/>
              <a:gd name="connsiteY121" fmla="*/ 2654700 h 5693771"/>
              <a:gd name="connsiteX122" fmla="*/ 9499248 w 10154888"/>
              <a:gd name="connsiteY122" fmla="*/ 2565053 h 5693771"/>
              <a:gd name="connsiteX123" fmla="*/ 9194448 w 10154888"/>
              <a:gd name="connsiteY123" fmla="*/ 2502300 h 5693771"/>
              <a:gd name="connsiteX124" fmla="*/ 9086871 w 10154888"/>
              <a:gd name="connsiteY124" fmla="*/ 2574017 h 5693771"/>
              <a:gd name="connsiteX125" fmla="*/ 9042048 w 10154888"/>
              <a:gd name="connsiteY125" fmla="*/ 2565053 h 5693771"/>
              <a:gd name="connsiteX126" fmla="*/ 8988259 w 10154888"/>
              <a:gd name="connsiteY126" fmla="*/ 2448512 h 5693771"/>
              <a:gd name="connsiteX127" fmla="*/ 8826895 w 10154888"/>
              <a:gd name="connsiteY127" fmla="*/ 2403688 h 5693771"/>
              <a:gd name="connsiteX128" fmla="*/ 8728283 w 10154888"/>
              <a:gd name="connsiteY128" fmla="*/ 2269217 h 5693771"/>
              <a:gd name="connsiteX129" fmla="*/ 8701389 w 10154888"/>
              <a:gd name="connsiteY129" fmla="*/ 2394723 h 5693771"/>
              <a:gd name="connsiteX130" fmla="*/ 8513130 w 10154888"/>
              <a:gd name="connsiteY130" fmla="*/ 2448512 h 5693771"/>
              <a:gd name="connsiteX131" fmla="*/ 8297977 w 10154888"/>
              <a:gd name="connsiteY131" fmla="*/ 2269217 h 5693771"/>
              <a:gd name="connsiteX132" fmla="*/ 8217295 w 10154888"/>
              <a:gd name="connsiteY132" fmla="*/ 2152676 h 5693771"/>
              <a:gd name="connsiteX133" fmla="*/ 8109718 w 10154888"/>
              <a:gd name="connsiteY133" fmla="*/ 2143712 h 5693771"/>
              <a:gd name="connsiteX134" fmla="*/ 8064895 w 10154888"/>
              <a:gd name="connsiteY134" fmla="*/ 2027170 h 5693771"/>
              <a:gd name="connsiteX135" fmla="*/ 8315907 w 10154888"/>
              <a:gd name="connsiteY135" fmla="*/ 1910629 h 5693771"/>
              <a:gd name="connsiteX136" fmla="*/ 8280048 w 10154888"/>
              <a:gd name="connsiteY136" fmla="*/ 1820982 h 5693771"/>
              <a:gd name="connsiteX137" fmla="*/ 8253154 w 10154888"/>
              <a:gd name="connsiteY137" fmla="*/ 1695476 h 5693771"/>
              <a:gd name="connsiteX138" fmla="*/ 8208330 w 10154888"/>
              <a:gd name="connsiteY138" fmla="*/ 1641688 h 5693771"/>
              <a:gd name="connsiteX139" fmla="*/ 8100754 w 10154888"/>
              <a:gd name="connsiteY139" fmla="*/ 1785123 h 5693771"/>
              <a:gd name="connsiteX140" fmla="*/ 7858707 w 10154888"/>
              <a:gd name="connsiteY140" fmla="*/ 1785123 h 5693771"/>
              <a:gd name="connsiteX141" fmla="*/ 7742165 w 10154888"/>
              <a:gd name="connsiteY141" fmla="*/ 1767194 h 5693771"/>
              <a:gd name="connsiteX142" fmla="*/ 7670448 w 10154888"/>
              <a:gd name="connsiteY142" fmla="*/ 1659617 h 5693771"/>
              <a:gd name="connsiteX143" fmla="*/ 7518048 w 10154888"/>
              <a:gd name="connsiteY143" fmla="*/ 1641688 h 5693771"/>
              <a:gd name="connsiteX144" fmla="*/ 7401507 w 10154888"/>
              <a:gd name="connsiteY144" fmla="*/ 1516182 h 5693771"/>
              <a:gd name="connsiteX145" fmla="*/ 6989130 w 10154888"/>
              <a:gd name="connsiteY145" fmla="*/ 1417570 h 5693771"/>
              <a:gd name="connsiteX146" fmla="*/ 7024989 w 10154888"/>
              <a:gd name="connsiteY146" fmla="*/ 1578935 h 5693771"/>
              <a:gd name="connsiteX147" fmla="*/ 7105671 w 10154888"/>
              <a:gd name="connsiteY147" fmla="*/ 1704441 h 5693771"/>
              <a:gd name="connsiteX148" fmla="*/ 7222212 w 10154888"/>
              <a:gd name="connsiteY148" fmla="*/ 1758229 h 5693771"/>
              <a:gd name="connsiteX149" fmla="*/ 7159459 w 10154888"/>
              <a:gd name="connsiteY149" fmla="*/ 1865806 h 5693771"/>
              <a:gd name="connsiteX150" fmla="*/ 6962236 w 10154888"/>
              <a:gd name="connsiteY150" fmla="*/ 1937523 h 5693771"/>
              <a:gd name="connsiteX151" fmla="*/ 6747083 w 10154888"/>
              <a:gd name="connsiteY151" fmla="*/ 2179570 h 5693771"/>
              <a:gd name="connsiteX152" fmla="*/ 6514001 w 10154888"/>
              <a:gd name="connsiteY152" fmla="*/ 1919594 h 5693771"/>
              <a:gd name="connsiteX153" fmla="*/ 6352636 w 10154888"/>
              <a:gd name="connsiteY153" fmla="*/ 1704441 h 5693771"/>
              <a:gd name="connsiteX154" fmla="*/ 6218165 w 10154888"/>
              <a:gd name="connsiteY154" fmla="*/ 1614794 h 5693771"/>
              <a:gd name="connsiteX155" fmla="*/ 6101624 w 10154888"/>
              <a:gd name="connsiteY155" fmla="*/ 1552041 h 5693771"/>
              <a:gd name="connsiteX156" fmla="*/ 5940259 w 10154888"/>
              <a:gd name="connsiteY156" fmla="*/ 1426535 h 5693771"/>
              <a:gd name="connsiteX157" fmla="*/ 6182307 w 10154888"/>
              <a:gd name="connsiteY157" fmla="*/ 1309994 h 5693771"/>
              <a:gd name="connsiteX158" fmla="*/ 6298848 w 10154888"/>
              <a:gd name="connsiteY158" fmla="*/ 1309994 h 5693771"/>
              <a:gd name="connsiteX159" fmla="*/ 6280918 w 10154888"/>
              <a:gd name="connsiteY159" fmla="*/ 1184488 h 5693771"/>
              <a:gd name="connsiteX160" fmla="*/ 6361601 w 10154888"/>
              <a:gd name="connsiteY160" fmla="*/ 1121735 h 5693771"/>
              <a:gd name="connsiteX161" fmla="*/ 6182307 w 10154888"/>
              <a:gd name="connsiteY161" fmla="*/ 906582 h 5693771"/>
              <a:gd name="connsiteX162" fmla="*/ 6029907 w 10154888"/>
              <a:gd name="connsiteY162" fmla="*/ 897617 h 5693771"/>
              <a:gd name="connsiteX163" fmla="*/ 5985083 w 10154888"/>
              <a:gd name="connsiteY163" fmla="*/ 1005194 h 5693771"/>
              <a:gd name="connsiteX164" fmla="*/ 5895436 w 10154888"/>
              <a:gd name="connsiteY164" fmla="*/ 933476 h 5693771"/>
              <a:gd name="connsiteX165" fmla="*/ 5769930 w 10154888"/>
              <a:gd name="connsiteY165" fmla="*/ 1058982 h 5693771"/>
              <a:gd name="connsiteX166" fmla="*/ 5680283 w 10154888"/>
              <a:gd name="connsiteY166" fmla="*/ 861759 h 5693771"/>
              <a:gd name="connsiteX167" fmla="*/ 5572707 w 10154888"/>
              <a:gd name="connsiteY167" fmla="*/ 879688 h 5693771"/>
              <a:gd name="connsiteX168" fmla="*/ 5402377 w 10154888"/>
              <a:gd name="connsiteY168" fmla="*/ 745217 h 5693771"/>
              <a:gd name="connsiteX169" fmla="*/ 5241012 w 10154888"/>
              <a:gd name="connsiteY169" fmla="*/ 745217 h 5693771"/>
              <a:gd name="connsiteX170" fmla="*/ 5115507 w 10154888"/>
              <a:gd name="connsiteY170" fmla="*/ 664535 h 5693771"/>
              <a:gd name="connsiteX171" fmla="*/ 4900354 w 10154888"/>
              <a:gd name="connsiteY171" fmla="*/ 619712 h 5693771"/>
              <a:gd name="connsiteX172" fmla="*/ 4828636 w 10154888"/>
              <a:gd name="connsiteY172" fmla="*/ 673500 h 5693771"/>
              <a:gd name="connsiteX173" fmla="*/ 4738989 w 10154888"/>
              <a:gd name="connsiteY173" fmla="*/ 503170 h 5693771"/>
              <a:gd name="connsiteX174" fmla="*/ 4649342 w 10154888"/>
              <a:gd name="connsiteY174" fmla="*/ 377665 h 5693771"/>
              <a:gd name="connsiteX175" fmla="*/ 4703130 w 10154888"/>
              <a:gd name="connsiteY175" fmla="*/ 234229 h 5693771"/>
              <a:gd name="connsiteX176" fmla="*/ 4550730 w 10154888"/>
              <a:gd name="connsiteY176" fmla="*/ 162512 h 5693771"/>
              <a:gd name="connsiteX177" fmla="*/ 4496942 w 10154888"/>
              <a:gd name="connsiteY177" fmla="*/ 117688 h 5693771"/>
              <a:gd name="connsiteX178" fmla="*/ 4174212 w 10154888"/>
              <a:gd name="connsiteY178" fmla="*/ 126653 h 5693771"/>
              <a:gd name="connsiteX179" fmla="*/ 4299718 w 10154888"/>
              <a:gd name="connsiteY179" fmla="*/ 261123 h 5693771"/>
              <a:gd name="connsiteX180" fmla="*/ 4254895 w 10154888"/>
              <a:gd name="connsiteY180" fmla="*/ 449382 h 5693771"/>
              <a:gd name="connsiteX181" fmla="*/ 4066636 w 10154888"/>
              <a:gd name="connsiteY181" fmla="*/ 413523 h 5693771"/>
              <a:gd name="connsiteX182" fmla="*/ 3976989 w 10154888"/>
              <a:gd name="connsiteY182" fmla="*/ 467312 h 5693771"/>
              <a:gd name="connsiteX183" fmla="*/ 3887342 w 10154888"/>
              <a:gd name="connsiteY183" fmla="*/ 547994 h 5693771"/>
              <a:gd name="connsiteX184" fmla="*/ 3734942 w 10154888"/>
              <a:gd name="connsiteY184" fmla="*/ 440417 h 5693771"/>
              <a:gd name="connsiteX185" fmla="*/ 3743907 w 10154888"/>
              <a:gd name="connsiteY185" fmla="*/ 296982 h 5693771"/>
              <a:gd name="connsiteX186" fmla="*/ 3672189 w 10154888"/>
              <a:gd name="connsiteY186" fmla="*/ 305947 h 5693771"/>
              <a:gd name="connsiteX187" fmla="*/ 3690118 w 10154888"/>
              <a:gd name="connsiteY187" fmla="*/ 135617 h 5693771"/>
              <a:gd name="connsiteX188" fmla="*/ 3528754 w 10154888"/>
              <a:gd name="connsiteY188" fmla="*/ 90794 h 5693771"/>
              <a:gd name="connsiteX189" fmla="*/ 3367389 w 10154888"/>
              <a:gd name="connsiteY189" fmla="*/ 81829 h 5693771"/>
              <a:gd name="connsiteX190" fmla="*/ 3286707 w 10154888"/>
              <a:gd name="connsiteY190" fmla="*/ 1147 h 569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0154888" h="5693771">
                <a:moveTo>
                  <a:pt x="3286707" y="1147"/>
                </a:moveTo>
                <a:cubicBezTo>
                  <a:pt x="3255330" y="13100"/>
                  <a:pt x="3158212" y="104241"/>
                  <a:pt x="3179130" y="153547"/>
                </a:cubicBezTo>
                <a:cubicBezTo>
                  <a:pt x="3200047" y="202853"/>
                  <a:pt x="3400259" y="252159"/>
                  <a:pt x="3412212" y="296982"/>
                </a:cubicBezTo>
                <a:cubicBezTo>
                  <a:pt x="3424165" y="341806"/>
                  <a:pt x="3289695" y="410535"/>
                  <a:pt x="3250848" y="422488"/>
                </a:cubicBezTo>
                <a:cubicBezTo>
                  <a:pt x="3212001" y="434441"/>
                  <a:pt x="3198554" y="359735"/>
                  <a:pt x="3179130" y="368700"/>
                </a:cubicBezTo>
                <a:cubicBezTo>
                  <a:pt x="3159706" y="377665"/>
                  <a:pt x="3185107" y="443406"/>
                  <a:pt x="3134307" y="476276"/>
                </a:cubicBezTo>
                <a:cubicBezTo>
                  <a:pt x="3083507" y="509146"/>
                  <a:pt x="2932601" y="552476"/>
                  <a:pt x="2874330" y="565923"/>
                </a:cubicBezTo>
                <a:cubicBezTo>
                  <a:pt x="2816059" y="579370"/>
                  <a:pt x="2822036" y="550983"/>
                  <a:pt x="2784683" y="556959"/>
                </a:cubicBezTo>
                <a:cubicBezTo>
                  <a:pt x="2747330" y="562935"/>
                  <a:pt x="2668141" y="574888"/>
                  <a:pt x="2650212" y="601782"/>
                </a:cubicBezTo>
                <a:cubicBezTo>
                  <a:pt x="2632283" y="628676"/>
                  <a:pt x="2689060" y="694417"/>
                  <a:pt x="2677107" y="718323"/>
                </a:cubicBezTo>
                <a:cubicBezTo>
                  <a:pt x="2665154" y="742229"/>
                  <a:pt x="2660671" y="737746"/>
                  <a:pt x="2578495" y="745217"/>
                </a:cubicBezTo>
                <a:cubicBezTo>
                  <a:pt x="2496319" y="752688"/>
                  <a:pt x="2272201" y="716829"/>
                  <a:pt x="2184048" y="763147"/>
                </a:cubicBezTo>
                <a:cubicBezTo>
                  <a:pt x="2095895" y="809465"/>
                  <a:pt x="2095895" y="988758"/>
                  <a:pt x="2049577" y="1023123"/>
                </a:cubicBezTo>
                <a:cubicBezTo>
                  <a:pt x="2003259" y="1057488"/>
                  <a:pt x="1946483" y="957382"/>
                  <a:pt x="1906142" y="969335"/>
                </a:cubicBezTo>
                <a:cubicBezTo>
                  <a:pt x="1865801" y="981288"/>
                  <a:pt x="1844883" y="1081394"/>
                  <a:pt x="1807530" y="1094841"/>
                </a:cubicBezTo>
                <a:cubicBezTo>
                  <a:pt x="1770177" y="1108288"/>
                  <a:pt x="1707424" y="1029099"/>
                  <a:pt x="1682024" y="1050017"/>
                </a:cubicBezTo>
                <a:cubicBezTo>
                  <a:pt x="1656624" y="1070935"/>
                  <a:pt x="1679036" y="1191959"/>
                  <a:pt x="1655130" y="1220347"/>
                </a:cubicBezTo>
                <a:cubicBezTo>
                  <a:pt x="1631224" y="1248735"/>
                  <a:pt x="1581918" y="1218853"/>
                  <a:pt x="1538589" y="1220347"/>
                </a:cubicBezTo>
                <a:cubicBezTo>
                  <a:pt x="1495260" y="1221841"/>
                  <a:pt x="1431013" y="1197936"/>
                  <a:pt x="1395154" y="1229312"/>
                </a:cubicBezTo>
                <a:cubicBezTo>
                  <a:pt x="1359295" y="1260688"/>
                  <a:pt x="1353318" y="1374241"/>
                  <a:pt x="1323436" y="1408606"/>
                </a:cubicBezTo>
                <a:cubicBezTo>
                  <a:pt x="1293553" y="1442971"/>
                  <a:pt x="1263671" y="1445959"/>
                  <a:pt x="1215859" y="1435500"/>
                </a:cubicBezTo>
                <a:cubicBezTo>
                  <a:pt x="1168047" y="1425041"/>
                  <a:pt x="1094835" y="1342865"/>
                  <a:pt x="1036565" y="1345853"/>
                </a:cubicBezTo>
                <a:cubicBezTo>
                  <a:pt x="978294" y="1348841"/>
                  <a:pt x="936459" y="1435500"/>
                  <a:pt x="866236" y="1453429"/>
                </a:cubicBezTo>
                <a:cubicBezTo>
                  <a:pt x="796013" y="1471358"/>
                  <a:pt x="703377" y="1375735"/>
                  <a:pt x="615224" y="1453429"/>
                </a:cubicBezTo>
                <a:cubicBezTo>
                  <a:pt x="527071" y="1531123"/>
                  <a:pt x="404553" y="1873276"/>
                  <a:pt x="337318" y="1919594"/>
                </a:cubicBezTo>
                <a:cubicBezTo>
                  <a:pt x="270083" y="1965912"/>
                  <a:pt x="247671" y="1779147"/>
                  <a:pt x="211812" y="1731335"/>
                </a:cubicBezTo>
                <a:cubicBezTo>
                  <a:pt x="175953" y="1683523"/>
                  <a:pt x="155035" y="1650652"/>
                  <a:pt x="122165" y="1632723"/>
                </a:cubicBezTo>
                <a:cubicBezTo>
                  <a:pt x="89295" y="1614794"/>
                  <a:pt x="32518" y="1601347"/>
                  <a:pt x="14589" y="1623759"/>
                </a:cubicBezTo>
                <a:cubicBezTo>
                  <a:pt x="-3340" y="1646171"/>
                  <a:pt x="-6329" y="1729841"/>
                  <a:pt x="14589" y="1767194"/>
                </a:cubicBezTo>
                <a:cubicBezTo>
                  <a:pt x="35507" y="1804547"/>
                  <a:pt x="120672" y="1809029"/>
                  <a:pt x="140095" y="1847876"/>
                </a:cubicBezTo>
                <a:cubicBezTo>
                  <a:pt x="159518" y="1886723"/>
                  <a:pt x="126648" y="1950970"/>
                  <a:pt x="131130" y="2000276"/>
                </a:cubicBezTo>
                <a:cubicBezTo>
                  <a:pt x="135612" y="2049582"/>
                  <a:pt x="158024" y="2104865"/>
                  <a:pt x="166989" y="2143712"/>
                </a:cubicBezTo>
                <a:cubicBezTo>
                  <a:pt x="175954" y="2182559"/>
                  <a:pt x="149059" y="2209453"/>
                  <a:pt x="184918" y="2233359"/>
                </a:cubicBezTo>
                <a:cubicBezTo>
                  <a:pt x="220777" y="2257265"/>
                  <a:pt x="320883" y="2258759"/>
                  <a:pt x="382142" y="2287147"/>
                </a:cubicBezTo>
                <a:cubicBezTo>
                  <a:pt x="443401" y="2315535"/>
                  <a:pt x="531553" y="2373806"/>
                  <a:pt x="552471" y="2403688"/>
                </a:cubicBezTo>
                <a:cubicBezTo>
                  <a:pt x="573389" y="2433570"/>
                  <a:pt x="495695" y="2442535"/>
                  <a:pt x="507648" y="2466441"/>
                </a:cubicBezTo>
                <a:cubicBezTo>
                  <a:pt x="519601" y="2490347"/>
                  <a:pt x="643612" y="2475405"/>
                  <a:pt x="624189" y="2547123"/>
                </a:cubicBezTo>
                <a:cubicBezTo>
                  <a:pt x="604766" y="2618841"/>
                  <a:pt x="415013" y="2820547"/>
                  <a:pt x="391107" y="2896747"/>
                </a:cubicBezTo>
                <a:cubicBezTo>
                  <a:pt x="367201" y="2972947"/>
                  <a:pt x="452366" y="2969958"/>
                  <a:pt x="480754" y="3004323"/>
                </a:cubicBezTo>
                <a:cubicBezTo>
                  <a:pt x="509142" y="3038688"/>
                  <a:pt x="543507" y="3065582"/>
                  <a:pt x="561436" y="3102935"/>
                </a:cubicBezTo>
                <a:cubicBezTo>
                  <a:pt x="579365" y="3140288"/>
                  <a:pt x="568907" y="3204535"/>
                  <a:pt x="588330" y="3228441"/>
                </a:cubicBezTo>
                <a:cubicBezTo>
                  <a:pt x="607753" y="3252347"/>
                  <a:pt x="663036" y="3206029"/>
                  <a:pt x="677977" y="3246370"/>
                </a:cubicBezTo>
                <a:cubicBezTo>
                  <a:pt x="692918" y="3286711"/>
                  <a:pt x="667518" y="3431641"/>
                  <a:pt x="677977" y="3470488"/>
                </a:cubicBezTo>
                <a:cubicBezTo>
                  <a:pt x="688436" y="3509335"/>
                  <a:pt x="728777" y="3454053"/>
                  <a:pt x="740730" y="3479453"/>
                </a:cubicBezTo>
                <a:cubicBezTo>
                  <a:pt x="752683" y="3504853"/>
                  <a:pt x="727283" y="3582547"/>
                  <a:pt x="749695" y="3622888"/>
                </a:cubicBezTo>
                <a:cubicBezTo>
                  <a:pt x="772107" y="3663229"/>
                  <a:pt x="842331" y="3681159"/>
                  <a:pt x="875201" y="3721500"/>
                </a:cubicBezTo>
                <a:cubicBezTo>
                  <a:pt x="908071" y="3761841"/>
                  <a:pt x="888648" y="3839535"/>
                  <a:pt x="946918" y="3864935"/>
                </a:cubicBezTo>
                <a:cubicBezTo>
                  <a:pt x="1005188" y="3890335"/>
                  <a:pt x="1165059" y="3842524"/>
                  <a:pt x="1224824" y="3873900"/>
                </a:cubicBezTo>
                <a:cubicBezTo>
                  <a:pt x="1284589" y="3905276"/>
                  <a:pt x="1259189" y="3982971"/>
                  <a:pt x="1305507" y="4053194"/>
                </a:cubicBezTo>
                <a:cubicBezTo>
                  <a:pt x="1351825" y="4123418"/>
                  <a:pt x="1472848" y="4239959"/>
                  <a:pt x="1502730" y="4295241"/>
                </a:cubicBezTo>
                <a:cubicBezTo>
                  <a:pt x="1532612" y="4350523"/>
                  <a:pt x="1454919" y="4362476"/>
                  <a:pt x="1484801" y="4384888"/>
                </a:cubicBezTo>
                <a:cubicBezTo>
                  <a:pt x="1514683" y="4407300"/>
                  <a:pt x="1626742" y="4399830"/>
                  <a:pt x="1682024" y="4429712"/>
                </a:cubicBezTo>
                <a:cubicBezTo>
                  <a:pt x="1737306" y="4459594"/>
                  <a:pt x="1794083" y="4514876"/>
                  <a:pt x="1816495" y="4564182"/>
                </a:cubicBezTo>
                <a:cubicBezTo>
                  <a:pt x="1838907" y="4613488"/>
                  <a:pt x="1791095" y="4686700"/>
                  <a:pt x="1816495" y="4725547"/>
                </a:cubicBezTo>
                <a:cubicBezTo>
                  <a:pt x="1841895" y="4764394"/>
                  <a:pt x="1934531" y="4798759"/>
                  <a:pt x="1968895" y="4797265"/>
                </a:cubicBezTo>
                <a:cubicBezTo>
                  <a:pt x="2003259" y="4795771"/>
                  <a:pt x="1983836" y="4698653"/>
                  <a:pt x="2022683" y="4716582"/>
                </a:cubicBezTo>
                <a:cubicBezTo>
                  <a:pt x="2061530" y="4734511"/>
                  <a:pt x="2149683" y="4865994"/>
                  <a:pt x="2201977" y="4904841"/>
                </a:cubicBezTo>
                <a:cubicBezTo>
                  <a:pt x="2254271" y="4943688"/>
                  <a:pt x="2294613" y="4897371"/>
                  <a:pt x="2336448" y="4949665"/>
                </a:cubicBezTo>
                <a:cubicBezTo>
                  <a:pt x="2378283" y="5001959"/>
                  <a:pt x="2417130" y="5166312"/>
                  <a:pt x="2452989" y="5218606"/>
                </a:cubicBezTo>
                <a:cubicBezTo>
                  <a:pt x="2488848" y="5270900"/>
                  <a:pt x="2497813" y="5226076"/>
                  <a:pt x="2551601" y="5263429"/>
                </a:cubicBezTo>
                <a:cubicBezTo>
                  <a:pt x="2605389" y="5300782"/>
                  <a:pt x="2744342" y="5399394"/>
                  <a:pt x="2775718" y="5442723"/>
                </a:cubicBezTo>
                <a:cubicBezTo>
                  <a:pt x="2807094" y="5486052"/>
                  <a:pt x="2732388" y="5493524"/>
                  <a:pt x="2739859" y="5523406"/>
                </a:cubicBezTo>
                <a:cubicBezTo>
                  <a:pt x="2747330" y="5553288"/>
                  <a:pt x="2742848" y="5593629"/>
                  <a:pt x="2820542" y="5622017"/>
                </a:cubicBezTo>
                <a:cubicBezTo>
                  <a:pt x="2898236" y="5650405"/>
                  <a:pt x="3108906" y="5695229"/>
                  <a:pt x="3206024" y="5693735"/>
                </a:cubicBezTo>
                <a:cubicBezTo>
                  <a:pt x="3303142" y="5692241"/>
                  <a:pt x="3368883" y="5641441"/>
                  <a:pt x="3403248" y="5613053"/>
                </a:cubicBezTo>
                <a:cubicBezTo>
                  <a:pt x="3437613" y="5584665"/>
                  <a:pt x="3388306" y="5523406"/>
                  <a:pt x="3412212" y="5523406"/>
                </a:cubicBezTo>
                <a:cubicBezTo>
                  <a:pt x="3436118" y="5523406"/>
                  <a:pt x="3509330" y="5607077"/>
                  <a:pt x="3546683" y="5613053"/>
                </a:cubicBezTo>
                <a:cubicBezTo>
                  <a:pt x="3584036" y="5619029"/>
                  <a:pt x="3595989" y="5554783"/>
                  <a:pt x="3636330" y="5559265"/>
                </a:cubicBezTo>
                <a:cubicBezTo>
                  <a:pt x="3676671" y="5563747"/>
                  <a:pt x="3761836" y="5663853"/>
                  <a:pt x="3788730" y="5639947"/>
                </a:cubicBezTo>
                <a:cubicBezTo>
                  <a:pt x="3815624" y="5616041"/>
                  <a:pt x="3782754" y="5463641"/>
                  <a:pt x="3797695" y="5415829"/>
                </a:cubicBezTo>
                <a:cubicBezTo>
                  <a:pt x="3812636" y="5368017"/>
                  <a:pt x="3854471" y="5388935"/>
                  <a:pt x="3878377" y="5353076"/>
                </a:cubicBezTo>
                <a:cubicBezTo>
                  <a:pt x="3902283" y="5317217"/>
                  <a:pt x="3894812" y="5217111"/>
                  <a:pt x="3941130" y="5200676"/>
                </a:cubicBezTo>
                <a:cubicBezTo>
                  <a:pt x="3987448" y="5184241"/>
                  <a:pt x="4126401" y="5267912"/>
                  <a:pt x="4156283" y="5254465"/>
                </a:cubicBezTo>
                <a:cubicBezTo>
                  <a:pt x="4186165" y="5241018"/>
                  <a:pt x="4112953" y="5175276"/>
                  <a:pt x="4120424" y="5119994"/>
                </a:cubicBezTo>
                <a:cubicBezTo>
                  <a:pt x="4127895" y="5064712"/>
                  <a:pt x="4186166" y="4994488"/>
                  <a:pt x="4201107" y="4922770"/>
                </a:cubicBezTo>
                <a:cubicBezTo>
                  <a:pt x="4216048" y="4851052"/>
                  <a:pt x="4168236" y="4721064"/>
                  <a:pt x="4210071" y="4689688"/>
                </a:cubicBezTo>
                <a:cubicBezTo>
                  <a:pt x="4251906" y="4658312"/>
                  <a:pt x="4405800" y="4707618"/>
                  <a:pt x="4452118" y="4734512"/>
                </a:cubicBezTo>
                <a:cubicBezTo>
                  <a:pt x="4498436" y="4761406"/>
                  <a:pt x="4455106" y="4833124"/>
                  <a:pt x="4487977" y="4851053"/>
                </a:cubicBezTo>
                <a:cubicBezTo>
                  <a:pt x="4520848" y="4868982"/>
                  <a:pt x="4622448" y="4861511"/>
                  <a:pt x="4649342" y="4842088"/>
                </a:cubicBezTo>
                <a:cubicBezTo>
                  <a:pt x="4676236" y="4822665"/>
                  <a:pt x="4617966" y="4747959"/>
                  <a:pt x="4649342" y="4734512"/>
                </a:cubicBezTo>
                <a:cubicBezTo>
                  <a:pt x="4680718" y="4721065"/>
                  <a:pt x="4788295" y="4746465"/>
                  <a:pt x="4837601" y="4761406"/>
                </a:cubicBezTo>
                <a:cubicBezTo>
                  <a:pt x="4886907" y="4776347"/>
                  <a:pt x="4879436" y="4782324"/>
                  <a:pt x="4945177" y="4824159"/>
                </a:cubicBezTo>
                <a:cubicBezTo>
                  <a:pt x="5010918" y="4865994"/>
                  <a:pt x="5148377" y="4982535"/>
                  <a:pt x="5232048" y="5012417"/>
                </a:cubicBezTo>
                <a:cubicBezTo>
                  <a:pt x="5315719" y="5042299"/>
                  <a:pt x="5373989" y="4978053"/>
                  <a:pt x="5447201" y="5003453"/>
                </a:cubicBezTo>
                <a:cubicBezTo>
                  <a:pt x="5520413" y="5028853"/>
                  <a:pt x="5590636" y="5119994"/>
                  <a:pt x="5671318" y="5164817"/>
                </a:cubicBezTo>
                <a:cubicBezTo>
                  <a:pt x="5752000" y="5209640"/>
                  <a:pt x="5826707" y="5244006"/>
                  <a:pt x="5931295" y="5272394"/>
                </a:cubicBezTo>
                <a:cubicBezTo>
                  <a:pt x="6035883" y="5300782"/>
                  <a:pt x="6213683" y="5354571"/>
                  <a:pt x="6298848" y="5335147"/>
                </a:cubicBezTo>
                <a:cubicBezTo>
                  <a:pt x="6384013" y="5315724"/>
                  <a:pt x="6372060" y="5178265"/>
                  <a:pt x="6442283" y="5155853"/>
                </a:cubicBezTo>
                <a:cubicBezTo>
                  <a:pt x="6512507" y="5133441"/>
                  <a:pt x="6669389" y="5178264"/>
                  <a:pt x="6720189" y="5200676"/>
                </a:cubicBezTo>
                <a:cubicBezTo>
                  <a:pt x="6770989" y="5223088"/>
                  <a:pt x="6721683" y="5272393"/>
                  <a:pt x="6747083" y="5290323"/>
                </a:cubicBezTo>
                <a:cubicBezTo>
                  <a:pt x="6772483" y="5308253"/>
                  <a:pt x="6832248" y="5294806"/>
                  <a:pt x="6872589" y="5308253"/>
                </a:cubicBezTo>
                <a:cubicBezTo>
                  <a:pt x="6912930" y="5321700"/>
                  <a:pt x="6956259" y="5366524"/>
                  <a:pt x="6989130" y="5371006"/>
                </a:cubicBezTo>
                <a:cubicBezTo>
                  <a:pt x="7022001" y="5375488"/>
                  <a:pt x="7041424" y="5305265"/>
                  <a:pt x="7069812" y="5335147"/>
                </a:cubicBezTo>
                <a:cubicBezTo>
                  <a:pt x="7098200" y="5365029"/>
                  <a:pt x="7116130" y="5562253"/>
                  <a:pt x="7159459" y="5550300"/>
                </a:cubicBezTo>
                <a:cubicBezTo>
                  <a:pt x="7202788" y="5538347"/>
                  <a:pt x="7277495" y="5357558"/>
                  <a:pt x="7329789" y="5263429"/>
                </a:cubicBezTo>
                <a:cubicBezTo>
                  <a:pt x="7382083" y="5169300"/>
                  <a:pt x="7388059" y="5009429"/>
                  <a:pt x="7473224" y="4985523"/>
                </a:cubicBezTo>
                <a:cubicBezTo>
                  <a:pt x="7558389" y="4961617"/>
                  <a:pt x="7766071" y="5109535"/>
                  <a:pt x="7840777" y="5119994"/>
                </a:cubicBezTo>
                <a:cubicBezTo>
                  <a:pt x="7915483" y="5130453"/>
                  <a:pt x="7890083" y="5049770"/>
                  <a:pt x="7921459" y="5048276"/>
                </a:cubicBezTo>
                <a:cubicBezTo>
                  <a:pt x="7952835" y="5046782"/>
                  <a:pt x="7964789" y="5117005"/>
                  <a:pt x="8029036" y="5111029"/>
                </a:cubicBezTo>
                <a:cubicBezTo>
                  <a:pt x="8093283" y="5105053"/>
                  <a:pt x="8248672" y="5055746"/>
                  <a:pt x="8306942" y="5012417"/>
                </a:cubicBezTo>
                <a:cubicBezTo>
                  <a:pt x="8365212" y="4969088"/>
                  <a:pt x="8342800" y="4874959"/>
                  <a:pt x="8378659" y="4851053"/>
                </a:cubicBezTo>
                <a:cubicBezTo>
                  <a:pt x="8414518" y="4827147"/>
                  <a:pt x="8498189" y="4897370"/>
                  <a:pt x="8522095" y="4868982"/>
                </a:cubicBezTo>
                <a:cubicBezTo>
                  <a:pt x="8546001" y="4840594"/>
                  <a:pt x="8471295" y="4731523"/>
                  <a:pt x="8522095" y="4680723"/>
                </a:cubicBezTo>
                <a:cubicBezTo>
                  <a:pt x="8572895" y="4629923"/>
                  <a:pt x="8761154" y="4641876"/>
                  <a:pt x="8826895" y="4564182"/>
                </a:cubicBezTo>
                <a:cubicBezTo>
                  <a:pt x="8892636" y="4486488"/>
                  <a:pt x="8909072" y="4289265"/>
                  <a:pt x="8916542" y="4214559"/>
                </a:cubicBezTo>
                <a:cubicBezTo>
                  <a:pt x="8924012" y="4139853"/>
                  <a:pt x="8853789" y="4159277"/>
                  <a:pt x="8871718" y="4115947"/>
                </a:cubicBezTo>
                <a:cubicBezTo>
                  <a:pt x="8889647" y="4072618"/>
                  <a:pt x="8962859" y="3984464"/>
                  <a:pt x="9024118" y="3954582"/>
                </a:cubicBezTo>
                <a:cubicBezTo>
                  <a:pt x="9085377" y="3924700"/>
                  <a:pt x="9203412" y="3965041"/>
                  <a:pt x="9239271" y="3936653"/>
                </a:cubicBezTo>
                <a:cubicBezTo>
                  <a:pt x="9275130" y="3908265"/>
                  <a:pt x="9215365" y="3809653"/>
                  <a:pt x="9239271" y="3784253"/>
                </a:cubicBezTo>
                <a:cubicBezTo>
                  <a:pt x="9263177" y="3758853"/>
                  <a:pt x="9355813" y="3805171"/>
                  <a:pt x="9382707" y="3784253"/>
                </a:cubicBezTo>
                <a:cubicBezTo>
                  <a:pt x="9409601" y="3763335"/>
                  <a:pt x="9384201" y="3679665"/>
                  <a:pt x="9400636" y="3658747"/>
                </a:cubicBezTo>
                <a:cubicBezTo>
                  <a:pt x="9417071" y="3637829"/>
                  <a:pt x="9455918" y="3682653"/>
                  <a:pt x="9481318" y="3658747"/>
                </a:cubicBezTo>
                <a:cubicBezTo>
                  <a:pt x="9506718" y="3634841"/>
                  <a:pt x="9494765" y="3533242"/>
                  <a:pt x="9553036" y="3515312"/>
                </a:cubicBezTo>
                <a:cubicBezTo>
                  <a:pt x="9611307" y="3497383"/>
                  <a:pt x="9784624" y="3561629"/>
                  <a:pt x="9830942" y="3551170"/>
                </a:cubicBezTo>
                <a:cubicBezTo>
                  <a:pt x="9877260" y="3540711"/>
                  <a:pt x="9777154" y="3473476"/>
                  <a:pt x="9830942" y="3452559"/>
                </a:cubicBezTo>
                <a:cubicBezTo>
                  <a:pt x="9884730" y="3431642"/>
                  <a:pt x="10135742" y="3434630"/>
                  <a:pt x="10153671" y="3425665"/>
                </a:cubicBezTo>
                <a:cubicBezTo>
                  <a:pt x="10171600" y="3416700"/>
                  <a:pt x="9986330" y="3454052"/>
                  <a:pt x="9938518" y="3398770"/>
                </a:cubicBezTo>
                <a:cubicBezTo>
                  <a:pt x="9890706" y="3343488"/>
                  <a:pt x="9905648" y="3156723"/>
                  <a:pt x="9866801" y="3093970"/>
                </a:cubicBezTo>
                <a:cubicBezTo>
                  <a:pt x="9827954" y="3031217"/>
                  <a:pt x="9747271" y="3035700"/>
                  <a:pt x="9705436" y="3022253"/>
                </a:cubicBezTo>
                <a:cubicBezTo>
                  <a:pt x="9663601" y="3008806"/>
                  <a:pt x="9650154" y="3052135"/>
                  <a:pt x="9615789" y="3013288"/>
                </a:cubicBezTo>
                <a:cubicBezTo>
                  <a:pt x="9581424" y="2974441"/>
                  <a:pt x="9511201" y="2848935"/>
                  <a:pt x="9499248" y="2789170"/>
                </a:cubicBezTo>
                <a:cubicBezTo>
                  <a:pt x="9487295" y="2729405"/>
                  <a:pt x="9544071" y="2692053"/>
                  <a:pt x="9544071" y="2654700"/>
                </a:cubicBezTo>
                <a:cubicBezTo>
                  <a:pt x="9544071" y="2617347"/>
                  <a:pt x="9557518" y="2590453"/>
                  <a:pt x="9499248" y="2565053"/>
                </a:cubicBezTo>
                <a:cubicBezTo>
                  <a:pt x="9440978" y="2539653"/>
                  <a:pt x="9263177" y="2500806"/>
                  <a:pt x="9194448" y="2502300"/>
                </a:cubicBezTo>
                <a:cubicBezTo>
                  <a:pt x="9125719" y="2503794"/>
                  <a:pt x="9112271" y="2563558"/>
                  <a:pt x="9086871" y="2574017"/>
                </a:cubicBezTo>
                <a:cubicBezTo>
                  <a:pt x="9061471" y="2584476"/>
                  <a:pt x="9058483" y="2585970"/>
                  <a:pt x="9042048" y="2565053"/>
                </a:cubicBezTo>
                <a:cubicBezTo>
                  <a:pt x="9025613" y="2544136"/>
                  <a:pt x="9024118" y="2475406"/>
                  <a:pt x="8988259" y="2448512"/>
                </a:cubicBezTo>
                <a:cubicBezTo>
                  <a:pt x="8952400" y="2421618"/>
                  <a:pt x="8870224" y="2433571"/>
                  <a:pt x="8826895" y="2403688"/>
                </a:cubicBezTo>
                <a:cubicBezTo>
                  <a:pt x="8783566" y="2373806"/>
                  <a:pt x="8749201" y="2270711"/>
                  <a:pt x="8728283" y="2269217"/>
                </a:cubicBezTo>
                <a:cubicBezTo>
                  <a:pt x="8707365" y="2267723"/>
                  <a:pt x="8737248" y="2364841"/>
                  <a:pt x="8701389" y="2394723"/>
                </a:cubicBezTo>
                <a:cubicBezTo>
                  <a:pt x="8665530" y="2424606"/>
                  <a:pt x="8580365" y="2469430"/>
                  <a:pt x="8513130" y="2448512"/>
                </a:cubicBezTo>
                <a:cubicBezTo>
                  <a:pt x="8445895" y="2427594"/>
                  <a:pt x="8347283" y="2318523"/>
                  <a:pt x="8297977" y="2269217"/>
                </a:cubicBezTo>
                <a:cubicBezTo>
                  <a:pt x="8248671" y="2219911"/>
                  <a:pt x="8248672" y="2173594"/>
                  <a:pt x="8217295" y="2152676"/>
                </a:cubicBezTo>
                <a:cubicBezTo>
                  <a:pt x="8185919" y="2131759"/>
                  <a:pt x="8135118" y="2164630"/>
                  <a:pt x="8109718" y="2143712"/>
                </a:cubicBezTo>
                <a:cubicBezTo>
                  <a:pt x="8084318" y="2122794"/>
                  <a:pt x="8030530" y="2066017"/>
                  <a:pt x="8064895" y="2027170"/>
                </a:cubicBezTo>
                <a:cubicBezTo>
                  <a:pt x="8099260" y="1988323"/>
                  <a:pt x="8280048" y="1944994"/>
                  <a:pt x="8315907" y="1910629"/>
                </a:cubicBezTo>
                <a:cubicBezTo>
                  <a:pt x="8351766" y="1876264"/>
                  <a:pt x="8290507" y="1856841"/>
                  <a:pt x="8280048" y="1820982"/>
                </a:cubicBezTo>
                <a:cubicBezTo>
                  <a:pt x="8269589" y="1785123"/>
                  <a:pt x="8265107" y="1725358"/>
                  <a:pt x="8253154" y="1695476"/>
                </a:cubicBezTo>
                <a:cubicBezTo>
                  <a:pt x="8241201" y="1665594"/>
                  <a:pt x="8233730" y="1626747"/>
                  <a:pt x="8208330" y="1641688"/>
                </a:cubicBezTo>
                <a:cubicBezTo>
                  <a:pt x="8182930" y="1656629"/>
                  <a:pt x="8159025" y="1761217"/>
                  <a:pt x="8100754" y="1785123"/>
                </a:cubicBezTo>
                <a:cubicBezTo>
                  <a:pt x="8042483" y="1809029"/>
                  <a:pt x="7858707" y="1785123"/>
                  <a:pt x="7858707" y="1785123"/>
                </a:cubicBezTo>
                <a:cubicBezTo>
                  <a:pt x="7798942" y="1782135"/>
                  <a:pt x="7773541" y="1788112"/>
                  <a:pt x="7742165" y="1767194"/>
                </a:cubicBezTo>
                <a:cubicBezTo>
                  <a:pt x="7710789" y="1746276"/>
                  <a:pt x="7707801" y="1680535"/>
                  <a:pt x="7670448" y="1659617"/>
                </a:cubicBezTo>
                <a:cubicBezTo>
                  <a:pt x="7633095" y="1638699"/>
                  <a:pt x="7562871" y="1665594"/>
                  <a:pt x="7518048" y="1641688"/>
                </a:cubicBezTo>
                <a:cubicBezTo>
                  <a:pt x="7473225" y="1617782"/>
                  <a:pt x="7489660" y="1553535"/>
                  <a:pt x="7401507" y="1516182"/>
                </a:cubicBezTo>
                <a:cubicBezTo>
                  <a:pt x="7313354" y="1478829"/>
                  <a:pt x="7051883" y="1407111"/>
                  <a:pt x="6989130" y="1417570"/>
                </a:cubicBezTo>
                <a:cubicBezTo>
                  <a:pt x="6926377" y="1428029"/>
                  <a:pt x="7005565" y="1531123"/>
                  <a:pt x="7024989" y="1578935"/>
                </a:cubicBezTo>
                <a:cubicBezTo>
                  <a:pt x="7044413" y="1626747"/>
                  <a:pt x="7072801" y="1674559"/>
                  <a:pt x="7105671" y="1704441"/>
                </a:cubicBezTo>
                <a:cubicBezTo>
                  <a:pt x="7138542" y="1734323"/>
                  <a:pt x="7213247" y="1731335"/>
                  <a:pt x="7222212" y="1758229"/>
                </a:cubicBezTo>
                <a:cubicBezTo>
                  <a:pt x="7231177" y="1785123"/>
                  <a:pt x="7202788" y="1835924"/>
                  <a:pt x="7159459" y="1865806"/>
                </a:cubicBezTo>
                <a:cubicBezTo>
                  <a:pt x="7116130" y="1895688"/>
                  <a:pt x="7030965" y="1885229"/>
                  <a:pt x="6962236" y="1937523"/>
                </a:cubicBezTo>
                <a:cubicBezTo>
                  <a:pt x="6893507" y="1989817"/>
                  <a:pt x="6821789" y="2182558"/>
                  <a:pt x="6747083" y="2179570"/>
                </a:cubicBezTo>
                <a:cubicBezTo>
                  <a:pt x="6672377" y="2176582"/>
                  <a:pt x="6579742" y="1998782"/>
                  <a:pt x="6514001" y="1919594"/>
                </a:cubicBezTo>
                <a:cubicBezTo>
                  <a:pt x="6448260" y="1840406"/>
                  <a:pt x="6401942" y="1755241"/>
                  <a:pt x="6352636" y="1704441"/>
                </a:cubicBezTo>
                <a:cubicBezTo>
                  <a:pt x="6303330" y="1653641"/>
                  <a:pt x="6260000" y="1640194"/>
                  <a:pt x="6218165" y="1614794"/>
                </a:cubicBezTo>
                <a:cubicBezTo>
                  <a:pt x="6176330" y="1589394"/>
                  <a:pt x="6147942" y="1583417"/>
                  <a:pt x="6101624" y="1552041"/>
                </a:cubicBezTo>
                <a:cubicBezTo>
                  <a:pt x="6055306" y="1520665"/>
                  <a:pt x="5926812" y="1466876"/>
                  <a:pt x="5940259" y="1426535"/>
                </a:cubicBezTo>
                <a:cubicBezTo>
                  <a:pt x="5953706" y="1386194"/>
                  <a:pt x="6122542" y="1329418"/>
                  <a:pt x="6182307" y="1309994"/>
                </a:cubicBezTo>
                <a:cubicBezTo>
                  <a:pt x="6242072" y="1290570"/>
                  <a:pt x="6282413" y="1330912"/>
                  <a:pt x="6298848" y="1309994"/>
                </a:cubicBezTo>
                <a:cubicBezTo>
                  <a:pt x="6315283" y="1289076"/>
                  <a:pt x="6270459" y="1215864"/>
                  <a:pt x="6280918" y="1184488"/>
                </a:cubicBezTo>
                <a:cubicBezTo>
                  <a:pt x="6291377" y="1153112"/>
                  <a:pt x="6378036" y="1168053"/>
                  <a:pt x="6361601" y="1121735"/>
                </a:cubicBezTo>
                <a:cubicBezTo>
                  <a:pt x="6345166" y="1075417"/>
                  <a:pt x="6237589" y="943935"/>
                  <a:pt x="6182307" y="906582"/>
                </a:cubicBezTo>
                <a:cubicBezTo>
                  <a:pt x="6127025" y="869229"/>
                  <a:pt x="6062778" y="881182"/>
                  <a:pt x="6029907" y="897617"/>
                </a:cubicBezTo>
                <a:cubicBezTo>
                  <a:pt x="5997036" y="914052"/>
                  <a:pt x="6007495" y="999218"/>
                  <a:pt x="5985083" y="1005194"/>
                </a:cubicBezTo>
                <a:cubicBezTo>
                  <a:pt x="5962671" y="1011170"/>
                  <a:pt x="5931295" y="924511"/>
                  <a:pt x="5895436" y="933476"/>
                </a:cubicBezTo>
                <a:cubicBezTo>
                  <a:pt x="5859577" y="942441"/>
                  <a:pt x="5805789" y="1070935"/>
                  <a:pt x="5769930" y="1058982"/>
                </a:cubicBezTo>
                <a:cubicBezTo>
                  <a:pt x="5734071" y="1047029"/>
                  <a:pt x="5713154" y="891641"/>
                  <a:pt x="5680283" y="861759"/>
                </a:cubicBezTo>
                <a:cubicBezTo>
                  <a:pt x="5647413" y="831877"/>
                  <a:pt x="5619025" y="899112"/>
                  <a:pt x="5572707" y="879688"/>
                </a:cubicBezTo>
                <a:cubicBezTo>
                  <a:pt x="5526389" y="860264"/>
                  <a:pt x="5457660" y="767629"/>
                  <a:pt x="5402377" y="745217"/>
                </a:cubicBezTo>
                <a:cubicBezTo>
                  <a:pt x="5347095" y="722805"/>
                  <a:pt x="5288824" y="758664"/>
                  <a:pt x="5241012" y="745217"/>
                </a:cubicBezTo>
                <a:cubicBezTo>
                  <a:pt x="5193200" y="731770"/>
                  <a:pt x="5172283" y="685452"/>
                  <a:pt x="5115507" y="664535"/>
                </a:cubicBezTo>
                <a:cubicBezTo>
                  <a:pt x="5058731" y="643618"/>
                  <a:pt x="4948166" y="618218"/>
                  <a:pt x="4900354" y="619712"/>
                </a:cubicBezTo>
                <a:cubicBezTo>
                  <a:pt x="4852542" y="621206"/>
                  <a:pt x="4855530" y="692924"/>
                  <a:pt x="4828636" y="673500"/>
                </a:cubicBezTo>
                <a:cubicBezTo>
                  <a:pt x="4801742" y="654076"/>
                  <a:pt x="4768871" y="552476"/>
                  <a:pt x="4738989" y="503170"/>
                </a:cubicBezTo>
                <a:cubicBezTo>
                  <a:pt x="4709107" y="453864"/>
                  <a:pt x="4655318" y="422488"/>
                  <a:pt x="4649342" y="377665"/>
                </a:cubicBezTo>
                <a:cubicBezTo>
                  <a:pt x="4643366" y="332842"/>
                  <a:pt x="4719565" y="270088"/>
                  <a:pt x="4703130" y="234229"/>
                </a:cubicBezTo>
                <a:cubicBezTo>
                  <a:pt x="4686695" y="198370"/>
                  <a:pt x="4585095" y="181935"/>
                  <a:pt x="4550730" y="162512"/>
                </a:cubicBezTo>
                <a:cubicBezTo>
                  <a:pt x="4516365" y="143089"/>
                  <a:pt x="4559695" y="123665"/>
                  <a:pt x="4496942" y="117688"/>
                </a:cubicBezTo>
                <a:cubicBezTo>
                  <a:pt x="4434189" y="111712"/>
                  <a:pt x="4207083" y="102747"/>
                  <a:pt x="4174212" y="126653"/>
                </a:cubicBezTo>
                <a:cubicBezTo>
                  <a:pt x="4141341" y="150559"/>
                  <a:pt x="4286271" y="207335"/>
                  <a:pt x="4299718" y="261123"/>
                </a:cubicBezTo>
                <a:cubicBezTo>
                  <a:pt x="4313165" y="314911"/>
                  <a:pt x="4293742" y="423982"/>
                  <a:pt x="4254895" y="449382"/>
                </a:cubicBezTo>
                <a:cubicBezTo>
                  <a:pt x="4216048" y="474782"/>
                  <a:pt x="4112954" y="410535"/>
                  <a:pt x="4066636" y="413523"/>
                </a:cubicBezTo>
                <a:cubicBezTo>
                  <a:pt x="4020318" y="416511"/>
                  <a:pt x="4006871" y="444900"/>
                  <a:pt x="3976989" y="467312"/>
                </a:cubicBezTo>
                <a:cubicBezTo>
                  <a:pt x="3947107" y="489724"/>
                  <a:pt x="3927683" y="552476"/>
                  <a:pt x="3887342" y="547994"/>
                </a:cubicBezTo>
                <a:cubicBezTo>
                  <a:pt x="3847001" y="543512"/>
                  <a:pt x="3758848" y="482252"/>
                  <a:pt x="3734942" y="440417"/>
                </a:cubicBezTo>
                <a:cubicBezTo>
                  <a:pt x="3711036" y="398582"/>
                  <a:pt x="3754366" y="319394"/>
                  <a:pt x="3743907" y="296982"/>
                </a:cubicBezTo>
                <a:cubicBezTo>
                  <a:pt x="3733448" y="274570"/>
                  <a:pt x="3681154" y="332841"/>
                  <a:pt x="3672189" y="305947"/>
                </a:cubicBezTo>
                <a:cubicBezTo>
                  <a:pt x="3663224" y="279053"/>
                  <a:pt x="3714024" y="171476"/>
                  <a:pt x="3690118" y="135617"/>
                </a:cubicBezTo>
                <a:cubicBezTo>
                  <a:pt x="3666212" y="99758"/>
                  <a:pt x="3582542" y="99759"/>
                  <a:pt x="3528754" y="90794"/>
                </a:cubicBezTo>
                <a:cubicBezTo>
                  <a:pt x="3474966" y="81829"/>
                  <a:pt x="3407730" y="89300"/>
                  <a:pt x="3367389" y="81829"/>
                </a:cubicBezTo>
                <a:cubicBezTo>
                  <a:pt x="3327048" y="74358"/>
                  <a:pt x="3318084" y="-10806"/>
                  <a:pt x="3286707" y="1147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0802E5C-6456-D416-D15D-D4112F17F081}"/>
              </a:ext>
            </a:extLst>
          </p:cNvPr>
          <p:cNvGrpSpPr/>
          <p:nvPr/>
        </p:nvGrpSpPr>
        <p:grpSpPr>
          <a:xfrm>
            <a:off x="85845" y="1647431"/>
            <a:ext cx="3137803" cy="4025040"/>
            <a:chOff x="4023698" y="462160"/>
            <a:chExt cx="4605328" cy="6028287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7BC83592-1E04-3826-EC8D-CC6FE6181866}"/>
                </a:ext>
              </a:extLst>
            </p:cNvPr>
            <p:cNvSpPr/>
            <p:nvPr/>
          </p:nvSpPr>
          <p:spPr>
            <a:xfrm>
              <a:off x="4023698" y="1407459"/>
              <a:ext cx="4573455" cy="5082988"/>
            </a:xfrm>
            <a:custGeom>
              <a:avLst/>
              <a:gdLst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730773 w 4573455"/>
                <a:gd name="connsiteY30" fmla="*/ 3711388 h 5082988"/>
                <a:gd name="connsiteX31" fmla="*/ 3811455 w 4573455"/>
                <a:gd name="connsiteY31" fmla="*/ 3783106 h 5082988"/>
                <a:gd name="connsiteX32" fmla="*/ 3910067 w 4573455"/>
                <a:gd name="connsiteY32" fmla="*/ 3854823 h 5082988"/>
                <a:gd name="connsiteX33" fmla="*/ 3954890 w 4573455"/>
                <a:gd name="connsiteY33" fmla="*/ 3872753 h 5082988"/>
                <a:gd name="connsiteX34" fmla="*/ 3981784 w 4573455"/>
                <a:gd name="connsiteY34" fmla="*/ 4034117 h 5082988"/>
                <a:gd name="connsiteX35" fmla="*/ 3910067 w 4573455"/>
                <a:gd name="connsiteY35" fmla="*/ 4186517 h 5082988"/>
                <a:gd name="connsiteX36" fmla="*/ 3793526 w 4573455"/>
                <a:gd name="connsiteY36" fmla="*/ 4105835 h 5082988"/>
                <a:gd name="connsiteX37" fmla="*/ 3748702 w 4573455"/>
                <a:gd name="connsiteY37" fmla="*/ 4303059 h 5082988"/>
                <a:gd name="connsiteX38" fmla="*/ 3425973 w 4573455"/>
                <a:gd name="connsiteY38" fmla="*/ 4455459 h 5082988"/>
                <a:gd name="connsiteX39" fmla="*/ 3515620 w 4573455"/>
                <a:gd name="connsiteY39" fmla="*/ 4607859 h 5082988"/>
                <a:gd name="connsiteX40" fmla="*/ 3560443 w 4573455"/>
                <a:gd name="connsiteY40" fmla="*/ 4688541 h 5082988"/>
                <a:gd name="connsiteX41" fmla="*/ 3506655 w 4573455"/>
                <a:gd name="connsiteY41" fmla="*/ 4787153 h 5082988"/>
                <a:gd name="connsiteX42" fmla="*/ 3614231 w 4573455"/>
                <a:gd name="connsiteY42" fmla="*/ 4805082 h 5082988"/>
                <a:gd name="connsiteX43" fmla="*/ 3578373 w 4573455"/>
                <a:gd name="connsiteY43" fmla="*/ 4975412 h 5082988"/>
                <a:gd name="connsiteX44" fmla="*/ 3425973 w 4573455"/>
                <a:gd name="connsiteY44" fmla="*/ 4921623 h 5082988"/>
                <a:gd name="connsiteX45" fmla="*/ 3425973 w 4573455"/>
                <a:gd name="connsiteY45" fmla="*/ 4796117 h 5082988"/>
                <a:gd name="connsiteX46" fmla="*/ 3291502 w 4573455"/>
                <a:gd name="connsiteY46" fmla="*/ 4849906 h 5082988"/>
                <a:gd name="connsiteX47" fmla="*/ 3210820 w 4573455"/>
                <a:gd name="connsiteY47" fmla="*/ 4787153 h 5082988"/>
                <a:gd name="connsiteX48" fmla="*/ 3121173 w 4573455"/>
                <a:gd name="connsiteY48" fmla="*/ 4751294 h 5082988"/>
                <a:gd name="connsiteX49" fmla="*/ 3121173 w 4573455"/>
                <a:gd name="connsiteY49" fmla="*/ 4894729 h 5082988"/>
                <a:gd name="connsiteX50" fmla="*/ 2789478 w 4573455"/>
                <a:gd name="connsiteY50" fmla="*/ 4867835 h 5082988"/>
                <a:gd name="connsiteX51" fmla="*/ 2762584 w 4573455"/>
                <a:gd name="connsiteY51" fmla="*/ 4957482 h 5082988"/>
                <a:gd name="connsiteX52" fmla="*/ 2708796 w 4573455"/>
                <a:gd name="connsiteY52" fmla="*/ 4957482 h 5082988"/>
                <a:gd name="connsiteX53" fmla="*/ 2699831 w 4573455"/>
                <a:gd name="connsiteY53" fmla="*/ 5020235 h 5082988"/>
                <a:gd name="connsiteX54" fmla="*/ 2448820 w 4573455"/>
                <a:gd name="connsiteY54" fmla="*/ 5029200 h 5082988"/>
                <a:gd name="connsiteX55" fmla="*/ 2403996 w 4573455"/>
                <a:gd name="connsiteY55" fmla="*/ 4912659 h 5082988"/>
                <a:gd name="connsiteX56" fmla="*/ 2296420 w 4573455"/>
                <a:gd name="connsiteY56" fmla="*/ 4921623 h 5082988"/>
                <a:gd name="connsiteX57" fmla="*/ 2179878 w 4573455"/>
                <a:gd name="connsiteY57" fmla="*/ 4849906 h 5082988"/>
                <a:gd name="connsiteX58" fmla="*/ 2179878 w 4573455"/>
                <a:gd name="connsiteY58" fmla="*/ 5029200 h 5082988"/>
                <a:gd name="connsiteX59" fmla="*/ 2072302 w 4573455"/>
                <a:gd name="connsiteY59" fmla="*/ 5082988 h 5082988"/>
                <a:gd name="connsiteX60" fmla="*/ 2036443 w 4573455"/>
                <a:gd name="connsiteY60" fmla="*/ 5029200 h 5082988"/>
                <a:gd name="connsiteX61" fmla="*/ 1991620 w 4573455"/>
                <a:gd name="connsiteY61" fmla="*/ 5020235 h 5082988"/>
                <a:gd name="connsiteX62" fmla="*/ 1982655 w 4573455"/>
                <a:gd name="connsiteY62" fmla="*/ 4912659 h 5082988"/>
                <a:gd name="connsiteX63" fmla="*/ 1910937 w 4573455"/>
                <a:gd name="connsiteY63" fmla="*/ 4930588 h 5082988"/>
                <a:gd name="connsiteX64" fmla="*/ 1866114 w 4573455"/>
                <a:gd name="connsiteY64" fmla="*/ 4885765 h 5082988"/>
                <a:gd name="connsiteX65" fmla="*/ 1794396 w 4573455"/>
                <a:gd name="connsiteY65" fmla="*/ 4903694 h 5082988"/>
                <a:gd name="connsiteX66" fmla="*/ 1390984 w 4573455"/>
                <a:gd name="connsiteY66" fmla="*/ 4778188 h 5082988"/>
                <a:gd name="connsiteX67" fmla="*/ 1265478 w 4573455"/>
                <a:gd name="connsiteY67" fmla="*/ 4751294 h 5082988"/>
                <a:gd name="connsiteX68" fmla="*/ 1265478 w 4573455"/>
                <a:gd name="connsiteY68" fmla="*/ 4652682 h 5082988"/>
                <a:gd name="connsiteX69" fmla="*/ 1113078 w 4573455"/>
                <a:gd name="connsiteY69" fmla="*/ 4670612 h 5082988"/>
                <a:gd name="connsiteX70" fmla="*/ 1139973 w 4573455"/>
                <a:gd name="connsiteY70" fmla="*/ 4760259 h 5082988"/>
                <a:gd name="connsiteX71" fmla="*/ 1157902 w 4573455"/>
                <a:gd name="connsiteY71" fmla="*/ 4760259 h 5082988"/>
                <a:gd name="connsiteX72" fmla="*/ 1157902 w 4573455"/>
                <a:gd name="connsiteY72" fmla="*/ 4831976 h 5082988"/>
                <a:gd name="connsiteX73" fmla="*/ 1041361 w 4573455"/>
                <a:gd name="connsiteY73" fmla="*/ 4805082 h 5082988"/>
                <a:gd name="connsiteX74" fmla="*/ 888961 w 4573455"/>
                <a:gd name="connsiteY74" fmla="*/ 4840941 h 5082988"/>
                <a:gd name="connsiteX75" fmla="*/ 790349 w 4573455"/>
                <a:gd name="connsiteY75" fmla="*/ 4796117 h 5082988"/>
                <a:gd name="connsiteX76" fmla="*/ 709667 w 4573455"/>
                <a:gd name="connsiteY76" fmla="*/ 4823012 h 5082988"/>
                <a:gd name="connsiteX77" fmla="*/ 646914 w 4573455"/>
                <a:gd name="connsiteY77" fmla="*/ 4733365 h 5082988"/>
                <a:gd name="connsiteX78" fmla="*/ 700702 w 4573455"/>
                <a:gd name="connsiteY78" fmla="*/ 4491317 h 5082988"/>
                <a:gd name="connsiteX79" fmla="*/ 808278 w 4573455"/>
                <a:gd name="connsiteY79" fmla="*/ 4087906 h 5082988"/>
                <a:gd name="connsiteX80" fmla="*/ 1104114 w 4573455"/>
                <a:gd name="connsiteY80" fmla="*/ 3738282 h 5082988"/>
                <a:gd name="connsiteX81" fmla="*/ 727596 w 4573455"/>
                <a:gd name="connsiteY81" fmla="*/ 3612776 h 5082988"/>
                <a:gd name="connsiteX82" fmla="*/ 673808 w 4573455"/>
                <a:gd name="connsiteY82" fmla="*/ 3523129 h 5082988"/>
                <a:gd name="connsiteX83" fmla="*/ 602090 w 4573455"/>
                <a:gd name="connsiteY83" fmla="*/ 3594847 h 5082988"/>
                <a:gd name="connsiteX84" fmla="*/ 449690 w 4573455"/>
                <a:gd name="connsiteY84" fmla="*/ 3523129 h 5082988"/>
                <a:gd name="connsiteX85" fmla="*/ 404867 w 4573455"/>
                <a:gd name="connsiteY85" fmla="*/ 3496235 h 5082988"/>
                <a:gd name="connsiteX86" fmla="*/ 369008 w 4573455"/>
                <a:gd name="connsiteY86" fmla="*/ 3541059 h 5082988"/>
                <a:gd name="connsiteX87" fmla="*/ 144890 w 4573455"/>
                <a:gd name="connsiteY87" fmla="*/ 3209365 h 5082988"/>
                <a:gd name="connsiteX88" fmla="*/ 234537 w 4573455"/>
                <a:gd name="connsiteY88" fmla="*/ 3021106 h 5082988"/>
                <a:gd name="connsiteX89" fmla="*/ 73173 w 4573455"/>
                <a:gd name="connsiteY89" fmla="*/ 2904565 h 5082988"/>
                <a:gd name="connsiteX90" fmla="*/ 171784 w 4573455"/>
                <a:gd name="connsiteY90" fmla="*/ 2590800 h 5082988"/>
                <a:gd name="connsiteX91" fmla="*/ 270396 w 4573455"/>
                <a:gd name="connsiteY91" fmla="*/ 2528047 h 5082988"/>
                <a:gd name="connsiteX92" fmla="*/ 216608 w 4573455"/>
                <a:gd name="connsiteY92" fmla="*/ 2402541 h 5082988"/>
                <a:gd name="connsiteX93" fmla="*/ 126961 w 4573455"/>
                <a:gd name="connsiteY93" fmla="*/ 2402541 h 5082988"/>
                <a:gd name="connsiteX94" fmla="*/ 198678 w 4573455"/>
                <a:gd name="connsiteY94" fmla="*/ 2303929 h 5082988"/>
                <a:gd name="connsiteX95" fmla="*/ 100067 w 4573455"/>
                <a:gd name="connsiteY95" fmla="*/ 2277035 h 5082988"/>
                <a:gd name="connsiteX96" fmla="*/ 73173 w 4573455"/>
                <a:gd name="connsiteY96" fmla="*/ 2151529 h 5082988"/>
                <a:gd name="connsiteX97" fmla="*/ 109031 w 4573455"/>
                <a:gd name="connsiteY97" fmla="*/ 2106706 h 5082988"/>
                <a:gd name="connsiteX98" fmla="*/ 109031 w 4573455"/>
                <a:gd name="connsiteY98" fmla="*/ 2026023 h 5082988"/>
                <a:gd name="connsiteX99" fmla="*/ 1455 w 4573455"/>
                <a:gd name="connsiteY99" fmla="*/ 1954306 h 5082988"/>
                <a:gd name="connsiteX100" fmla="*/ 198678 w 4573455"/>
                <a:gd name="connsiteY100" fmla="*/ 1891553 h 5082988"/>
                <a:gd name="connsiteX101" fmla="*/ 144890 w 4573455"/>
                <a:gd name="connsiteY101" fmla="*/ 1855694 h 5082988"/>
                <a:gd name="connsiteX102" fmla="*/ 216608 w 4573455"/>
                <a:gd name="connsiteY102" fmla="*/ 1685365 h 5082988"/>
                <a:gd name="connsiteX103" fmla="*/ 117996 w 4573455"/>
                <a:gd name="connsiteY103" fmla="*/ 1362635 h 5082988"/>
                <a:gd name="connsiteX104" fmla="*/ 207643 w 4573455"/>
                <a:gd name="connsiteY104" fmla="*/ 1299882 h 5082988"/>
                <a:gd name="connsiteX105" fmla="*/ 315220 w 4573455"/>
                <a:gd name="connsiteY105" fmla="*/ 1389529 h 5082988"/>
                <a:gd name="connsiteX106" fmla="*/ 467620 w 4573455"/>
                <a:gd name="connsiteY106" fmla="*/ 1326776 h 5082988"/>
                <a:gd name="connsiteX107" fmla="*/ 548302 w 4573455"/>
                <a:gd name="connsiteY107" fmla="*/ 1362635 h 5082988"/>
                <a:gd name="connsiteX108" fmla="*/ 566231 w 4573455"/>
                <a:gd name="connsiteY108" fmla="*/ 1281953 h 5082988"/>
                <a:gd name="connsiteX109" fmla="*/ 485549 w 4573455"/>
                <a:gd name="connsiteY109" fmla="*/ 1237129 h 5082988"/>
                <a:gd name="connsiteX110" fmla="*/ 620020 w 4573455"/>
                <a:gd name="connsiteY110" fmla="*/ 1102659 h 5082988"/>
                <a:gd name="connsiteX111" fmla="*/ 691737 w 4573455"/>
                <a:gd name="connsiteY111" fmla="*/ 905435 h 5082988"/>
                <a:gd name="connsiteX112" fmla="*/ 557267 w 4573455"/>
                <a:gd name="connsiteY112" fmla="*/ 887506 h 5082988"/>
                <a:gd name="connsiteX113" fmla="*/ 530373 w 4573455"/>
                <a:gd name="connsiteY113" fmla="*/ 744070 h 5082988"/>
                <a:gd name="connsiteX114" fmla="*/ 727596 w 4573455"/>
                <a:gd name="connsiteY114" fmla="*/ 744070 h 5082988"/>
                <a:gd name="connsiteX115" fmla="*/ 700702 w 4573455"/>
                <a:gd name="connsiteY115" fmla="*/ 618565 h 5082988"/>
                <a:gd name="connsiteX116" fmla="*/ 799314 w 4573455"/>
                <a:gd name="connsiteY116" fmla="*/ 546847 h 5082988"/>
                <a:gd name="connsiteX117" fmla="*/ 799314 w 4573455"/>
                <a:gd name="connsiteY117" fmla="*/ 331694 h 5082988"/>
                <a:gd name="connsiteX118" fmla="*/ 853102 w 4573455"/>
                <a:gd name="connsiteY118" fmla="*/ 242047 h 5082988"/>
                <a:gd name="connsiteX119" fmla="*/ 745526 w 4573455"/>
                <a:gd name="connsiteY119" fmla="*/ 206188 h 5082988"/>
                <a:gd name="connsiteX120" fmla="*/ 754490 w 4573455"/>
                <a:gd name="connsiteY120" fmla="*/ 71717 h 5082988"/>
                <a:gd name="connsiteX121" fmla="*/ 835173 w 4573455"/>
                <a:gd name="connsiteY121" fmla="*/ 0 h 50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4573455" h="5082988">
                  <a:moveTo>
                    <a:pt x="4573455" y="2241176"/>
                  </a:moveTo>
                  <a:cubicBezTo>
                    <a:pt x="4527137" y="2244911"/>
                    <a:pt x="4480820" y="2248647"/>
                    <a:pt x="4456914" y="2259106"/>
                  </a:cubicBezTo>
                  <a:cubicBezTo>
                    <a:pt x="4433008" y="2269565"/>
                    <a:pt x="4449443" y="2308411"/>
                    <a:pt x="4430020" y="2303929"/>
                  </a:cubicBezTo>
                  <a:cubicBezTo>
                    <a:pt x="4410597" y="2299447"/>
                    <a:pt x="4355314" y="2257612"/>
                    <a:pt x="4340373" y="2232212"/>
                  </a:cubicBezTo>
                  <a:cubicBezTo>
                    <a:pt x="4325432" y="2206812"/>
                    <a:pt x="4367267" y="2173941"/>
                    <a:pt x="4340373" y="2151529"/>
                  </a:cubicBezTo>
                  <a:cubicBezTo>
                    <a:pt x="4313479" y="2129117"/>
                    <a:pt x="4205902" y="2090270"/>
                    <a:pt x="4179008" y="2097741"/>
                  </a:cubicBezTo>
                  <a:cubicBezTo>
                    <a:pt x="4152114" y="2105212"/>
                    <a:pt x="4165561" y="2178424"/>
                    <a:pt x="4179008" y="2196353"/>
                  </a:cubicBezTo>
                  <a:cubicBezTo>
                    <a:pt x="4192455" y="2214282"/>
                    <a:pt x="4289572" y="2184399"/>
                    <a:pt x="4259690" y="2205317"/>
                  </a:cubicBezTo>
                  <a:cubicBezTo>
                    <a:pt x="4229808" y="2226235"/>
                    <a:pt x="4044537" y="2294965"/>
                    <a:pt x="3999714" y="2321859"/>
                  </a:cubicBezTo>
                  <a:cubicBezTo>
                    <a:pt x="3954891" y="2348753"/>
                    <a:pt x="4017643" y="2356223"/>
                    <a:pt x="3990749" y="2366682"/>
                  </a:cubicBezTo>
                  <a:cubicBezTo>
                    <a:pt x="3963855" y="2377141"/>
                    <a:pt x="3868231" y="2368177"/>
                    <a:pt x="3838349" y="2384612"/>
                  </a:cubicBezTo>
                  <a:cubicBezTo>
                    <a:pt x="3808467" y="2401047"/>
                    <a:pt x="3832373" y="2459318"/>
                    <a:pt x="3811455" y="2465294"/>
                  </a:cubicBezTo>
                  <a:cubicBezTo>
                    <a:pt x="3790537" y="2471270"/>
                    <a:pt x="3729278" y="2414494"/>
                    <a:pt x="3712843" y="2420470"/>
                  </a:cubicBezTo>
                  <a:cubicBezTo>
                    <a:pt x="3696408" y="2426446"/>
                    <a:pt x="3729278" y="2487706"/>
                    <a:pt x="3712843" y="2501153"/>
                  </a:cubicBezTo>
                  <a:cubicBezTo>
                    <a:pt x="3696408" y="2514600"/>
                    <a:pt x="3641125" y="2490694"/>
                    <a:pt x="3614231" y="2501153"/>
                  </a:cubicBezTo>
                  <a:cubicBezTo>
                    <a:pt x="3587337" y="2511612"/>
                    <a:pt x="3561937" y="2538506"/>
                    <a:pt x="3551478" y="2563906"/>
                  </a:cubicBezTo>
                  <a:cubicBezTo>
                    <a:pt x="3541019" y="2589306"/>
                    <a:pt x="3561937" y="2638612"/>
                    <a:pt x="3551478" y="2653553"/>
                  </a:cubicBezTo>
                  <a:cubicBezTo>
                    <a:pt x="3541019" y="2668494"/>
                    <a:pt x="3500679" y="2665506"/>
                    <a:pt x="3488726" y="2653553"/>
                  </a:cubicBezTo>
                  <a:cubicBezTo>
                    <a:pt x="3476773" y="2641600"/>
                    <a:pt x="3499185" y="2581835"/>
                    <a:pt x="3479761" y="2581835"/>
                  </a:cubicBezTo>
                  <a:cubicBezTo>
                    <a:pt x="3460337" y="2581835"/>
                    <a:pt x="3406549" y="2643094"/>
                    <a:pt x="3372184" y="2653553"/>
                  </a:cubicBezTo>
                  <a:cubicBezTo>
                    <a:pt x="3337819" y="2664012"/>
                    <a:pt x="3298973" y="2614706"/>
                    <a:pt x="3273573" y="2644588"/>
                  </a:cubicBezTo>
                  <a:cubicBezTo>
                    <a:pt x="3248173" y="2674470"/>
                    <a:pt x="3246678" y="2822388"/>
                    <a:pt x="3219784" y="2832847"/>
                  </a:cubicBezTo>
                  <a:cubicBezTo>
                    <a:pt x="3192890" y="2843306"/>
                    <a:pt x="3112208" y="2707341"/>
                    <a:pt x="3112208" y="2707341"/>
                  </a:cubicBezTo>
                  <a:cubicBezTo>
                    <a:pt x="3089796" y="2692400"/>
                    <a:pt x="3079338" y="2713318"/>
                    <a:pt x="3085314" y="2743200"/>
                  </a:cubicBezTo>
                  <a:cubicBezTo>
                    <a:pt x="3091290" y="2773082"/>
                    <a:pt x="3107726" y="2838823"/>
                    <a:pt x="3148067" y="2886635"/>
                  </a:cubicBezTo>
                  <a:cubicBezTo>
                    <a:pt x="3188408" y="2934447"/>
                    <a:pt x="3307938" y="2983752"/>
                    <a:pt x="3327361" y="3030070"/>
                  </a:cubicBezTo>
                  <a:cubicBezTo>
                    <a:pt x="3346784" y="3076388"/>
                    <a:pt x="3261620" y="3113741"/>
                    <a:pt x="3264608" y="3164541"/>
                  </a:cubicBezTo>
                  <a:cubicBezTo>
                    <a:pt x="3267596" y="3215341"/>
                    <a:pt x="3315408" y="3278093"/>
                    <a:pt x="3345290" y="3334870"/>
                  </a:cubicBezTo>
                  <a:cubicBezTo>
                    <a:pt x="3375172" y="3391647"/>
                    <a:pt x="3412526" y="3478306"/>
                    <a:pt x="3443902" y="3505200"/>
                  </a:cubicBezTo>
                  <a:cubicBezTo>
                    <a:pt x="3475278" y="3532094"/>
                    <a:pt x="3485737" y="3461870"/>
                    <a:pt x="3533549" y="3496235"/>
                  </a:cubicBezTo>
                  <a:cubicBezTo>
                    <a:pt x="3581361" y="3530600"/>
                    <a:pt x="3684455" y="3663576"/>
                    <a:pt x="3730773" y="3711388"/>
                  </a:cubicBezTo>
                  <a:cubicBezTo>
                    <a:pt x="3777091" y="3759200"/>
                    <a:pt x="3781573" y="3759200"/>
                    <a:pt x="3811455" y="3783106"/>
                  </a:cubicBezTo>
                  <a:cubicBezTo>
                    <a:pt x="3841337" y="3807012"/>
                    <a:pt x="3886161" y="3839882"/>
                    <a:pt x="3910067" y="3854823"/>
                  </a:cubicBezTo>
                  <a:cubicBezTo>
                    <a:pt x="3933973" y="3869764"/>
                    <a:pt x="3942937" y="3842871"/>
                    <a:pt x="3954890" y="3872753"/>
                  </a:cubicBezTo>
                  <a:cubicBezTo>
                    <a:pt x="3966843" y="3902635"/>
                    <a:pt x="3989254" y="3981823"/>
                    <a:pt x="3981784" y="4034117"/>
                  </a:cubicBezTo>
                  <a:cubicBezTo>
                    <a:pt x="3974314" y="4086411"/>
                    <a:pt x="3941443" y="4174564"/>
                    <a:pt x="3910067" y="4186517"/>
                  </a:cubicBezTo>
                  <a:cubicBezTo>
                    <a:pt x="3878691" y="4198470"/>
                    <a:pt x="3820420" y="4086411"/>
                    <a:pt x="3793526" y="4105835"/>
                  </a:cubicBezTo>
                  <a:cubicBezTo>
                    <a:pt x="3766632" y="4125259"/>
                    <a:pt x="3809961" y="4244788"/>
                    <a:pt x="3748702" y="4303059"/>
                  </a:cubicBezTo>
                  <a:cubicBezTo>
                    <a:pt x="3687443" y="4361330"/>
                    <a:pt x="3464820" y="4404659"/>
                    <a:pt x="3425973" y="4455459"/>
                  </a:cubicBezTo>
                  <a:cubicBezTo>
                    <a:pt x="3387126" y="4506259"/>
                    <a:pt x="3493208" y="4569012"/>
                    <a:pt x="3515620" y="4607859"/>
                  </a:cubicBezTo>
                  <a:cubicBezTo>
                    <a:pt x="3538032" y="4646706"/>
                    <a:pt x="3561937" y="4658659"/>
                    <a:pt x="3560443" y="4688541"/>
                  </a:cubicBezTo>
                  <a:cubicBezTo>
                    <a:pt x="3558949" y="4718423"/>
                    <a:pt x="3497690" y="4767729"/>
                    <a:pt x="3506655" y="4787153"/>
                  </a:cubicBezTo>
                  <a:cubicBezTo>
                    <a:pt x="3515620" y="4806577"/>
                    <a:pt x="3602278" y="4773706"/>
                    <a:pt x="3614231" y="4805082"/>
                  </a:cubicBezTo>
                  <a:cubicBezTo>
                    <a:pt x="3626184" y="4836459"/>
                    <a:pt x="3609749" y="4955989"/>
                    <a:pt x="3578373" y="4975412"/>
                  </a:cubicBezTo>
                  <a:cubicBezTo>
                    <a:pt x="3546997" y="4994836"/>
                    <a:pt x="3451373" y="4951505"/>
                    <a:pt x="3425973" y="4921623"/>
                  </a:cubicBezTo>
                  <a:cubicBezTo>
                    <a:pt x="3400573" y="4891741"/>
                    <a:pt x="3448385" y="4808070"/>
                    <a:pt x="3425973" y="4796117"/>
                  </a:cubicBezTo>
                  <a:cubicBezTo>
                    <a:pt x="3403561" y="4784164"/>
                    <a:pt x="3327361" y="4851400"/>
                    <a:pt x="3291502" y="4849906"/>
                  </a:cubicBezTo>
                  <a:cubicBezTo>
                    <a:pt x="3255643" y="4848412"/>
                    <a:pt x="3239208" y="4803588"/>
                    <a:pt x="3210820" y="4787153"/>
                  </a:cubicBezTo>
                  <a:cubicBezTo>
                    <a:pt x="3182432" y="4770718"/>
                    <a:pt x="3136114" y="4733365"/>
                    <a:pt x="3121173" y="4751294"/>
                  </a:cubicBezTo>
                  <a:cubicBezTo>
                    <a:pt x="3106232" y="4769223"/>
                    <a:pt x="3176455" y="4875306"/>
                    <a:pt x="3121173" y="4894729"/>
                  </a:cubicBezTo>
                  <a:cubicBezTo>
                    <a:pt x="3065891" y="4914152"/>
                    <a:pt x="2849243" y="4857376"/>
                    <a:pt x="2789478" y="4867835"/>
                  </a:cubicBezTo>
                  <a:cubicBezTo>
                    <a:pt x="2729713" y="4878294"/>
                    <a:pt x="2776031" y="4942541"/>
                    <a:pt x="2762584" y="4957482"/>
                  </a:cubicBezTo>
                  <a:cubicBezTo>
                    <a:pt x="2749137" y="4972423"/>
                    <a:pt x="2719255" y="4947023"/>
                    <a:pt x="2708796" y="4957482"/>
                  </a:cubicBezTo>
                  <a:cubicBezTo>
                    <a:pt x="2698337" y="4967941"/>
                    <a:pt x="2743160" y="5008282"/>
                    <a:pt x="2699831" y="5020235"/>
                  </a:cubicBezTo>
                  <a:cubicBezTo>
                    <a:pt x="2656502" y="5032188"/>
                    <a:pt x="2498126" y="5047129"/>
                    <a:pt x="2448820" y="5029200"/>
                  </a:cubicBezTo>
                  <a:cubicBezTo>
                    <a:pt x="2399514" y="5011271"/>
                    <a:pt x="2429396" y="4930589"/>
                    <a:pt x="2403996" y="4912659"/>
                  </a:cubicBezTo>
                  <a:cubicBezTo>
                    <a:pt x="2378596" y="4894729"/>
                    <a:pt x="2333773" y="4932082"/>
                    <a:pt x="2296420" y="4921623"/>
                  </a:cubicBezTo>
                  <a:cubicBezTo>
                    <a:pt x="2259067" y="4911164"/>
                    <a:pt x="2199302" y="4831977"/>
                    <a:pt x="2179878" y="4849906"/>
                  </a:cubicBezTo>
                  <a:cubicBezTo>
                    <a:pt x="2160454" y="4867835"/>
                    <a:pt x="2197807" y="4990353"/>
                    <a:pt x="2179878" y="5029200"/>
                  </a:cubicBezTo>
                  <a:cubicBezTo>
                    <a:pt x="2161949" y="5068047"/>
                    <a:pt x="2096208" y="5082988"/>
                    <a:pt x="2072302" y="5082988"/>
                  </a:cubicBezTo>
                  <a:cubicBezTo>
                    <a:pt x="2048396" y="5082988"/>
                    <a:pt x="2049890" y="5039659"/>
                    <a:pt x="2036443" y="5029200"/>
                  </a:cubicBezTo>
                  <a:cubicBezTo>
                    <a:pt x="2022996" y="5018741"/>
                    <a:pt x="2000585" y="5039659"/>
                    <a:pt x="1991620" y="5020235"/>
                  </a:cubicBezTo>
                  <a:cubicBezTo>
                    <a:pt x="1982655" y="5000811"/>
                    <a:pt x="1996102" y="4927600"/>
                    <a:pt x="1982655" y="4912659"/>
                  </a:cubicBezTo>
                  <a:cubicBezTo>
                    <a:pt x="1969208" y="4897718"/>
                    <a:pt x="1930360" y="4935070"/>
                    <a:pt x="1910937" y="4930588"/>
                  </a:cubicBezTo>
                  <a:cubicBezTo>
                    <a:pt x="1891514" y="4926106"/>
                    <a:pt x="1885537" y="4890247"/>
                    <a:pt x="1866114" y="4885765"/>
                  </a:cubicBezTo>
                  <a:cubicBezTo>
                    <a:pt x="1846691" y="4881283"/>
                    <a:pt x="1873584" y="4921624"/>
                    <a:pt x="1794396" y="4903694"/>
                  </a:cubicBezTo>
                  <a:cubicBezTo>
                    <a:pt x="1715208" y="4885765"/>
                    <a:pt x="1479137" y="4803588"/>
                    <a:pt x="1390984" y="4778188"/>
                  </a:cubicBezTo>
                  <a:cubicBezTo>
                    <a:pt x="1302831" y="4752788"/>
                    <a:pt x="1286396" y="4772212"/>
                    <a:pt x="1265478" y="4751294"/>
                  </a:cubicBezTo>
                  <a:cubicBezTo>
                    <a:pt x="1244560" y="4730376"/>
                    <a:pt x="1290878" y="4666129"/>
                    <a:pt x="1265478" y="4652682"/>
                  </a:cubicBezTo>
                  <a:cubicBezTo>
                    <a:pt x="1240078" y="4639235"/>
                    <a:pt x="1133995" y="4652683"/>
                    <a:pt x="1113078" y="4670612"/>
                  </a:cubicBezTo>
                  <a:cubicBezTo>
                    <a:pt x="1092161" y="4688541"/>
                    <a:pt x="1139973" y="4760259"/>
                    <a:pt x="1139973" y="4760259"/>
                  </a:cubicBezTo>
                  <a:cubicBezTo>
                    <a:pt x="1147444" y="4775200"/>
                    <a:pt x="1154914" y="4748306"/>
                    <a:pt x="1157902" y="4760259"/>
                  </a:cubicBezTo>
                  <a:cubicBezTo>
                    <a:pt x="1160890" y="4772212"/>
                    <a:pt x="1177325" y="4824506"/>
                    <a:pt x="1157902" y="4831976"/>
                  </a:cubicBezTo>
                  <a:cubicBezTo>
                    <a:pt x="1138479" y="4839446"/>
                    <a:pt x="1086184" y="4803588"/>
                    <a:pt x="1041361" y="4805082"/>
                  </a:cubicBezTo>
                  <a:cubicBezTo>
                    <a:pt x="996538" y="4806576"/>
                    <a:pt x="930796" y="4842435"/>
                    <a:pt x="888961" y="4840941"/>
                  </a:cubicBezTo>
                  <a:cubicBezTo>
                    <a:pt x="847126" y="4839447"/>
                    <a:pt x="820231" y="4799105"/>
                    <a:pt x="790349" y="4796117"/>
                  </a:cubicBezTo>
                  <a:cubicBezTo>
                    <a:pt x="760467" y="4793129"/>
                    <a:pt x="733573" y="4833471"/>
                    <a:pt x="709667" y="4823012"/>
                  </a:cubicBezTo>
                  <a:cubicBezTo>
                    <a:pt x="685761" y="4812553"/>
                    <a:pt x="648408" y="4788647"/>
                    <a:pt x="646914" y="4733365"/>
                  </a:cubicBezTo>
                  <a:cubicBezTo>
                    <a:pt x="645420" y="4678083"/>
                    <a:pt x="673808" y="4598894"/>
                    <a:pt x="700702" y="4491317"/>
                  </a:cubicBezTo>
                  <a:cubicBezTo>
                    <a:pt x="727596" y="4383741"/>
                    <a:pt x="741043" y="4213412"/>
                    <a:pt x="808278" y="4087906"/>
                  </a:cubicBezTo>
                  <a:cubicBezTo>
                    <a:pt x="875513" y="3962400"/>
                    <a:pt x="1117561" y="3817470"/>
                    <a:pt x="1104114" y="3738282"/>
                  </a:cubicBezTo>
                  <a:cubicBezTo>
                    <a:pt x="1090667" y="3659094"/>
                    <a:pt x="799314" y="3648635"/>
                    <a:pt x="727596" y="3612776"/>
                  </a:cubicBezTo>
                  <a:cubicBezTo>
                    <a:pt x="655878" y="3576917"/>
                    <a:pt x="694726" y="3526117"/>
                    <a:pt x="673808" y="3523129"/>
                  </a:cubicBezTo>
                  <a:cubicBezTo>
                    <a:pt x="652890" y="3520141"/>
                    <a:pt x="639443" y="3594847"/>
                    <a:pt x="602090" y="3594847"/>
                  </a:cubicBezTo>
                  <a:cubicBezTo>
                    <a:pt x="564737" y="3594847"/>
                    <a:pt x="482560" y="3539564"/>
                    <a:pt x="449690" y="3523129"/>
                  </a:cubicBezTo>
                  <a:cubicBezTo>
                    <a:pt x="416820" y="3506694"/>
                    <a:pt x="418314" y="3493247"/>
                    <a:pt x="404867" y="3496235"/>
                  </a:cubicBezTo>
                  <a:cubicBezTo>
                    <a:pt x="391420" y="3499223"/>
                    <a:pt x="412337" y="3588871"/>
                    <a:pt x="369008" y="3541059"/>
                  </a:cubicBezTo>
                  <a:cubicBezTo>
                    <a:pt x="325679" y="3493247"/>
                    <a:pt x="167302" y="3296024"/>
                    <a:pt x="144890" y="3209365"/>
                  </a:cubicBezTo>
                  <a:cubicBezTo>
                    <a:pt x="122478" y="3122706"/>
                    <a:pt x="246490" y="3071906"/>
                    <a:pt x="234537" y="3021106"/>
                  </a:cubicBezTo>
                  <a:cubicBezTo>
                    <a:pt x="222584" y="2970306"/>
                    <a:pt x="83632" y="2976283"/>
                    <a:pt x="73173" y="2904565"/>
                  </a:cubicBezTo>
                  <a:cubicBezTo>
                    <a:pt x="62714" y="2832847"/>
                    <a:pt x="138914" y="2653553"/>
                    <a:pt x="171784" y="2590800"/>
                  </a:cubicBezTo>
                  <a:cubicBezTo>
                    <a:pt x="204654" y="2528047"/>
                    <a:pt x="262925" y="2559423"/>
                    <a:pt x="270396" y="2528047"/>
                  </a:cubicBezTo>
                  <a:cubicBezTo>
                    <a:pt x="277867" y="2496671"/>
                    <a:pt x="240514" y="2423459"/>
                    <a:pt x="216608" y="2402541"/>
                  </a:cubicBezTo>
                  <a:cubicBezTo>
                    <a:pt x="192702" y="2381623"/>
                    <a:pt x="129949" y="2418976"/>
                    <a:pt x="126961" y="2402541"/>
                  </a:cubicBezTo>
                  <a:cubicBezTo>
                    <a:pt x="123973" y="2386106"/>
                    <a:pt x="203160" y="2324847"/>
                    <a:pt x="198678" y="2303929"/>
                  </a:cubicBezTo>
                  <a:cubicBezTo>
                    <a:pt x="194196" y="2283011"/>
                    <a:pt x="120985" y="2302435"/>
                    <a:pt x="100067" y="2277035"/>
                  </a:cubicBezTo>
                  <a:cubicBezTo>
                    <a:pt x="79149" y="2251635"/>
                    <a:pt x="71679" y="2179917"/>
                    <a:pt x="73173" y="2151529"/>
                  </a:cubicBezTo>
                  <a:cubicBezTo>
                    <a:pt x="74667" y="2123141"/>
                    <a:pt x="103055" y="2127624"/>
                    <a:pt x="109031" y="2106706"/>
                  </a:cubicBezTo>
                  <a:cubicBezTo>
                    <a:pt x="115007" y="2085788"/>
                    <a:pt x="126960" y="2051423"/>
                    <a:pt x="109031" y="2026023"/>
                  </a:cubicBezTo>
                  <a:cubicBezTo>
                    <a:pt x="91102" y="2000623"/>
                    <a:pt x="-13486" y="1976718"/>
                    <a:pt x="1455" y="1954306"/>
                  </a:cubicBezTo>
                  <a:cubicBezTo>
                    <a:pt x="16396" y="1931894"/>
                    <a:pt x="174772" y="1907988"/>
                    <a:pt x="198678" y="1891553"/>
                  </a:cubicBezTo>
                  <a:cubicBezTo>
                    <a:pt x="222584" y="1875118"/>
                    <a:pt x="141902" y="1890059"/>
                    <a:pt x="144890" y="1855694"/>
                  </a:cubicBezTo>
                  <a:cubicBezTo>
                    <a:pt x="147878" y="1821329"/>
                    <a:pt x="221090" y="1767541"/>
                    <a:pt x="216608" y="1685365"/>
                  </a:cubicBezTo>
                  <a:cubicBezTo>
                    <a:pt x="212126" y="1603189"/>
                    <a:pt x="119490" y="1426882"/>
                    <a:pt x="117996" y="1362635"/>
                  </a:cubicBezTo>
                  <a:cubicBezTo>
                    <a:pt x="116502" y="1298388"/>
                    <a:pt x="174772" y="1295400"/>
                    <a:pt x="207643" y="1299882"/>
                  </a:cubicBezTo>
                  <a:cubicBezTo>
                    <a:pt x="240514" y="1304364"/>
                    <a:pt x="271891" y="1385047"/>
                    <a:pt x="315220" y="1389529"/>
                  </a:cubicBezTo>
                  <a:cubicBezTo>
                    <a:pt x="358549" y="1394011"/>
                    <a:pt x="428773" y="1331258"/>
                    <a:pt x="467620" y="1326776"/>
                  </a:cubicBezTo>
                  <a:cubicBezTo>
                    <a:pt x="506467" y="1322294"/>
                    <a:pt x="531867" y="1370105"/>
                    <a:pt x="548302" y="1362635"/>
                  </a:cubicBezTo>
                  <a:cubicBezTo>
                    <a:pt x="564737" y="1355165"/>
                    <a:pt x="576690" y="1302871"/>
                    <a:pt x="566231" y="1281953"/>
                  </a:cubicBezTo>
                  <a:cubicBezTo>
                    <a:pt x="555772" y="1261035"/>
                    <a:pt x="476584" y="1267011"/>
                    <a:pt x="485549" y="1237129"/>
                  </a:cubicBezTo>
                  <a:cubicBezTo>
                    <a:pt x="494514" y="1207247"/>
                    <a:pt x="585655" y="1157941"/>
                    <a:pt x="620020" y="1102659"/>
                  </a:cubicBezTo>
                  <a:cubicBezTo>
                    <a:pt x="654385" y="1047377"/>
                    <a:pt x="702196" y="941294"/>
                    <a:pt x="691737" y="905435"/>
                  </a:cubicBezTo>
                  <a:cubicBezTo>
                    <a:pt x="681278" y="869576"/>
                    <a:pt x="584161" y="914400"/>
                    <a:pt x="557267" y="887506"/>
                  </a:cubicBezTo>
                  <a:cubicBezTo>
                    <a:pt x="530373" y="860612"/>
                    <a:pt x="501985" y="767976"/>
                    <a:pt x="530373" y="744070"/>
                  </a:cubicBezTo>
                  <a:cubicBezTo>
                    <a:pt x="558761" y="720164"/>
                    <a:pt x="699208" y="764988"/>
                    <a:pt x="727596" y="744070"/>
                  </a:cubicBezTo>
                  <a:cubicBezTo>
                    <a:pt x="755984" y="723152"/>
                    <a:pt x="688749" y="651435"/>
                    <a:pt x="700702" y="618565"/>
                  </a:cubicBezTo>
                  <a:cubicBezTo>
                    <a:pt x="712655" y="585695"/>
                    <a:pt x="782879" y="594659"/>
                    <a:pt x="799314" y="546847"/>
                  </a:cubicBezTo>
                  <a:cubicBezTo>
                    <a:pt x="815749" y="499035"/>
                    <a:pt x="790349" y="382494"/>
                    <a:pt x="799314" y="331694"/>
                  </a:cubicBezTo>
                  <a:cubicBezTo>
                    <a:pt x="808279" y="280894"/>
                    <a:pt x="862067" y="262965"/>
                    <a:pt x="853102" y="242047"/>
                  </a:cubicBezTo>
                  <a:cubicBezTo>
                    <a:pt x="844137" y="221129"/>
                    <a:pt x="761961" y="234576"/>
                    <a:pt x="745526" y="206188"/>
                  </a:cubicBezTo>
                  <a:cubicBezTo>
                    <a:pt x="729091" y="177800"/>
                    <a:pt x="739549" y="106082"/>
                    <a:pt x="754490" y="71717"/>
                  </a:cubicBezTo>
                  <a:cubicBezTo>
                    <a:pt x="769431" y="37352"/>
                    <a:pt x="802302" y="18676"/>
                    <a:pt x="835173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8329E601-DD54-A332-FFA2-015742736C13}"/>
                </a:ext>
              </a:extLst>
            </p:cNvPr>
            <p:cNvSpPr/>
            <p:nvPr/>
          </p:nvSpPr>
          <p:spPr>
            <a:xfrm>
              <a:off x="4849906" y="462160"/>
              <a:ext cx="3779120" cy="3195440"/>
            </a:xfrm>
            <a:custGeom>
              <a:avLst/>
              <a:gdLst>
                <a:gd name="connsiteX0" fmla="*/ 0 w 3779120"/>
                <a:gd name="connsiteY0" fmla="*/ 936334 h 3195440"/>
                <a:gd name="connsiteX1" fmla="*/ 233082 w 3779120"/>
                <a:gd name="connsiteY1" fmla="*/ 909440 h 3195440"/>
                <a:gd name="connsiteX2" fmla="*/ 376518 w 3779120"/>
                <a:gd name="connsiteY2" fmla="*/ 909440 h 3195440"/>
                <a:gd name="connsiteX3" fmla="*/ 421341 w 3779120"/>
                <a:gd name="connsiteY3" fmla="*/ 1115628 h 3195440"/>
                <a:gd name="connsiteX4" fmla="*/ 519953 w 3779120"/>
                <a:gd name="connsiteY4" fmla="*/ 1097699 h 3195440"/>
                <a:gd name="connsiteX5" fmla="*/ 510988 w 3779120"/>
                <a:gd name="connsiteY5" fmla="*/ 1008052 h 3195440"/>
                <a:gd name="connsiteX6" fmla="*/ 636494 w 3779120"/>
                <a:gd name="connsiteY6" fmla="*/ 1115628 h 3195440"/>
                <a:gd name="connsiteX7" fmla="*/ 600635 w 3779120"/>
                <a:gd name="connsiteY7" fmla="*/ 945299 h 3195440"/>
                <a:gd name="connsiteX8" fmla="*/ 681318 w 3779120"/>
                <a:gd name="connsiteY8" fmla="*/ 819793 h 3195440"/>
                <a:gd name="connsiteX9" fmla="*/ 923365 w 3779120"/>
                <a:gd name="connsiteY9" fmla="*/ 828758 h 3195440"/>
                <a:gd name="connsiteX10" fmla="*/ 744070 w 3779120"/>
                <a:gd name="connsiteY10" fmla="*/ 694287 h 3195440"/>
                <a:gd name="connsiteX11" fmla="*/ 815788 w 3779120"/>
                <a:gd name="connsiteY11" fmla="*/ 631534 h 3195440"/>
                <a:gd name="connsiteX12" fmla="*/ 815788 w 3779120"/>
                <a:gd name="connsiteY12" fmla="*/ 514993 h 3195440"/>
                <a:gd name="connsiteX13" fmla="*/ 663388 w 3779120"/>
                <a:gd name="connsiteY13" fmla="*/ 452240 h 3195440"/>
                <a:gd name="connsiteX14" fmla="*/ 860612 w 3779120"/>
                <a:gd name="connsiteY14" fmla="*/ 371558 h 3195440"/>
                <a:gd name="connsiteX15" fmla="*/ 708212 w 3779120"/>
                <a:gd name="connsiteY15" fmla="*/ 21934 h 3195440"/>
                <a:gd name="connsiteX16" fmla="*/ 986118 w 3779120"/>
                <a:gd name="connsiteY16" fmla="*/ 39864 h 3195440"/>
                <a:gd name="connsiteX17" fmla="*/ 1192306 w 3779120"/>
                <a:gd name="connsiteY17" fmla="*/ 66758 h 3195440"/>
                <a:gd name="connsiteX18" fmla="*/ 1335741 w 3779120"/>
                <a:gd name="connsiteY18" fmla="*/ 147440 h 3195440"/>
                <a:gd name="connsiteX19" fmla="*/ 1335741 w 3779120"/>
                <a:gd name="connsiteY19" fmla="*/ 326734 h 3195440"/>
                <a:gd name="connsiteX20" fmla="*/ 1407459 w 3779120"/>
                <a:gd name="connsiteY20" fmla="*/ 461205 h 3195440"/>
                <a:gd name="connsiteX21" fmla="*/ 1506070 w 3779120"/>
                <a:gd name="connsiteY21" fmla="*/ 380522 h 3195440"/>
                <a:gd name="connsiteX22" fmla="*/ 1658470 w 3779120"/>
                <a:gd name="connsiteY22" fmla="*/ 514993 h 3195440"/>
                <a:gd name="connsiteX23" fmla="*/ 1801906 w 3779120"/>
                <a:gd name="connsiteY23" fmla="*/ 452240 h 3195440"/>
                <a:gd name="connsiteX24" fmla="*/ 1828800 w 3779120"/>
                <a:gd name="connsiteY24" fmla="*/ 604640 h 3195440"/>
                <a:gd name="connsiteX25" fmla="*/ 1739153 w 3779120"/>
                <a:gd name="connsiteY25" fmla="*/ 658428 h 3195440"/>
                <a:gd name="connsiteX26" fmla="*/ 1667435 w 3779120"/>
                <a:gd name="connsiteY26" fmla="*/ 703252 h 3195440"/>
                <a:gd name="connsiteX27" fmla="*/ 1703294 w 3779120"/>
                <a:gd name="connsiteY27" fmla="*/ 855652 h 3195440"/>
                <a:gd name="connsiteX28" fmla="*/ 1882588 w 3779120"/>
                <a:gd name="connsiteY28" fmla="*/ 730146 h 3195440"/>
                <a:gd name="connsiteX29" fmla="*/ 1954306 w 3779120"/>
                <a:gd name="connsiteY29" fmla="*/ 828758 h 3195440"/>
                <a:gd name="connsiteX30" fmla="*/ 2026023 w 3779120"/>
                <a:gd name="connsiteY30" fmla="*/ 783934 h 3195440"/>
                <a:gd name="connsiteX31" fmla="*/ 2070847 w 3779120"/>
                <a:gd name="connsiteY31" fmla="*/ 676358 h 3195440"/>
                <a:gd name="connsiteX32" fmla="*/ 2277035 w 3779120"/>
                <a:gd name="connsiteY32" fmla="*/ 640499 h 3195440"/>
                <a:gd name="connsiteX33" fmla="*/ 2501153 w 3779120"/>
                <a:gd name="connsiteY33" fmla="*/ 425346 h 3195440"/>
                <a:gd name="connsiteX34" fmla="*/ 2698376 w 3779120"/>
                <a:gd name="connsiteY34" fmla="*/ 452240 h 3195440"/>
                <a:gd name="connsiteX35" fmla="*/ 2805953 w 3779120"/>
                <a:gd name="connsiteY35" fmla="*/ 246052 h 3195440"/>
                <a:gd name="connsiteX36" fmla="*/ 2976282 w 3779120"/>
                <a:gd name="connsiteY36" fmla="*/ 299840 h 3195440"/>
                <a:gd name="connsiteX37" fmla="*/ 3030070 w 3779120"/>
                <a:gd name="connsiteY37" fmla="*/ 398452 h 3195440"/>
                <a:gd name="connsiteX38" fmla="*/ 3012141 w 3779120"/>
                <a:gd name="connsiteY38" fmla="*/ 541887 h 3195440"/>
                <a:gd name="connsiteX39" fmla="*/ 3003176 w 3779120"/>
                <a:gd name="connsiteY39" fmla="*/ 649464 h 3195440"/>
                <a:gd name="connsiteX40" fmla="*/ 3191435 w 3779120"/>
                <a:gd name="connsiteY40" fmla="*/ 703252 h 3195440"/>
                <a:gd name="connsiteX41" fmla="*/ 3263153 w 3779120"/>
                <a:gd name="connsiteY41" fmla="*/ 801864 h 3195440"/>
                <a:gd name="connsiteX42" fmla="*/ 3361765 w 3779120"/>
                <a:gd name="connsiteY42" fmla="*/ 864616 h 3195440"/>
                <a:gd name="connsiteX43" fmla="*/ 3155576 w 3779120"/>
                <a:gd name="connsiteY43" fmla="*/ 891511 h 3195440"/>
                <a:gd name="connsiteX44" fmla="*/ 3307976 w 3779120"/>
                <a:gd name="connsiteY44" fmla="*/ 990122 h 3195440"/>
                <a:gd name="connsiteX45" fmla="*/ 3388659 w 3779120"/>
                <a:gd name="connsiteY45" fmla="*/ 1232169 h 3195440"/>
                <a:gd name="connsiteX46" fmla="*/ 3370729 w 3779120"/>
                <a:gd name="connsiteY46" fmla="*/ 1447322 h 3195440"/>
                <a:gd name="connsiteX47" fmla="*/ 3245223 w 3779120"/>
                <a:gd name="connsiteY47" fmla="*/ 1599722 h 3195440"/>
                <a:gd name="connsiteX48" fmla="*/ 3505200 w 3779120"/>
                <a:gd name="connsiteY48" fmla="*/ 1868664 h 3195440"/>
                <a:gd name="connsiteX49" fmla="*/ 3505200 w 3779120"/>
                <a:gd name="connsiteY49" fmla="*/ 2056922 h 3195440"/>
                <a:gd name="connsiteX50" fmla="*/ 3558988 w 3779120"/>
                <a:gd name="connsiteY50" fmla="*/ 2263111 h 3195440"/>
                <a:gd name="connsiteX51" fmla="*/ 3585882 w 3779120"/>
                <a:gd name="connsiteY51" fmla="*/ 2487228 h 3195440"/>
                <a:gd name="connsiteX52" fmla="*/ 3657600 w 3779120"/>
                <a:gd name="connsiteY52" fmla="*/ 2684452 h 3195440"/>
                <a:gd name="connsiteX53" fmla="*/ 3567953 w 3779120"/>
                <a:gd name="connsiteY53" fmla="*/ 2783064 h 3195440"/>
                <a:gd name="connsiteX54" fmla="*/ 3765176 w 3779120"/>
                <a:gd name="connsiteY54" fmla="*/ 2836852 h 3195440"/>
                <a:gd name="connsiteX55" fmla="*/ 3747247 w 3779120"/>
                <a:gd name="connsiteY55" fmla="*/ 3195440 h 319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779120" h="3195440">
                  <a:moveTo>
                    <a:pt x="0" y="936334"/>
                  </a:moveTo>
                  <a:cubicBezTo>
                    <a:pt x="85164" y="925128"/>
                    <a:pt x="170329" y="913922"/>
                    <a:pt x="233082" y="909440"/>
                  </a:cubicBezTo>
                  <a:cubicBezTo>
                    <a:pt x="295835" y="904958"/>
                    <a:pt x="345142" y="875075"/>
                    <a:pt x="376518" y="909440"/>
                  </a:cubicBezTo>
                  <a:cubicBezTo>
                    <a:pt x="407895" y="943805"/>
                    <a:pt x="397435" y="1084252"/>
                    <a:pt x="421341" y="1115628"/>
                  </a:cubicBezTo>
                  <a:cubicBezTo>
                    <a:pt x="445247" y="1147005"/>
                    <a:pt x="505012" y="1115628"/>
                    <a:pt x="519953" y="1097699"/>
                  </a:cubicBezTo>
                  <a:cubicBezTo>
                    <a:pt x="534894" y="1079770"/>
                    <a:pt x="491565" y="1005064"/>
                    <a:pt x="510988" y="1008052"/>
                  </a:cubicBezTo>
                  <a:cubicBezTo>
                    <a:pt x="530411" y="1011040"/>
                    <a:pt x="621553" y="1126087"/>
                    <a:pt x="636494" y="1115628"/>
                  </a:cubicBezTo>
                  <a:cubicBezTo>
                    <a:pt x="651435" y="1105169"/>
                    <a:pt x="593164" y="994605"/>
                    <a:pt x="600635" y="945299"/>
                  </a:cubicBezTo>
                  <a:cubicBezTo>
                    <a:pt x="608106" y="895993"/>
                    <a:pt x="627530" y="839216"/>
                    <a:pt x="681318" y="819793"/>
                  </a:cubicBezTo>
                  <a:cubicBezTo>
                    <a:pt x="735106" y="800369"/>
                    <a:pt x="912906" y="849676"/>
                    <a:pt x="923365" y="828758"/>
                  </a:cubicBezTo>
                  <a:cubicBezTo>
                    <a:pt x="933824" y="807840"/>
                    <a:pt x="761999" y="727158"/>
                    <a:pt x="744070" y="694287"/>
                  </a:cubicBezTo>
                  <a:cubicBezTo>
                    <a:pt x="726141" y="661416"/>
                    <a:pt x="803835" y="661416"/>
                    <a:pt x="815788" y="631534"/>
                  </a:cubicBezTo>
                  <a:cubicBezTo>
                    <a:pt x="827741" y="601652"/>
                    <a:pt x="841188" y="544875"/>
                    <a:pt x="815788" y="514993"/>
                  </a:cubicBezTo>
                  <a:cubicBezTo>
                    <a:pt x="790388" y="485111"/>
                    <a:pt x="655917" y="476146"/>
                    <a:pt x="663388" y="452240"/>
                  </a:cubicBezTo>
                  <a:cubicBezTo>
                    <a:pt x="670859" y="428334"/>
                    <a:pt x="853141" y="443276"/>
                    <a:pt x="860612" y="371558"/>
                  </a:cubicBezTo>
                  <a:cubicBezTo>
                    <a:pt x="868083" y="299840"/>
                    <a:pt x="687294" y="77216"/>
                    <a:pt x="708212" y="21934"/>
                  </a:cubicBezTo>
                  <a:cubicBezTo>
                    <a:pt x="729130" y="-33348"/>
                    <a:pt x="905436" y="32393"/>
                    <a:pt x="986118" y="39864"/>
                  </a:cubicBezTo>
                  <a:cubicBezTo>
                    <a:pt x="1066800" y="47335"/>
                    <a:pt x="1134036" y="48829"/>
                    <a:pt x="1192306" y="66758"/>
                  </a:cubicBezTo>
                  <a:cubicBezTo>
                    <a:pt x="1250577" y="84687"/>
                    <a:pt x="1311835" y="104111"/>
                    <a:pt x="1335741" y="147440"/>
                  </a:cubicBezTo>
                  <a:cubicBezTo>
                    <a:pt x="1359647" y="190769"/>
                    <a:pt x="1323788" y="274440"/>
                    <a:pt x="1335741" y="326734"/>
                  </a:cubicBezTo>
                  <a:cubicBezTo>
                    <a:pt x="1347694" y="379028"/>
                    <a:pt x="1379071" y="452240"/>
                    <a:pt x="1407459" y="461205"/>
                  </a:cubicBezTo>
                  <a:cubicBezTo>
                    <a:pt x="1435847" y="470170"/>
                    <a:pt x="1464235" y="371557"/>
                    <a:pt x="1506070" y="380522"/>
                  </a:cubicBezTo>
                  <a:cubicBezTo>
                    <a:pt x="1547905" y="389487"/>
                    <a:pt x="1609164" y="503040"/>
                    <a:pt x="1658470" y="514993"/>
                  </a:cubicBezTo>
                  <a:cubicBezTo>
                    <a:pt x="1707776" y="526946"/>
                    <a:pt x="1773518" y="437299"/>
                    <a:pt x="1801906" y="452240"/>
                  </a:cubicBezTo>
                  <a:cubicBezTo>
                    <a:pt x="1830294" y="467181"/>
                    <a:pt x="1839259" y="570275"/>
                    <a:pt x="1828800" y="604640"/>
                  </a:cubicBezTo>
                  <a:cubicBezTo>
                    <a:pt x="1818341" y="639005"/>
                    <a:pt x="1766047" y="641993"/>
                    <a:pt x="1739153" y="658428"/>
                  </a:cubicBezTo>
                  <a:cubicBezTo>
                    <a:pt x="1712259" y="674863"/>
                    <a:pt x="1673411" y="670381"/>
                    <a:pt x="1667435" y="703252"/>
                  </a:cubicBezTo>
                  <a:cubicBezTo>
                    <a:pt x="1661459" y="736123"/>
                    <a:pt x="1667435" y="851170"/>
                    <a:pt x="1703294" y="855652"/>
                  </a:cubicBezTo>
                  <a:cubicBezTo>
                    <a:pt x="1739153" y="860134"/>
                    <a:pt x="1840753" y="734628"/>
                    <a:pt x="1882588" y="730146"/>
                  </a:cubicBezTo>
                  <a:cubicBezTo>
                    <a:pt x="1924423" y="725664"/>
                    <a:pt x="1930400" y="819793"/>
                    <a:pt x="1954306" y="828758"/>
                  </a:cubicBezTo>
                  <a:cubicBezTo>
                    <a:pt x="1978212" y="837723"/>
                    <a:pt x="2006599" y="809334"/>
                    <a:pt x="2026023" y="783934"/>
                  </a:cubicBezTo>
                  <a:cubicBezTo>
                    <a:pt x="2045447" y="758534"/>
                    <a:pt x="2029012" y="700264"/>
                    <a:pt x="2070847" y="676358"/>
                  </a:cubicBezTo>
                  <a:cubicBezTo>
                    <a:pt x="2112682" y="652452"/>
                    <a:pt x="2205317" y="682334"/>
                    <a:pt x="2277035" y="640499"/>
                  </a:cubicBezTo>
                  <a:cubicBezTo>
                    <a:pt x="2348753" y="598664"/>
                    <a:pt x="2430930" y="456722"/>
                    <a:pt x="2501153" y="425346"/>
                  </a:cubicBezTo>
                  <a:cubicBezTo>
                    <a:pt x="2571377" y="393969"/>
                    <a:pt x="2647576" y="482122"/>
                    <a:pt x="2698376" y="452240"/>
                  </a:cubicBezTo>
                  <a:cubicBezTo>
                    <a:pt x="2749176" y="422358"/>
                    <a:pt x="2759635" y="271452"/>
                    <a:pt x="2805953" y="246052"/>
                  </a:cubicBezTo>
                  <a:cubicBezTo>
                    <a:pt x="2852271" y="220652"/>
                    <a:pt x="2938929" y="274440"/>
                    <a:pt x="2976282" y="299840"/>
                  </a:cubicBezTo>
                  <a:cubicBezTo>
                    <a:pt x="3013635" y="325240"/>
                    <a:pt x="3024094" y="358111"/>
                    <a:pt x="3030070" y="398452"/>
                  </a:cubicBezTo>
                  <a:cubicBezTo>
                    <a:pt x="3036046" y="438793"/>
                    <a:pt x="3016623" y="500052"/>
                    <a:pt x="3012141" y="541887"/>
                  </a:cubicBezTo>
                  <a:cubicBezTo>
                    <a:pt x="3007659" y="583722"/>
                    <a:pt x="2973294" y="622570"/>
                    <a:pt x="3003176" y="649464"/>
                  </a:cubicBezTo>
                  <a:cubicBezTo>
                    <a:pt x="3033058" y="676358"/>
                    <a:pt x="3148106" y="677852"/>
                    <a:pt x="3191435" y="703252"/>
                  </a:cubicBezTo>
                  <a:cubicBezTo>
                    <a:pt x="3234764" y="728652"/>
                    <a:pt x="3234765" y="774970"/>
                    <a:pt x="3263153" y="801864"/>
                  </a:cubicBezTo>
                  <a:cubicBezTo>
                    <a:pt x="3291541" y="828758"/>
                    <a:pt x="3379695" y="849675"/>
                    <a:pt x="3361765" y="864616"/>
                  </a:cubicBezTo>
                  <a:cubicBezTo>
                    <a:pt x="3343835" y="879557"/>
                    <a:pt x="3164541" y="870593"/>
                    <a:pt x="3155576" y="891511"/>
                  </a:cubicBezTo>
                  <a:cubicBezTo>
                    <a:pt x="3146611" y="912429"/>
                    <a:pt x="3269129" y="933346"/>
                    <a:pt x="3307976" y="990122"/>
                  </a:cubicBezTo>
                  <a:cubicBezTo>
                    <a:pt x="3346823" y="1046898"/>
                    <a:pt x="3378200" y="1155969"/>
                    <a:pt x="3388659" y="1232169"/>
                  </a:cubicBezTo>
                  <a:cubicBezTo>
                    <a:pt x="3399118" y="1308369"/>
                    <a:pt x="3394635" y="1386063"/>
                    <a:pt x="3370729" y="1447322"/>
                  </a:cubicBezTo>
                  <a:cubicBezTo>
                    <a:pt x="3346823" y="1508581"/>
                    <a:pt x="3222811" y="1529498"/>
                    <a:pt x="3245223" y="1599722"/>
                  </a:cubicBezTo>
                  <a:cubicBezTo>
                    <a:pt x="3267635" y="1669946"/>
                    <a:pt x="3461871" y="1792464"/>
                    <a:pt x="3505200" y="1868664"/>
                  </a:cubicBezTo>
                  <a:cubicBezTo>
                    <a:pt x="3548529" y="1944864"/>
                    <a:pt x="3496235" y="1991181"/>
                    <a:pt x="3505200" y="2056922"/>
                  </a:cubicBezTo>
                  <a:cubicBezTo>
                    <a:pt x="3514165" y="2122663"/>
                    <a:pt x="3545541" y="2191393"/>
                    <a:pt x="3558988" y="2263111"/>
                  </a:cubicBezTo>
                  <a:cubicBezTo>
                    <a:pt x="3572435" y="2334829"/>
                    <a:pt x="3569447" y="2417005"/>
                    <a:pt x="3585882" y="2487228"/>
                  </a:cubicBezTo>
                  <a:cubicBezTo>
                    <a:pt x="3602317" y="2557451"/>
                    <a:pt x="3660588" y="2635146"/>
                    <a:pt x="3657600" y="2684452"/>
                  </a:cubicBezTo>
                  <a:cubicBezTo>
                    <a:pt x="3654612" y="2733758"/>
                    <a:pt x="3550024" y="2757664"/>
                    <a:pt x="3567953" y="2783064"/>
                  </a:cubicBezTo>
                  <a:cubicBezTo>
                    <a:pt x="3585882" y="2808464"/>
                    <a:pt x="3735294" y="2768123"/>
                    <a:pt x="3765176" y="2836852"/>
                  </a:cubicBezTo>
                  <a:cubicBezTo>
                    <a:pt x="3795058" y="2905581"/>
                    <a:pt x="3771152" y="3050510"/>
                    <a:pt x="3747247" y="319544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97447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AA02B-5533-612B-EEF1-84DBF481C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298" y="1595634"/>
            <a:ext cx="5715600" cy="5262366"/>
          </a:xfrm>
        </p:spPr>
        <p:txBody>
          <a:bodyPr>
            <a:normAutofit/>
          </a:bodyPr>
          <a:lstStyle/>
          <a:p>
            <a:r>
              <a:rPr lang="cs-CZ" err="1"/>
              <a:t>Arbeitswelt</a:t>
            </a:r>
            <a:endParaRPr lang="cs-CZ"/>
          </a:p>
          <a:p>
            <a:endParaRPr lang="cs-CZ"/>
          </a:p>
          <a:p>
            <a:r>
              <a:rPr lang="cs-CZ" err="1"/>
              <a:t>Internationale</a:t>
            </a:r>
            <a:r>
              <a:rPr lang="cs-CZ"/>
              <a:t> </a:t>
            </a:r>
            <a:r>
              <a:rPr lang="cs-CZ" err="1"/>
              <a:t>Karriere</a:t>
            </a:r>
            <a:endParaRPr lang="cs-CZ"/>
          </a:p>
          <a:p>
            <a:endParaRPr lang="cs-CZ"/>
          </a:p>
          <a:p>
            <a:r>
              <a:rPr lang="cs-CZ" err="1"/>
              <a:t>Tourismus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Hotelgewerbe</a:t>
            </a:r>
            <a:endParaRPr lang="cs-CZ"/>
          </a:p>
          <a:p>
            <a:endParaRPr lang="cs-CZ"/>
          </a:p>
          <a:p>
            <a:r>
              <a:rPr lang="cs-CZ" err="1"/>
              <a:t>Wissenschaft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Forschung</a:t>
            </a:r>
            <a:endParaRPr lang="cs-CZ"/>
          </a:p>
          <a:p>
            <a:endParaRPr lang="cs-CZ"/>
          </a:p>
          <a:p>
            <a:r>
              <a:rPr lang="cs-CZ" err="1"/>
              <a:t>Kommunikation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3D8E96-DAAC-1C5D-FCF4-6A0E2FE2E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95634"/>
            <a:ext cx="6019801" cy="5055231"/>
          </a:xfrm>
        </p:spPr>
        <p:txBody>
          <a:bodyPr>
            <a:normAutofit/>
          </a:bodyPr>
          <a:lstStyle/>
          <a:p>
            <a:r>
              <a:rPr lang="cs-CZ" err="1"/>
              <a:t>Verständnis</a:t>
            </a:r>
            <a:r>
              <a:rPr lang="cs-CZ"/>
              <a:t> der Kultur</a:t>
            </a:r>
          </a:p>
          <a:p>
            <a:endParaRPr lang="cs-CZ"/>
          </a:p>
          <a:p>
            <a:r>
              <a:rPr lang="cs-CZ" err="1"/>
              <a:t>Reisen</a:t>
            </a:r>
            <a:r>
              <a:rPr lang="cs-CZ"/>
              <a:t> </a:t>
            </a:r>
          </a:p>
          <a:p>
            <a:endParaRPr lang="cs-CZ"/>
          </a:p>
          <a:p>
            <a:r>
              <a:rPr lang="cs-CZ"/>
              <a:t>Literatur, </a:t>
            </a:r>
            <a:r>
              <a:rPr lang="cs-CZ" err="1"/>
              <a:t>Musik</a:t>
            </a:r>
            <a:r>
              <a:rPr lang="cs-CZ"/>
              <a:t>, Kunst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Philosophie</a:t>
            </a:r>
            <a:endParaRPr lang="cs-CZ"/>
          </a:p>
          <a:p>
            <a:endParaRPr lang="cs-CZ"/>
          </a:p>
          <a:p>
            <a:r>
              <a:rPr lang="cs-CZ" err="1"/>
              <a:t>Studieren</a:t>
            </a:r>
            <a:r>
              <a:rPr lang="cs-CZ"/>
              <a:t> in </a:t>
            </a:r>
            <a:r>
              <a:rPr lang="cs-CZ" err="1"/>
              <a:t>Deutschland</a:t>
            </a:r>
            <a:endParaRPr lang="cs-CZ"/>
          </a:p>
          <a:p>
            <a:endParaRPr lang="cs-CZ"/>
          </a:p>
          <a:p>
            <a:r>
              <a:rPr lang="cs-CZ" err="1"/>
              <a:t>Freundschaft</a:t>
            </a:r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6DFD214-F809-9931-EC84-1CC3366A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98" y="207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WARUM DEUTSCH LERNEN? </a:t>
            </a:r>
          </a:p>
        </p:txBody>
      </p:sp>
    </p:spTree>
    <p:extLst>
      <p:ext uri="{BB962C8B-B14F-4D97-AF65-F5344CB8AC3E}">
        <p14:creationId xmlns:p14="http://schemas.microsoft.com/office/powerpoint/2010/main" val="417677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1ED56-8DA1-D98F-B385-24A4E2E5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8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/>
              <a:t>WARUM DEUTSCH LERNEN?</a:t>
            </a:r>
            <a:br>
              <a:rPr lang="cs-CZ"/>
            </a:br>
            <a:r>
              <a:rPr lang="cs-CZ"/>
              <a:t>10 GRÜNDE FÜR DEUTSCH</a:t>
            </a:r>
            <a:br>
              <a:rPr lang="cs-CZ"/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08CCE-86AD-2148-D16E-D4BA254B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990"/>
            <a:ext cx="10515600" cy="4351338"/>
          </a:xfrm>
        </p:spPr>
        <p:txBody>
          <a:bodyPr/>
          <a:lstStyle/>
          <a:p>
            <a:r>
              <a:rPr lang="cs-CZ" err="1"/>
              <a:t>Kommunikation</a:t>
            </a:r>
            <a:r>
              <a:rPr lang="cs-CZ"/>
              <a:t> </a:t>
            </a:r>
            <a:r>
              <a:rPr lang="cs-CZ" err="1"/>
              <a:t>auf</a:t>
            </a:r>
            <a:r>
              <a:rPr lang="cs-CZ"/>
              <a:t> </a:t>
            </a:r>
            <a:r>
              <a:rPr lang="cs-CZ" err="1"/>
              <a:t>Deutsch</a:t>
            </a:r>
            <a:r>
              <a:rPr lang="cs-CZ"/>
              <a:t> </a:t>
            </a:r>
            <a:r>
              <a:rPr lang="cs-CZ" err="1"/>
              <a:t>mit</a:t>
            </a:r>
            <a:r>
              <a:rPr lang="cs-CZ"/>
              <a:t> </a:t>
            </a:r>
            <a:r>
              <a:rPr lang="cs-CZ" err="1"/>
              <a:t>deutschsprachigen</a:t>
            </a:r>
            <a:r>
              <a:rPr lang="cs-CZ"/>
              <a:t> </a:t>
            </a:r>
            <a:r>
              <a:rPr lang="cs-CZ" err="1"/>
              <a:t>Geschäftspartnern</a:t>
            </a:r>
            <a:r>
              <a:rPr lang="cs-CZ"/>
              <a:t> </a:t>
            </a:r>
            <a:r>
              <a:rPr lang="cs-CZ" err="1"/>
              <a:t>verbessert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Geschäftsbeziehungen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führt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einer</a:t>
            </a:r>
            <a:r>
              <a:rPr lang="cs-CZ"/>
              <a:t> </a:t>
            </a:r>
            <a:r>
              <a:rPr lang="cs-CZ" err="1"/>
              <a:t>effektiveren</a:t>
            </a:r>
            <a:r>
              <a:rPr lang="cs-CZ"/>
              <a:t> </a:t>
            </a:r>
            <a:r>
              <a:rPr lang="cs-CZ" err="1"/>
              <a:t>Kommunikation</a:t>
            </a:r>
            <a:r>
              <a:rPr lang="cs-CZ"/>
              <a:t> – </a:t>
            </a:r>
            <a:r>
              <a:rPr lang="cs-CZ" err="1"/>
              <a:t>somit</a:t>
            </a:r>
            <a:r>
              <a:rPr lang="cs-CZ"/>
              <a:t> </a:t>
            </a:r>
            <a:r>
              <a:rPr lang="cs-CZ" err="1"/>
              <a:t>letztlich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größerem</a:t>
            </a:r>
            <a:r>
              <a:rPr lang="cs-CZ"/>
              <a:t> </a:t>
            </a:r>
            <a:r>
              <a:rPr lang="cs-CZ" err="1"/>
              <a:t>Erfolg</a:t>
            </a:r>
            <a:r>
              <a:rPr lang="cs-CZ"/>
              <a:t>.</a:t>
            </a:r>
          </a:p>
          <a:p>
            <a:endParaRPr lang="cs-CZ"/>
          </a:p>
        </p:txBody>
      </p:sp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C4572B85-C373-ED3C-B7E3-29CA0E0E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91" y="3201915"/>
            <a:ext cx="5492709" cy="36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6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CB7BC-92F1-5225-EE6F-B1A23888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55E01-9B11-EDDE-F056-007323EA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Mit</a:t>
            </a:r>
            <a:r>
              <a:rPr lang="cs-CZ"/>
              <a:t> </a:t>
            </a:r>
            <a:r>
              <a:rPr lang="cs-CZ" err="1"/>
              <a:t>Deutschkenntnissen</a:t>
            </a:r>
            <a:r>
              <a:rPr lang="cs-CZ"/>
              <a:t> </a:t>
            </a:r>
            <a:r>
              <a:rPr lang="cs-CZ" err="1"/>
              <a:t>verbessern</a:t>
            </a:r>
            <a:r>
              <a:rPr lang="cs-CZ"/>
              <a:t> </a:t>
            </a:r>
            <a:r>
              <a:rPr lang="cs-CZ" err="1"/>
              <a:t>Sie</a:t>
            </a:r>
            <a:r>
              <a:rPr lang="cs-CZ"/>
              <a:t> </a:t>
            </a:r>
            <a:r>
              <a:rPr lang="cs-CZ" err="1"/>
              <a:t>Ihre</a:t>
            </a:r>
            <a:r>
              <a:rPr lang="cs-CZ"/>
              <a:t> </a:t>
            </a:r>
            <a:r>
              <a:rPr lang="cs-CZ" err="1"/>
              <a:t>Berufsaussichten</a:t>
            </a:r>
            <a:r>
              <a:rPr lang="cs-CZ"/>
              <a:t> </a:t>
            </a:r>
            <a:r>
              <a:rPr lang="cs-CZ" err="1"/>
              <a:t>bei</a:t>
            </a:r>
            <a:r>
              <a:rPr lang="cs-CZ"/>
              <a:t> </a:t>
            </a:r>
            <a:r>
              <a:rPr lang="cs-CZ" err="1"/>
              <a:t>deutschen</a:t>
            </a:r>
            <a:r>
              <a:rPr lang="cs-CZ"/>
              <a:t> </a:t>
            </a:r>
            <a:r>
              <a:rPr lang="cs-CZ" err="1"/>
              <a:t>Unternehmen</a:t>
            </a:r>
            <a:r>
              <a:rPr lang="cs-CZ"/>
              <a:t> </a:t>
            </a:r>
            <a:r>
              <a:rPr lang="cs-CZ" err="1"/>
              <a:t>sowohl</a:t>
            </a:r>
            <a:r>
              <a:rPr lang="cs-CZ"/>
              <a:t> in </a:t>
            </a:r>
            <a:r>
              <a:rPr lang="cs-CZ" err="1"/>
              <a:t>Ihrem</a:t>
            </a:r>
            <a:r>
              <a:rPr lang="cs-CZ"/>
              <a:t> </a:t>
            </a:r>
            <a:r>
              <a:rPr lang="cs-CZ" err="1"/>
              <a:t>eigenen</a:t>
            </a:r>
            <a:r>
              <a:rPr lang="cs-CZ"/>
              <a:t> Land </a:t>
            </a:r>
            <a:r>
              <a:rPr lang="cs-CZ" err="1"/>
              <a:t>als</a:t>
            </a:r>
            <a:r>
              <a:rPr lang="cs-CZ"/>
              <a:t> </a:t>
            </a:r>
            <a:r>
              <a:rPr lang="cs-CZ" err="1"/>
              <a:t>auch</a:t>
            </a:r>
            <a:r>
              <a:rPr lang="cs-CZ"/>
              <a:t> in </a:t>
            </a:r>
            <a:r>
              <a:rPr lang="cs-CZ" err="1"/>
              <a:t>anderen</a:t>
            </a:r>
            <a:r>
              <a:rPr lang="cs-CZ"/>
              <a:t> </a:t>
            </a:r>
            <a:r>
              <a:rPr lang="cs-CZ" err="1"/>
              <a:t>Ländern</a:t>
            </a:r>
            <a:r>
              <a:rPr lang="cs-CZ"/>
              <a:t>. Gute </a:t>
            </a:r>
            <a:r>
              <a:rPr lang="cs-CZ" err="1"/>
              <a:t>Deutschkenntnisse</a:t>
            </a:r>
            <a:r>
              <a:rPr lang="cs-CZ"/>
              <a:t> machen </a:t>
            </a:r>
            <a:r>
              <a:rPr lang="cs-CZ" err="1"/>
              <a:t>Sie</a:t>
            </a:r>
            <a:r>
              <a:rPr lang="cs-CZ"/>
              <a:t> </a:t>
            </a:r>
            <a:r>
              <a:rPr lang="cs-CZ" err="1"/>
              <a:t>aus</a:t>
            </a:r>
            <a:r>
              <a:rPr lang="cs-CZ"/>
              <a:t> </a:t>
            </a:r>
            <a:r>
              <a:rPr lang="cs-CZ" err="1"/>
              <a:t>Sicht</a:t>
            </a:r>
            <a:r>
              <a:rPr lang="cs-CZ"/>
              <a:t> </a:t>
            </a:r>
            <a:r>
              <a:rPr lang="cs-CZ" err="1"/>
              <a:t>eines</a:t>
            </a:r>
            <a:r>
              <a:rPr lang="cs-CZ"/>
              <a:t> </a:t>
            </a:r>
            <a:r>
              <a:rPr lang="cs-CZ" err="1"/>
              <a:t>Arbeitgebers</a:t>
            </a:r>
            <a:r>
              <a:rPr lang="cs-CZ"/>
              <a:t> </a:t>
            </a:r>
            <a:r>
              <a:rPr lang="cs-CZ" err="1"/>
              <a:t>mit</a:t>
            </a:r>
            <a:r>
              <a:rPr lang="cs-CZ"/>
              <a:t> </a:t>
            </a:r>
            <a:r>
              <a:rPr lang="cs-CZ" err="1"/>
              <a:t>globalen</a:t>
            </a:r>
            <a:r>
              <a:rPr lang="cs-CZ"/>
              <a:t> </a:t>
            </a:r>
            <a:r>
              <a:rPr lang="cs-CZ" err="1"/>
              <a:t>Geschäftsbeziehungen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einem</a:t>
            </a:r>
            <a:r>
              <a:rPr lang="cs-CZ"/>
              <a:t> </a:t>
            </a:r>
            <a:r>
              <a:rPr lang="cs-CZ" err="1"/>
              <a:t>produktiveren</a:t>
            </a:r>
            <a:r>
              <a:rPr lang="cs-CZ"/>
              <a:t> </a:t>
            </a:r>
            <a:r>
              <a:rPr lang="cs-CZ" err="1"/>
              <a:t>Mitarbeiter</a:t>
            </a:r>
            <a:r>
              <a:rPr lang="cs-CZ"/>
              <a:t>.</a:t>
            </a:r>
          </a:p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76C742-AA6C-8BFF-6ECD-0917972D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16" y="3505767"/>
            <a:ext cx="3039645" cy="29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2B9E2-55B5-B23C-0FBC-445EAA9C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949D3-11BC-6166-8985-AC11D7B3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28" y="1690688"/>
            <a:ext cx="10515600" cy="4351338"/>
          </a:xfrm>
        </p:spPr>
        <p:txBody>
          <a:bodyPr/>
          <a:lstStyle/>
          <a:p>
            <a:r>
              <a:rPr lang="cs-CZ" err="1"/>
              <a:t>Touristen</a:t>
            </a:r>
            <a:r>
              <a:rPr lang="cs-CZ"/>
              <a:t> </a:t>
            </a:r>
            <a:r>
              <a:rPr lang="cs-CZ" err="1"/>
              <a:t>aus</a:t>
            </a:r>
            <a:r>
              <a:rPr lang="cs-CZ"/>
              <a:t> </a:t>
            </a:r>
            <a:r>
              <a:rPr lang="cs-CZ" err="1"/>
              <a:t>deutschsprachigen</a:t>
            </a:r>
            <a:r>
              <a:rPr lang="cs-CZ"/>
              <a:t> </a:t>
            </a:r>
            <a:r>
              <a:rPr lang="cs-CZ" err="1"/>
              <a:t>Ländern</a:t>
            </a:r>
            <a:r>
              <a:rPr lang="cs-CZ"/>
              <a:t> </a:t>
            </a:r>
            <a:r>
              <a:rPr lang="cs-CZ" err="1"/>
              <a:t>reisen</a:t>
            </a:r>
            <a:r>
              <a:rPr lang="cs-CZ"/>
              <a:t> </a:t>
            </a:r>
            <a:r>
              <a:rPr lang="cs-CZ" err="1"/>
              <a:t>viel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weit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geben</a:t>
            </a:r>
            <a:r>
              <a:rPr lang="cs-CZ"/>
              <a:t> </a:t>
            </a:r>
            <a:r>
              <a:rPr lang="cs-CZ" err="1"/>
              <a:t>im</a:t>
            </a:r>
            <a:r>
              <a:rPr lang="cs-CZ"/>
              <a:t> </a:t>
            </a:r>
            <a:r>
              <a:rPr lang="cs-CZ" err="1"/>
              <a:t>Urlaub</a:t>
            </a:r>
            <a:r>
              <a:rPr lang="cs-CZ"/>
              <a:t> </a:t>
            </a:r>
            <a:r>
              <a:rPr lang="cs-CZ" err="1"/>
              <a:t>mehr</a:t>
            </a:r>
            <a:r>
              <a:rPr lang="cs-CZ"/>
              <a:t> </a:t>
            </a:r>
            <a:r>
              <a:rPr lang="cs-CZ" err="1"/>
              <a:t>Geld</a:t>
            </a:r>
            <a:r>
              <a:rPr lang="cs-CZ"/>
              <a:t> </a:t>
            </a:r>
            <a:r>
              <a:rPr lang="cs-CZ" err="1"/>
              <a:t>aus</a:t>
            </a:r>
            <a:r>
              <a:rPr lang="cs-CZ"/>
              <a:t> </a:t>
            </a:r>
            <a:r>
              <a:rPr lang="cs-CZ" err="1"/>
              <a:t>als</a:t>
            </a:r>
            <a:r>
              <a:rPr lang="cs-CZ"/>
              <a:t> </a:t>
            </a:r>
            <a:r>
              <a:rPr lang="cs-CZ" err="1"/>
              <a:t>Touristen</a:t>
            </a:r>
            <a:r>
              <a:rPr lang="cs-CZ"/>
              <a:t> </a:t>
            </a:r>
            <a:r>
              <a:rPr lang="cs-CZ" err="1"/>
              <a:t>aus</a:t>
            </a:r>
            <a:r>
              <a:rPr lang="cs-CZ"/>
              <a:t> </a:t>
            </a:r>
            <a:r>
              <a:rPr lang="cs-CZ" err="1"/>
              <a:t>anderen</a:t>
            </a:r>
            <a:r>
              <a:rPr lang="cs-CZ"/>
              <a:t> </a:t>
            </a:r>
            <a:r>
              <a:rPr lang="cs-CZ" err="1"/>
              <a:t>Ländern</a:t>
            </a:r>
            <a:r>
              <a:rPr lang="cs-CZ"/>
              <a:t>. </a:t>
            </a:r>
            <a:r>
              <a:rPr lang="cs-CZ" err="1"/>
              <a:t>Sie</a:t>
            </a:r>
            <a:r>
              <a:rPr lang="cs-CZ"/>
              <a:t> </a:t>
            </a:r>
            <a:r>
              <a:rPr lang="cs-CZ" err="1"/>
              <a:t>lassen</a:t>
            </a:r>
            <a:r>
              <a:rPr lang="cs-CZ"/>
              <a:t> </a:t>
            </a:r>
            <a:r>
              <a:rPr lang="cs-CZ" err="1"/>
              <a:t>sich</a:t>
            </a:r>
            <a:r>
              <a:rPr lang="cs-CZ"/>
              <a:t> </a:t>
            </a:r>
            <a:r>
              <a:rPr lang="cs-CZ" err="1"/>
              <a:t>gerne</a:t>
            </a:r>
            <a:r>
              <a:rPr lang="cs-CZ"/>
              <a:t> von </a:t>
            </a:r>
            <a:r>
              <a:rPr lang="cs-CZ" err="1"/>
              <a:t>Personal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Reiseleitern</a:t>
            </a:r>
            <a:r>
              <a:rPr lang="cs-CZ"/>
              <a:t> </a:t>
            </a:r>
            <a:r>
              <a:rPr lang="cs-CZ" err="1"/>
              <a:t>verwöhnen</a:t>
            </a:r>
            <a:r>
              <a:rPr lang="cs-CZ"/>
              <a:t>,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Deutsch</a:t>
            </a:r>
            <a:r>
              <a:rPr lang="cs-CZ"/>
              <a:t> </a:t>
            </a:r>
            <a:r>
              <a:rPr lang="cs-CZ" err="1"/>
              <a:t>sprechen</a:t>
            </a:r>
            <a:r>
              <a:rPr lang="cs-CZ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062C3E-4286-2B5D-CD94-7E6FBCE7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282" y="3153203"/>
            <a:ext cx="3442090" cy="35198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F63DAC-9F96-786A-59BD-5A8568DF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9" y="3538059"/>
            <a:ext cx="3937000" cy="2247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1F3BE8-58EC-199E-4B76-395DD6157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517" y="3538059"/>
            <a:ext cx="401410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0DE0C-B02B-FA60-38C5-22F0C919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6AFDE-904D-1EC7-24C8-20B9C2EC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Deutsch</a:t>
            </a:r>
            <a:r>
              <a:rPr lang="cs-CZ"/>
              <a:t> </a:t>
            </a:r>
            <a:r>
              <a:rPr lang="cs-CZ" err="1"/>
              <a:t>ist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zweittwichtigste</a:t>
            </a:r>
            <a:r>
              <a:rPr lang="cs-CZ"/>
              <a:t> </a:t>
            </a:r>
            <a:r>
              <a:rPr lang="cs-CZ" err="1"/>
              <a:t>Sprache</a:t>
            </a:r>
            <a:r>
              <a:rPr lang="cs-CZ"/>
              <a:t> in der </a:t>
            </a:r>
            <a:r>
              <a:rPr lang="cs-CZ" err="1"/>
              <a:t>Wissenschaft</a:t>
            </a:r>
            <a:r>
              <a:rPr lang="cs-CZ"/>
              <a:t>. </a:t>
            </a:r>
            <a:r>
              <a:rPr lang="cs-CZ" err="1"/>
              <a:t>Deutschland</a:t>
            </a:r>
            <a:r>
              <a:rPr lang="cs-CZ"/>
              <a:t> </a:t>
            </a:r>
            <a:r>
              <a:rPr lang="cs-CZ" err="1"/>
              <a:t>belegt</a:t>
            </a:r>
            <a:r>
              <a:rPr lang="cs-CZ"/>
              <a:t> </a:t>
            </a:r>
            <a:r>
              <a:rPr lang="cs-CZ" err="1"/>
              <a:t>weltweit</a:t>
            </a:r>
            <a:r>
              <a:rPr lang="cs-CZ"/>
              <a:t> den </a:t>
            </a:r>
            <a:r>
              <a:rPr lang="cs-CZ" err="1"/>
              <a:t>dritten</a:t>
            </a:r>
            <a:r>
              <a:rPr lang="cs-CZ"/>
              <a:t> </a:t>
            </a:r>
            <a:r>
              <a:rPr lang="cs-CZ" err="1"/>
              <a:t>Platz</a:t>
            </a:r>
            <a:r>
              <a:rPr lang="cs-CZ"/>
              <a:t> in der </a:t>
            </a:r>
            <a:r>
              <a:rPr lang="cs-CZ" err="1"/>
              <a:t>finanziellen</a:t>
            </a:r>
            <a:r>
              <a:rPr lang="cs-CZ"/>
              <a:t> </a:t>
            </a:r>
            <a:r>
              <a:rPr lang="cs-CZ" err="1"/>
              <a:t>Unterstützung</a:t>
            </a:r>
            <a:r>
              <a:rPr lang="cs-CZ"/>
              <a:t> von </a:t>
            </a:r>
            <a:r>
              <a:rPr lang="cs-CZ" err="1"/>
              <a:t>Forschung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Entwicklung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vergibt</a:t>
            </a:r>
            <a:r>
              <a:rPr lang="cs-CZ"/>
              <a:t> </a:t>
            </a:r>
            <a:r>
              <a:rPr lang="cs-CZ" err="1"/>
              <a:t>Forschungsstipendien</a:t>
            </a:r>
            <a:r>
              <a:rPr lang="cs-CZ"/>
              <a:t> </a:t>
            </a:r>
            <a:r>
              <a:rPr lang="cs-CZ" err="1"/>
              <a:t>an</a:t>
            </a:r>
            <a:r>
              <a:rPr lang="cs-CZ"/>
              <a:t> </a:t>
            </a:r>
            <a:r>
              <a:rPr lang="cs-CZ" err="1"/>
              <a:t>ausländische</a:t>
            </a:r>
            <a:r>
              <a:rPr lang="cs-CZ"/>
              <a:t> </a:t>
            </a:r>
            <a:r>
              <a:rPr lang="cs-CZ" err="1"/>
              <a:t>Wissenschaftler</a:t>
            </a:r>
            <a:r>
              <a:rPr lang="cs-CZ"/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F31BCF1-CC18-2B13-45A8-8AD3B7100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300" y="3566327"/>
            <a:ext cx="4247822" cy="2548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A3AA0E3-9361-AE36-73BF-A86A045B1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5" y="3869331"/>
            <a:ext cx="3469079" cy="194268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8EC9E9F-C351-8224-FBB0-8C874A40B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805" y="3633510"/>
            <a:ext cx="2543453" cy="25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4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05192-2E57-A36C-17CA-2413BC7E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62215-FCE9-347C-1D69-7BE3CD55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Die </a:t>
            </a:r>
            <a:r>
              <a:rPr lang="cs-CZ" err="1"/>
              <a:t>Entwicklung</a:t>
            </a:r>
            <a:r>
              <a:rPr lang="cs-CZ"/>
              <a:t> </a:t>
            </a:r>
            <a:r>
              <a:rPr lang="cs-CZ" err="1"/>
              <a:t>im</a:t>
            </a:r>
            <a:r>
              <a:rPr lang="cs-CZ"/>
              <a:t> </a:t>
            </a:r>
            <a:r>
              <a:rPr lang="cs-CZ" err="1"/>
              <a:t>Bereich</a:t>
            </a:r>
            <a:r>
              <a:rPr lang="cs-CZ"/>
              <a:t> der </a:t>
            </a:r>
            <a:r>
              <a:rPr lang="cs-CZ" err="1"/>
              <a:t>Medien</a:t>
            </a:r>
            <a:r>
              <a:rPr lang="cs-CZ"/>
              <a:t>, </a:t>
            </a:r>
            <a:r>
              <a:rPr lang="cs-CZ" err="1"/>
              <a:t>Informations</a:t>
            </a:r>
            <a:r>
              <a:rPr lang="cs-CZ"/>
              <a:t>-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Kommunikationstechnologien</a:t>
            </a:r>
            <a:r>
              <a:rPr lang="cs-CZ"/>
              <a:t> </a:t>
            </a:r>
            <a:r>
              <a:rPr lang="cs-CZ" err="1"/>
              <a:t>erfordert</a:t>
            </a:r>
            <a:r>
              <a:rPr lang="cs-CZ"/>
              <a:t> </a:t>
            </a:r>
            <a:r>
              <a:rPr lang="cs-CZ" err="1"/>
              <a:t>mehrsprachige</a:t>
            </a:r>
            <a:r>
              <a:rPr lang="cs-CZ"/>
              <a:t> </a:t>
            </a:r>
            <a:r>
              <a:rPr lang="cs-CZ" err="1"/>
              <a:t>Kommunikation</a:t>
            </a:r>
            <a:r>
              <a:rPr lang="cs-CZ"/>
              <a:t>. </a:t>
            </a:r>
            <a:r>
              <a:rPr lang="cs-CZ" err="1"/>
              <a:t>Viele</a:t>
            </a:r>
            <a:r>
              <a:rPr lang="cs-CZ"/>
              <a:t> </a:t>
            </a:r>
            <a:r>
              <a:rPr lang="cs-CZ" err="1"/>
              <a:t>wichtige</a:t>
            </a:r>
            <a:r>
              <a:rPr lang="cs-CZ"/>
              <a:t> </a:t>
            </a:r>
            <a:r>
              <a:rPr lang="cs-CZ" err="1"/>
              <a:t>Webseiten</a:t>
            </a:r>
            <a:r>
              <a:rPr lang="cs-CZ"/>
              <a:t> </a:t>
            </a:r>
            <a:r>
              <a:rPr lang="cs-CZ" err="1"/>
              <a:t>sind</a:t>
            </a:r>
            <a:r>
              <a:rPr lang="cs-CZ"/>
              <a:t> </a:t>
            </a:r>
            <a:r>
              <a:rPr lang="cs-CZ" err="1"/>
              <a:t>auf</a:t>
            </a:r>
            <a:r>
              <a:rPr lang="cs-CZ"/>
              <a:t> </a:t>
            </a:r>
            <a:r>
              <a:rPr lang="cs-CZ" err="1"/>
              <a:t>Deutsch</a:t>
            </a:r>
            <a:r>
              <a:rPr lang="cs-CZ"/>
              <a:t>. </a:t>
            </a:r>
            <a:r>
              <a:rPr lang="cs-CZ" err="1"/>
              <a:t>Deutschland</a:t>
            </a:r>
            <a:r>
              <a:rPr lang="cs-CZ"/>
              <a:t> </a:t>
            </a:r>
            <a:r>
              <a:rPr lang="cs-CZ" err="1"/>
              <a:t>belegt</a:t>
            </a:r>
            <a:r>
              <a:rPr lang="cs-CZ"/>
              <a:t> </a:t>
            </a:r>
            <a:r>
              <a:rPr lang="cs-CZ" err="1"/>
              <a:t>weltweit</a:t>
            </a:r>
            <a:r>
              <a:rPr lang="cs-CZ"/>
              <a:t> den 5. </a:t>
            </a:r>
            <a:r>
              <a:rPr lang="cs-CZ" err="1"/>
              <a:t>Platz</a:t>
            </a:r>
            <a:r>
              <a:rPr lang="cs-CZ"/>
              <a:t> in der </a:t>
            </a:r>
            <a:r>
              <a:rPr lang="cs-CZ" err="1"/>
              <a:t>Buchproduktion</a:t>
            </a:r>
            <a:r>
              <a:rPr lang="cs-CZ"/>
              <a:t> </a:t>
            </a:r>
            <a:r>
              <a:rPr lang="cs-CZ" err="1"/>
              <a:t>unter</a:t>
            </a:r>
            <a:r>
              <a:rPr lang="cs-CZ"/>
              <a:t> 87 </a:t>
            </a:r>
            <a:r>
              <a:rPr lang="cs-CZ" err="1"/>
              <a:t>Ländern</a:t>
            </a:r>
            <a:r>
              <a:rPr lang="cs-CZ"/>
              <a:t>, nach </a:t>
            </a:r>
            <a:r>
              <a:rPr lang="cs-CZ" err="1"/>
              <a:t>Großbritannien</a:t>
            </a:r>
            <a:r>
              <a:rPr lang="cs-CZ"/>
              <a:t>, den USA, </a:t>
            </a:r>
            <a:r>
              <a:rPr lang="cs-CZ" err="1"/>
              <a:t>China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Russland</a:t>
            </a:r>
            <a:r>
              <a:rPr lang="cs-CZ"/>
              <a:t>. </a:t>
            </a:r>
            <a:r>
              <a:rPr lang="cs-CZ" err="1"/>
              <a:t>Daher</a:t>
            </a:r>
            <a:r>
              <a:rPr lang="cs-CZ"/>
              <a:t> </a:t>
            </a:r>
            <a:r>
              <a:rPr lang="cs-CZ" err="1"/>
              <a:t>bedeutet</a:t>
            </a:r>
            <a:r>
              <a:rPr lang="cs-CZ"/>
              <a:t> </a:t>
            </a:r>
            <a:r>
              <a:rPr lang="cs-CZ" err="1"/>
              <a:t>Ihre</a:t>
            </a:r>
            <a:r>
              <a:rPr lang="cs-CZ"/>
              <a:t> </a:t>
            </a:r>
            <a:r>
              <a:rPr lang="cs-CZ" err="1"/>
              <a:t>Deutschkenntnis</a:t>
            </a:r>
            <a:r>
              <a:rPr lang="cs-CZ"/>
              <a:t> </a:t>
            </a:r>
            <a:r>
              <a:rPr lang="cs-CZ" err="1"/>
              <a:t>einen</a:t>
            </a:r>
            <a:r>
              <a:rPr lang="cs-CZ"/>
              <a:t> </a:t>
            </a:r>
            <a:r>
              <a:rPr lang="cs-CZ" err="1"/>
              <a:t>breiteren</a:t>
            </a:r>
            <a:r>
              <a:rPr lang="cs-CZ"/>
              <a:t> </a:t>
            </a:r>
            <a:r>
              <a:rPr lang="cs-CZ" err="1"/>
              <a:t>Zugang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Informationen</a:t>
            </a:r>
            <a:r>
              <a:rPr lang="cs-CZ"/>
              <a:t>.</a:t>
            </a:r>
          </a:p>
        </p:txBody>
      </p:sp>
      <p:pic>
        <p:nvPicPr>
          <p:cNvPr id="4" name="Picture 3" descr="&lt;b&gt;Komunikace:&lt;/b&gt; Rozvoj v oblasti médií, informačních a komunikačních technologií si žádá multijazykovou komunikaci. Řada důležitých webových stránek je v němčině. Německo zaujímá v produkci knih mezi 87 zeměmi celosvětově 5. místo po Velké Británii, Americe, Číně a Rusku. Vaše znalosti němčiny tedy znamenají širší přístup k informacím.">
            <a:extLst>
              <a:ext uri="{FF2B5EF4-FFF2-40B4-BE49-F238E27FC236}">
                <a16:creationId xmlns:a16="http://schemas.microsoft.com/office/drawing/2014/main" id="{C32E51E1-472D-9247-4C06-6A1D675D6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58" y="4257677"/>
            <a:ext cx="5265055" cy="22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9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FF22B-5E42-DF2E-885C-4946C48D6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D739E82F-98A1-FFD5-A891-768945DE3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4F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3432B753-2BBA-F2FD-BA57-87C7BAD70148}"/>
              </a:ext>
            </a:extLst>
          </p:cNvPr>
          <p:cNvSpPr/>
          <p:nvPr/>
        </p:nvSpPr>
        <p:spPr>
          <a:xfrm>
            <a:off x="1607956" y="418987"/>
            <a:ext cx="8995751" cy="666440"/>
          </a:xfrm>
          <a:prstGeom prst="roundRect">
            <a:avLst>
              <a:gd name="adj" fmla="val 50000"/>
            </a:avLst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82B9CEA-BA70-7D95-6A8C-71EE54FF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9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Bitter SemiBold" pitchFamily="2" charset="-18"/>
              </a:rPr>
              <a:t>PROČ SE UČIT NĚMECKY?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957032C-7ABC-D259-51B0-87A81B798947}"/>
              </a:ext>
            </a:extLst>
          </p:cNvPr>
          <p:cNvSpPr txBox="1"/>
          <p:nvPr/>
        </p:nvSpPr>
        <p:spPr>
          <a:xfrm>
            <a:off x="735204" y="1456849"/>
            <a:ext cx="2564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atin typeface="Bitter SemiBold" pitchFamily="2" charset="-18"/>
              </a:rPr>
              <a:t>Pracovní trh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F5DFB1D-D544-33DD-5DDB-8482E9C918FD}"/>
              </a:ext>
            </a:extLst>
          </p:cNvPr>
          <p:cNvSpPr txBox="1"/>
          <p:nvPr/>
        </p:nvSpPr>
        <p:spPr>
          <a:xfrm>
            <a:off x="5648631" y="1692869"/>
            <a:ext cx="4584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Bitter SemiBold" pitchFamily="2" charset="-18"/>
              </a:rPr>
              <a:t>Mezinárodní kariéra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F0046E7-0288-16E8-AF10-D5FA1A6CF56F}"/>
              </a:ext>
            </a:extLst>
          </p:cNvPr>
          <p:cNvSpPr txBox="1"/>
          <p:nvPr/>
        </p:nvSpPr>
        <p:spPr>
          <a:xfrm>
            <a:off x="376128" y="2439465"/>
            <a:ext cx="5532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000" dirty="0">
                <a:latin typeface="Bitter SemiBold" pitchFamily="2" charset="-18"/>
              </a:rPr>
              <a:t>Cestovní ruch a ubytování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A84FDD-E687-8F7C-DE1A-FF0C775ECCB4}"/>
              </a:ext>
            </a:extLst>
          </p:cNvPr>
          <p:cNvSpPr txBox="1"/>
          <p:nvPr/>
        </p:nvSpPr>
        <p:spPr>
          <a:xfrm>
            <a:off x="6197780" y="2791964"/>
            <a:ext cx="5532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atin typeface="Bitter SemiBold" pitchFamily="2" charset="-18"/>
              </a:rPr>
              <a:t>Věda a výzkum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33FA33E-F3B7-4968-6C2A-5EB3E75738CF}"/>
              </a:ext>
            </a:extLst>
          </p:cNvPr>
          <p:cNvSpPr txBox="1"/>
          <p:nvPr/>
        </p:nvSpPr>
        <p:spPr>
          <a:xfrm>
            <a:off x="4104765" y="5197982"/>
            <a:ext cx="3505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Bitter SemiBold" pitchFamily="2" charset="-18"/>
              </a:rPr>
              <a:t>Komunikace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FB4CE7C-BF8E-0ECA-7E87-87D7A2BB3B27}"/>
              </a:ext>
            </a:extLst>
          </p:cNvPr>
          <p:cNvSpPr txBox="1"/>
          <p:nvPr/>
        </p:nvSpPr>
        <p:spPr>
          <a:xfrm>
            <a:off x="8004447" y="3804426"/>
            <a:ext cx="4156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Bitter SemiBold" pitchFamily="2" charset="-18"/>
              </a:rPr>
              <a:t>Porozumění kultuře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77A2F44-EA47-36EE-5195-C4DFC06E4AE3}"/>
              </a:ext>
            </a:extLst>
          </p:cNvPr>
          <p:cNvSpPr txBox="1"/>
          <p:nvPr/>
        </p:nvSpPr>
        <p:spPr>
          <a:xfrm>
            <a:off x="5052020" y="3600099"/>
            <a:ext cx="2172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latin typeface="Bitter SemiBold" pitchFamily="2" charset="-18"/>
              </a:rPr>
              <a:t>Cestování</a:t>
            </a:r>
            <a:r>
              <a:rPr lang="cs-CZ" sz="2800" dirty="0">
                <a:latin typeface="Bitter SemiBold" pitchFamily="2" charset="-18"/>
              </a:rPr>
              <a:t>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0D21FB2-0D5B-8EA9-C224-06DF9969FCE7}"/>
              </a:ext>
            </a:extLst>
          </p:cNvPr>
          <p:cNvSpPr txBox="1"/>
          <p:nvPr/>
        </p:nvSpPr>
        <p:spPr>
          <a:xfrm>
            <a:off x="7414373" y="5602243"/>
            <a:ext cx="4744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Bitter SemiBold" pitchFamily="2" charset="-18"/>
              </a:rPr>
              <a:t>Literatura, hudba, umění a filozofie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6B35A1D-A8C5-9021-4954-B027E085EFBC}"/>
              </a:ext>
            </a:extLst>
          </p:cNvPr>
          <p:cNvSpPr txBox="1"/>
          <p:nvPr/>
        </p:nvSpPr>
        <p:spPr>
          <a:xfrm>
            <a:off x="323701" y="4152477"/>
            <a:ext cx="43111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atin typeface="Bitter SemiBold" pitchFamily="2" charset="-18"/>
              </a:rPr>
              <a:t>Studium v Německu</a:t>
            </a:r>
          </a:p>
          <a:p>
            <a:endParaRPr lang="cs-CZ" sz="2800" dirty="0">
              <a:latin typeface="Bitter SemiBold" pitchFamily="2" charset="-18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9E2336B-7598-9B6A-F38D-3E7D342520D5}"/>
              </a:ext>
            </a:extLst>
          </p:cNvPr>
          <p:cNvSpPr txBox="1"/>
          <p:nvPr/>
        </p:nvSpPr>
        <p:spPr>
          <a:xfrm>
            <a:off x="268824" y="5536817"/>
            <a:ext cx="3205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Bitter SemiBold" pitchFamily="2" charset="-18"/>
              </a:rPr>
              <a:t>Přátelství</a:t>
            </a:r>
          </a:p>
        </p:txBody>
      </p:sp>
      <p:pic>
        <p:nvPicPr>
          <p:cNvPr id="49" name="Grafický objekt 48" descr="Hodnocení zákazníka obrys">
            <a:extLst>
              <a:ext uri="{FF2B5EF4-FFF2-40B4-BE49-F238E27FC236}">
                <a16:creationId xmlns:a16="http://schemas.microsoft.com/office/drawing/2014/main" id="{ECBC1B90-6A90-85C4-A19F-07AFB486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8353" y="5805575"/>
            <a:ext cx="914400" cy="914400"/>
          </a:xfrm>
          <a:prstGeom prst="rect">
            <a:avLst/>
          </a:prstGeom>
        </p:spPr>
      </p:pic>
      <p:pic>
        <p:nvPicPr>
          <p:cNvPr id="51" name="Grafický objekt 50" descr="Glóbus: Severní a Jižní Amerika se souvislou výplní">
            <a:extLst>
              <a:ext uri="{FF2B5EF4-FFF2-40B4-BE49-F238E27FC236}">
                <a16:creationId xmlns:a16="http://schemas.microsoft.com/office/drawing/2014/main" id="{81B835F0-D775-787E-D38E-8EFC230D4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8631" y="4110087"/>
            <a:ext cx="914400" cy="914400"/>
          </a:xfrm>
          <a:prstGeom prst="rect">
            <a:avLst/>
          </a:prstGeom>
        </p:spPr>
      </p:pic>
      <p:pic>
        <p:nvPicPr>
          <p:cNvPr id="53" name="Grafický objekt 52" descr="Starořecký chrám obrys">
            <a:extLst>
              <a:ext uri="{FF2B5EF4-FFF2-40B4-BE49-F238E27FC236}">
                <a16:creationId xmlns:a16="http://schemas.microsoft.com/office/drawing/2014/main" id="{894F316B-B7D1-49BE-040D-7F6B06FAE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9023" y="4192184"/>
            <a:ext cx="914400" cy="914400"/>
          </a:xfrm>
          <a:prstGeom prst="rect">
            <a:avLst/>
          </a:prstGeom>
        </p:spPr>
      </p:pic>
      <p:pic>
        <p:nvPicPr>
          <p:cNvPr id="55" name="Grafický objekt 54" descr="Mikroskop obrys">
            <a:extLst>
              <a:ext uri="{FF2B5EF4-FFF2-40B4-BE49-F238E27FC236}">
                <a16:creationId xmlns:a16="http://schemas.microsoft.com/office/drawing/2014/main" id="{6D7B2A74-AEFC-1E1E-192B-6BAA9980B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7600" y="2567238"/>
            <a:ext cx="914400" cy="914400"/>
          </a:xfrm>
          <a:prstGeom prst="rect">
            <a:avLst/>
          </a:prstGeom>
        </p:spPr>
      </p:pic>
      <p:pic>
        <p:nvPicPr>
          <p:cNvPr id="57" name="Grafický objekt 56" descr="Interpret – žena obrys">
            <a:extLst>
              <a:ext uri="{FF2B5EF4-FFF2-40B4-BE49-F238E27FC236}">
                <a16:creationId xmlns:a16="http://schemas.microsoft.com/office/drawing/2014/main" id="{56544019-88DF-2787-A152-358549B757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15558" y="4688217"/>
            <a:ext cx="914400" cy="914400"/>
          </a:xfrm>
          <a:prstGeom prst="rect">
            <a:avLst/>
          </a:prstGeom>
        </p:spPr>
      </p:pic>
      <p:pic>
        <p:nvPicPr>
          <p:cNvPr id="59" name="Grafický objekt 58" descr="Cestování se souvislou výplní">
            <a:extLst>
              <a:ext uri="{FF2B5EF4-FFF2-40B4-BE49-F238E27FC236}">
                <a16:creationId xmlns:a16="http://schemas.microsoft.com/office/drawing/2014/main" id="{D2E52DE8-EE2B-BBC9-204D-A0E0D02590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07828" y="1364221"/>
            <a:ext cx="914400" cy="914400"/>
          </a:xfrm>
          <a:prstGeom prst="rect">
            <a:avLst/>
          </a:prstGeom>
        </p:spPr>
      </p:pic>
      <p:pic>
        <p:nvPicPr>
          <p:cNvPr id="61" name="Grafický objekt 60" descr="Dálnice se souvislou výplní">
            <a:extLst>
              <a:ext uri="{FF2B5EF4-FFF2-40B4-BE49-F238E27FC236}">
                <a16:creationId xmlns:a16="http://schemas.microsoft.com/office/drawing/2014/main" id="{59855A35-5C3A-1BBB-1C6F-CC32A90AE7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1530" y="2890026"/>
            <a:ext cx="914400" cy="914400"/>
          </a:xfrm>
          <a:prstGeom prst="rect">
            <a:avLst/>
          </a:prstGeom>
        </p:spPr>
      </p:pic>
      <p:sp>
        <p:nvSpPr>
          <p:cNvPr id="62" name="Pravoúhlý trojúhelník 61">
            <a:extLst>
              <a:ext uri="{FF2B5EF4-FFF2-40B4-BE49-F238E27FC236}">
                <a16:creationId xmlns:a16="http://schemas.microsoft.com/office/drawing/2014/main" id="{2A14A32D-F6C5-E753-396B-36F2A75AA57B}"/>
              </a:ext>
            </a:extLst>
          </p:cNvPr>
          <p:cNvSpPr/>
          <p:nvPr/>
        </p:nvSpPr>
        <p:spPr>
          <a:xfrm>
            <a:off x="235749" y="5904166"/>
            <a:ext cx="720000" cy="721493"/>
          </a:xfrm>
          <a:prstGeom prst="rtTriangl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Pravoúhlý trojúhelník 62">
            <a:extLst>
              <a:ext uri="{FF2B5EF4-FFF2-40B4-BE49-F238E27FC236}">
                <a16:creationId xmlns:a16="http://schemas.microsoft.com/office/drawing/2014/main" id="{E72ED7C6-570F-5A80-7B85-621C602C1AE4}"/>
              </a:ext>
            </a:extLst>
          </p:cNvPr>
          <p:cNvSpPr/>
          <p:nvPr/>
        </p:nvSpPr>
        <p:spPr>
          <a:xfrm flipH="1" flipV="1">
            <a:off x="11222617" y="280179"/>
            <a:ext cx="720000" cy="721493"/>
          </a:xfrm>
          <a:prstGeom prst="rtTriangl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255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AC027-CC8B-55D3-18EE-04826A4C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5BF24-160B-AA98-C678-3FF85E099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Deutsch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lernen</a:t>
            </a:r>
            <a:r>
              <a:rPr lang="cs-CZ"/>
              <a:t> </a:t>
            </a:r>
            <a:r>
              <a:rPr lang="cs-CZ" err="1"/>
              <a:t>bedeutet</a:t>
            </a:r>
            <a:r>
              <a:rPr lang="cs-CZ"/>
              <a:t>, </a:t>
            </a:r>
            <a:r>
              <a:rPr lang="cs-CZ" err="1"/>
              <a:t>Einblick</a:t>
            </a:r>
            <a:r>
              <a:rPr lang="cs-CZ"/>
              <a:t> in </a:t>
            </a:r>
            <a:r>
              <a:rPr lang="cs-CZ" err="1"/>
              <a:t>das</a:t>
            </a:r>
            <a:r>
              <a:rPr lang="cs-CZ"/>
              <a:t> </a:t>
            </a:r>
            <a:r>
              <a:rPr lang="cs-CZ" err="1"/>
              <a:t>Leben</a:t>
            </a:r>
            <a:r>
              <a:rPr lang="cs-CZ"/>
              <a:t>, </a:t>
            </a:r>
            <a:r>
              <a:rPr lang="cs-CZ" err="1"/>
              <a:t>die</a:t>
            </a:r>
            <a:r>
              <a:rPr lang="cs-CZ"/>
              <a:t> Wünsche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Träume</a:t>
            </a:r>
            <a:r>
              <a:rPr lang="cs-CZ"/>
              <a:t> der </a:t>
            </a:r>
            <a:r>
              <a:rPr lang="cs-CZ" err="1"/>
              <a:t>Menschen</a:t>
            </a:r>
            <a:r>
              <a:rPr lang="cs-CZ"/>
              <a:t> in den </a:t>
            </a:r>
            <a:r>
              <a:rPr lang="cs-CZ" err="1"/>
              <a:t>deutschsprachigen</a:t>
            </a:r>
            <a:r>
              <a:rPr lang="cs-CZ"/>
              <a:t> </a:t>
            </a:r>
            <a:r>
              <a:rPr lang="cs-CZ" err="1"/>
              <a:t>Ländern</a:t>
            </a:r>
            <a:r>
              <a:rPr lang="cs-CZ"/>
              <a:t> </a:t>
            </a:r>
            <a:r>
              <a:rPr lang="cs-CZ" err="1"/>
              <a:t>mit</a:t>
            </a:r>
            <a:r>
              <a:rPr lang="cs-CZ"/>
              <a:t> </a:t>
            </a:r>
            <a:r>
              <a:rPr lang="cs-CZ" err="1"/>
              <a:t>ihrer</a:t>
            </a:r>
            <a:r>
              <a:rPr lang="cs-CZ"/>
              <a:t> </a:t>
            </a:r>
            <a:r>
              <a:rPr lang="cs-CZ" err="1"/>
              <a:t>multikulturellen</a:t>
            </a:r>
            <a:r>
              <a:rPr lang="cs-CZ"/>
              <a:t> </a:t>
            </a:r>
            <a:r>
              <a:rPr lang="cs-CZ" err="1"/>
              <a:t>Gesellschaft</a:t>
            </a:r>
            <a:r>
              <a:rPr lang="cs-CZ"/>
              <a:t> </a:t>
            </a:r>
            <a:r>
              <a:rPr lang="cs-CZ" err="1"/>
              <a:t>zu</a:t>
            </a:r>
            <a:r>
              <a:rPr lang="cs-CZ"/>
              <a:t> </a:t>
            </a:r>
            <a:r>
              <a:rPr lang="cs-CZ" err="1"/>
              <a:t>gewinnen</a:t>
            </a:r>
            <a:r>
              <a:rPr lang="cs-CZ"/>
              <a:t>.</a:t>
            </a:r>
          </a:p>
        </p:txBody>
      </p:sp>
      <p:pic>
        <p:nvPicPr>
          <p:cNvPr id="4" name="Picture 3" descr="&lt;b&gt;Kulturní porozumění:&lt;/b&gt; Naučit se německy znamená získat vhled do života, přání a snů obyvatel německy mluvících zemí s jejich multikulturní společností.">
            <a:extLst>
              <a:ext uri="{FF2B5EF4-FFF2-40B4-BE49-F238E27FC236}">
                <a16:creationId xmlns:a16="http://schemas.microsoft.com/office/drawing/2014/main" id="{61B0D4D1-5EF9-196B-5FE8-D2FD24DC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6" y="3776890"/>
            <a:ext cx="6208484" cy="27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1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99322-7092-30E6-6FF2-0545A9D8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61CE9-F035-B95F-E55B-3A16E8DE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Vertiefen</a:t>
            </a:r>
            <a:r>
              <a:rPr lang="cs-CZ"/>
              <a:t> </a:t>
            </a:r>
            <a:r>
              <a:rPr lang="cs-CZ" err="1"/>
              <a:t>Sie</a:t>
            </a:r>
            <a:r>
              <a:rPr lang="cs-CZ"/>
              <a:t> </a:t>
            </a:r>
            <a:r>
              <a:rPr lang="cs-CZ" err="1"/>
              <a:t>dank</a:t>
            </a:r>
            <a:r>
              <a:rPr lang="cs-CZ"/>
              <a:t> </a:t>
            </a:r>
            <a:r>
              <a:rPr lang="cs-CZ" err="1"/>
              <a:t>Ihrer</a:t>
            </a:r>
            <a:r>
              <a:rPr lang="cs-CZ"/>
              <a:t> </a:t>
            </a:r>
            <a:r>
              <a:rPr lang="cs-CZ" err="1"/>
              <a:t>Deutschkenntnisse</a:t>
            </a:r>
            <a:r>
              <a:rPr lang="cs-CZ"/>
              <a:t> </a:t>
            </a:r>
            <a:r>
              <a:rPr lang="cs-CZ" err="1"/>
              <a:t>Ihre</a:t>
            </a:r>
            <a:r>
              <a:rPr lang="cs-CZ"/>
              <a:t> </a:t>
            </a:r>
            <a:r>
              <a:rPr lang="cs-CZ" err="1"/>
              <a:t>Reiseerlebnisse</a:t>
            </a:r>
            <a:r>
              <a:rPr lang="cs-CZ"/>
              <a:t> – </a:t>
            </a:r>
            <a:r>
              <a:rPr lang="cs-CZ" err="1"/>
              <a:t>nicht</a:t>
            </a:r>
            <a:r>
              <a:rPr lang="cs-CZ"/>
              <a:t> </a:t>
            </a:r>
            <a:r>
              <a:rPr lang="cs-CZ" err="1"/>
              <a:t>nur</a:t>
            </a:r>
            <a:r>
              <a:rPr lang="cs-CZ"/>
              <a:t> in den </a:t>
            </a:r>
            <a:r>
              <a:rPr lang="cs-CZ" err="1"/>
              <a:t>deutschsprachigen</a:t>
            </a:r>
            <a:r>
              <a:rPr lang="cs-CZ"/>
              <a:t> </a:t>
            </a:r>
            <a:r>
              <a:rPr lang="cs-CZ" err="1"/>
              <a:t>Ländern</a:t>
            </a:r>
            <a:r>
              <a:rPr lang="cs-CZ"/>
              <a:t>, </a:t>
            </a:r>
            <a:r>
              <a:rPr lang="cs-CZ" err="1"/>
              <a:t>sondern</a:t>
            </a:r>
            <a:r>
              <a:rPr lang="cs-CZ"/>
              <a:t> </a:t>
            </a:r>
            <a:r>
              <a:rPr lang="cs-CZ" err="1"/>
              <a:t>auch</a:t>
            </a:r>
            <a:r>
              <a:rPr lang="cs-CZ"/>
              <a:t> in </a:t>
            </a:r>
            <a:r>
              <a:rPr lang="cs-CZ" err="1"/>
              <a:t>anderen</a:t>
            </a:r>
            <a:r>
              <a:rPr lang="cs-CZ"/>
              <a:t> </a:t>
            </a:r>
            <a:r>
              <a:rPr lang="cs-CZ" err="1"/>
              <a:t>Staaten</a:t>
            </a:r>
            <a:r>
              <a:rPr lang="cs-CZ"/>
              <a:t> </a:t>
            </a:r>
            <a:r>
              <a:rPr lang="cs-CZ" err="1"/>
              <a:t>Europas</a:t>
            </a:r>
            <a:r>
              <a:rPr lang="cs-CZ"/>
              <a:t>, </a:t>
            </a:r>
            <a:r>
              <a:rPr lang="cs-CZ" err="1"/>
              <a:t>insbesondere</a:t>
            </a:r>
            <a:r>
              <a:rPr lang="cs-CZ"/>
              <a:t> in </a:t>
            </a:r>
            <a:r>
              <a:rPr lang="cs-CZ" err="1"/>
              <a:t>dessen</a:t>
            </a:r>
            <a:r>
              <a:rPr lang="cs-CZ"/>
              <a:t> </a:t>
            </a:r>
            <a:r>
              <a:rPr lang="cs-CZ" err="1"/>
              <a:t>östlichem</a:t>
            </a:r>
            <a:r>
              <a:rPr lang="cs-CZ"/>
              <a:t> </a:t>
            </a:r>
            <a:r>
              <a:rPr lang="cs-CZ" err="1"/>
              <a:t>Teil</a:t>
            </a:r>
            <a:r>
              <a:rPr lang="cs-CZ"/>
              <a:t>.</a:t>
            </a:r>
          </a:p>
        </p:txBody>
      </p:sp>
      <p:pic>
        <p:nvPicPr>
          <p:cNvPr id="4" name="Picture 3" descr="&lt;b&gt;Cestování:&lt;/b&gt; Prohlubte díky znalostem němčiny své cestovatelské zážitky – nejenom v zemích, kde se mluví německy, ale také v dalších státech Evropy, zejména v její východní části.">
            <a:extLst>
              <a:ext uri="{FF2B5EF4-FFF2-40B4-BE49-F238E27FC236}">
                <a16:creationId xmlns:a16="http://schemas.microsoft.com/office/drawing/2014/main" id="{8E93C5E4-3D1D-8830-5326-2061A0DE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185" y="3568246"/>
            <a:ext cx="5963556" cy="2742292"/>
          </a:xfrm>
          <a:prstGeom prst="rect">
            <a:avLst/>
          </a:prstGeom>
        </p:spPr>
      </p:pic>
      <p:pic>
        <p:nvPicPr>
          <p:cNvPr id="5" name="Picture 4" descr="Best Tips for Travelling in Iceland – Traveo">
            <a:extLst>
              <a:ext uri="{FF2B5EF4-FFF2-40B4-BE49-F238E27FC236}">
                <a16:creationId xmlns:a16="http://schemas.microsoft.com/office/drawing/2014/main" id="{000CAF87-83FF-C616-14E8-80D86458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6" y="3345168"/>
            <a:ext cx="4530271" cy="3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37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DA4BE-5398-903B-82D4-3F563CAA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F9B1BC-FDE7-B4D5-59ED-F7189A36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Deutsch</a:t>
            </a:r>
            <a:r>
              <a:rPr lang="cs-CZ"/>
              <a:t> </a:t>
            </a:r>
            <a:r>
              <a:rPr lang="cs-CZ" err="1"/>
              <a:t>ist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Sprache</a:t>
            </a:r>
            <a:r>
              <a:rPr lang="cs-CZ"/>
              <a:t> von Goethe, Kafka, Mozart, Bach </a:t>
            </a:r>
            <a:r>
              <a:rPr lang="cs-CZ" err="1"/>
              <a:t>und</a:t>
            </a:r>
            <a:r>
              <a:rPr lang="cs-CZ"/>
              <a:t> Beethoven. </a:t>
            </a:r>
            <a:r>
              <a:rPr lang="cs-CZ" err="1"/>
              <a:t>Vertiefen</a:t>
            </a:r>
            <a:r>
              <a:rPr lang="cs-CZ"/>
              <a:t> </a:t>
            </a:r>
            <a:r>
              <a:rPr lang="cs-CZ" err="1"/>
              <a:t>Sie</a:t>
            </a:r>
            <a:r>
              <a:rPr lang="cs-CZ"/>
              <a:t> </a:t>
            </a:r>
            <a:r>
              <a:rPr lang="cs-CZ" err="1"/>
              <a:t>Ihr</a:t>
            </a:r>
            <a:r>
              <a:rPr lang="cs-CZ"/>
              <a:t> </a:t>
            </a:r>
            <a:r>
              <a:rPr lang="cs-CZ" err="1"/>
              <a:t>Erlebnis</a:t>
            </a:r>
            <a:r>
              <a:rPr lang="cs-CZ"/>
              <a:t> </a:t>
            </a:r>
            <a:r>
              <a:rPr lang="cs-CZ" err="1"/>
              <a:t>beim</a:t>
            </a:r>
            <a:r>
              <a:rPr lang="cs-CZ"/>
              <a:t> </a:t>
            </a:r>
            <a:r>
              <a:rPr lang="cs-CZ" err="1"/>
              <a:t>Lesen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/oder </a:t>
            </a:r>
            <a:r>
              <a:rPr lang="cs-CZ" err="1"/>
              <a:t>Hören</a:t>
            </a:r>
            <a:r>
              <a:rPr lang="cs-CZ"/>
              <a:t> </a:t>
            </a:r>
            <a:r>
              <a:rPr lang="cs-CZ" err="1"/>
              <a:t>ihrer</a:t>
            </a:r>
            <a:r>
              <a:rPr lang="cs-CZ"/>
              <a:t> </a:t>
            </a:r>
            <a:r>
              <a:rPr lang="cs-CZ" err="1"/>
              <a:t>Werke</a:t>
            </a:r>
            <a:r>
              <a:rPr lang="cs-CZ"/>
              <a:t> </a:t>
            </a:r>
            <a:r>
              <a:rPr lang="cs-CZ" err="1"/>
              <a:t>im</a:t>
            </a:r>
            <a:r>
              <a:rPr lang="cs-CZ"/>
              <a:t> </a:t>
            </a:r>
            <a:r>
              <a:rPr lang="cs-CZ" err="1"/>
              <a:t>Original</a:t>
            </a:r>
            <a:r>
              <a:rPr lang="cs-CZ"/>
              <a:t>.</a:t>
            </a:r>
          </a:p>
        </p:txBody>
      </p:sp>
      <p:pic>
        <p:nvPicPr>
          <p:cNvPr id="4" name="Picture 3" descr="&lt;b&gt;Požitek z literatury, hudby, umění a filozofie:&lt;/b&gt; Němčina je jazykem Goetheho, Kafky, Mozarta, Bacha a Beethovena. Prohlubte svůj prožitek ze čtení a/nebo poslechu jejich děl v originále.">
            <a:extLst>
              <a:ext uri="{FF2B5EF4-FFF2-40B4-BE49-F238E27FC236}">
                <a16:creationId xmlns:a16="http://schemas.microsoft.com/office/drawing/2014/main" id="{C636AA4F-57EE-D0CD-050A-A5C66954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614" y="3831318"/>
            <a:ext cx="6299198" cy="27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5238C-9471-405F-1770-369A4991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9.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EDBB5-CDB9-355D-AA36-033C35E8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Deutschland</a:t>
            </a:r>
            <a:r>
              <a:rPr lang="cs-CZ"/>
              <a:t> </a:t>
            </a:r>
            <a:r>
              <a:rPr lang="cs-CZ" err="1"/>
              <a:t>vergibt</a:t>
            </a:r>
            <a:r>
              <a:rPr lang="cs-CZ"/>
              <a:t> </a:t>
            </a:r>
            <a:r>
              <a:rPr lang="cs-CZ" err="1"/>
              <a:t>eine</a:t>
            </a:r>
            <a:r>
              <a:rPr lang="cs-CZ"/>
              <a:t> </a:t>
            </a:r>
            <a:r>
              <a:rPr lang="cs-CZ" err="1"/>
              <a:t>große</a:t>
            </a:r>
            <a:r>
              <a:rPr lang="cs-CZ"/>
              <a:t> </a:t>
            </a:r>
            <a:r>
              <a:rPr lang="cs-CZ" err="1"/>
              <a:t>Anzahl</a:t>
            </a:r>
            <a:r>
              <a:rPr lang="cs-CZ"/>
              <a:t> von </a:t>
            </a:r>
            <a:r>
              <a:rPr lang="cs-CZ" err="1"/>
              <a:t>Stipendien</a:t>
            </a:r>
            <a:r>
              <a:rPr lang="cs-CZ"/>
              <a:t>,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ein</a:t>
            </a:r>
            <a:r>
              <a:rPr lang="cs-CZ"/>
              <a:t> Studium in </a:t>
            </a:r>
            <a:r>
              <a:rPr lang="cs-CZ" err="1"/>
              <a:t>diesem</a:t>
            </a:r>
            <a:r>
              <a:rPr lang="cs-CZ"/>
              <a:t> Land </a:t>
            </a:r>
            <a:r>
              <a:rPr lang="cs-CZ" err="1"/>
              <a:t>ermöglichen</a:t>
            </a:r>
            <a:r>
              <a:rPr lang="cs-CZ"/>
              <a:t>. </a:t>
            </a:r>
            <a:r>
              <a:rPr lang="cs-CZ" err="1"/>
              <a:t>Für</a:t>
            </a:r>
            <a:r>
              <a:rPr lang="cs-CZ"/>
              <a:t> </a:t>
            </a:r>
            <a:r>
              <a:rPr lang="cs-CZ" err="1"/>
              <a:t>junge</a:t>
            </a:r>
            <a:r>
              <a:rPr lang="cs-CZ"/>
              <a:t> </a:t>
            </a:r>
            <a:r>
              <a:rPr lang="cs-CZ" err="1"/>
              <a:t>Ausländer</a:t>
            </a:r>
            <a:r>
              <a:rPr lang="cs-CZ"/>
              <a:t> </a:t>
            </a:r>
            <a:r>
              <a:rPr lang="cs-CZ" err="1"/>
              <a:t>gibt</a:t>
            </a:r>
            <a:r>
              <a:rPr lang="cs-CZ"/>
              <a:t> es </a:t>
            </a:r>
            <a:r>
              <a:rPr lang="cs-CZ" err="1"/>
              <a:t>spezielle</a:t>
            </a:r>
            <a:r>
              <a:rPr lang="cs-CZ"/>
              <a:t> </a:t>
            </a:r>
            <a:r>
              <a:rPr lang="cs-CZ" err="1"/>
              <a:t>Arbeits</a:t>
            </a:r>
            <a:r>
              <a:rPr lang="cs-CZ"/>
              <a:t>-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Aufenthaltsvisa</a:t>
            </a:r>
            <a:r>
              <a:rPr lang="cs-CZ"/>
              <a:t>,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für</a:t>
            </a:r>
            <a:r>
              <a:rPr lang="cs-CZ"/>
              <a:t> </a:t>
            </a:r>
            <a:r>
              <a:rPr lang="cs-CZ" err="1"/>
              <a:t>bestimmte</a:t>
            </a:r>
            <a:r>
              <a:rPr lang="cs-CZ"/>
              <a:t> </a:t>
            </a:r>
            <a:r>
              <a:rPr lang="cs-CZ" err="1"/>
              <a:t>Berufe</a:t>
            </a:r>
            <a:r>
              <a:rPr lang="cs-CZ"/>
              <a:t> </a:t>
            </a:r>
            <a:r>
              <a:rPr lang="cs-CZ" err="1"/>
              <a:t>gelten</a:t>
            </a:r>
            <a:r>
              <a:rPr lang="cs-CZ"/>
              <a:t> </a:t>
            </a:r>
            <a:r>
              <a:rPr lang="cs-CZ" err="1"/>
              <a:t>besondere</a:t>
            </a:r>
            <a:r>
              <a:rPr lang="cs-CZ"/>
              <a:t> </a:t>
            </a:r>
            <a:r>
              <a:rPr lang="cs-CZ" err="1"/>
              <a:t>Regelungen</a:t>
            </a:r>
            <a:r>
              <a:rPr lang="cs-CZ"/>
              <a:t> </a:t>
            </a:r>
            <a:r>
              <a:rPr lang="cs-CZ" err="1"/>
              <a:t>zur</a:t>
            </a:r>
            <a:r>
              <a:rPr lang="cs-CZ"/>
              <a:t> </a:t>
            </a:r>
            <a:r>
              <a:rPr lang="cs-CZ" err="1"/>
              <a:t>Erteilung</a:t>
            </a:r>
            <a:r>
              <a:rPr lang="cs-CZ"/>
              <a:t> </a:t>
            </a:r>
            <a:r>
              <a:rPr lang="cs-CZ" err="1"/>
              <a:t>einer</a:t>
            </a:r>
            <a:r>
              <a:rPr lang="cs-CZ"/>
              <a:t> </a:t>
            </a:r>
            <a:r>
              <a:rPr lang="cs-CZ" err="1"/>
              <a:t>Arbeitserlaubnis</a:t>
            </a:r>
            <a:r>
              <a:rPr lang="cs-CZ"/>
              <a:t>.</a:t>
            </a:r>
          </a:p>
        </p:txBody>
      </p:sp>
      <p:pic>
        <p:nvPicPr>
          <p:cNvPr id="4" name="Picture 3" descr="&lt;b&gt;Studijní a pracovní možnosti v Německu:&lt;/b&gt; Německo uděluje velký počet stipendií, umožňujících studium v této zemi. Pro mladé cizince existují zvláštní pracovní a pobytová víza, pro určitá povolání zase zvláštní ustanovení pro vydání pracovního povolení.">
            <a:extLst>
              <a:ext uri="{FF2B5EF4-FFF2-40B4-BE49-F238E27FC236}">
                <a16:creationId xmlns:a16="http://schemas.microsoft.com/office/drawing/2014/main" id="{826CA905-50DB-0006-2EAE-DDD43189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57" y="3903890"/>
            <a:ext cx="5909127" cy="25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38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258770-6860-5F69-78E0-7E1C1A7DA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E06B5-09B5-8A28-3844-D1F62735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43840"/>
            <a:ext cx="10910330" cy="176276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cs-CZ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Die </a:t>
            </a:r>
            <a:r>
              <a:rPr lang="cs-CZ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Rolle</a:t>
            </a:r>
            <a:r>
              <a:rPr lang="cs-CZ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von Technologie </a:t>
            </a:r>
            <a:r>
              <a:rPr lang="cs-CZ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und</a:t>
            </a:r>
            <a:r>
              <a:rPr lang="cs-CZ" i="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cs-CZ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Wissenschaft</a:t>
            </a:r>
            <a:r>
              <a:rPr lang="cs-CZ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in der </a:t>
            </a:r>
            <a:r>
              <a:rPr lang="cs-CZ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deutsch-tschechischen</a:t>
            </a:r>
            <a:r>
              <a:rPr lang="cs-CZ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Zusammenarbeit</a:t>
            </a:r>
            <a:br>
              <a:rPr lang="cs-CZ" dirty="0">
                <a:effectLst/>
                <a:latin typeface="Helvetica" pitchFamily="2" charset="0"/>
              </a:rPr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81FF5E2-C1B0-1892-75C2-AE8C6BA5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i="0" u="none" strike="noStrike" dirty="0">
                <a:solidFill>
                  <a:srgbClr val="000000"/>
                </a:solidFill>
                <a:effectLst/>
              </a:rPr>
              <a:t>1. </a:t>
            </a:r>
            <a:r>
              <a:rPr lang="cs-CZ" i="0" u="none" strike="noStrike" dirty="0" err="1">
                <a:solidFill>
                  <a:srgbClr val="000000"/>
                </a:solidFill>
                <a:effectLst/>
              </a:rPr>
              <a:t>Historischer</a:t>
            </a:r>
            <a:r>
              <a:rPr lang="cs-CZ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i="0" u="none" strike="noStrike" dirty="0" err="1">
                <a:solidFill>
                  <a:srgbClr val="000000"/>
                </a:solidFill>
                <a:effectLst/>
              </a:rPr>
              <a:t>Überblick</a:t>
            </a:r>
            <a:endParaRPr lang="cs-CZ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Industrielle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Revolution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Verbindung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der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tschechischen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Länder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mit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deutscher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Technologie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Zusammenarbeit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in der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Schwerindustrie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(Baťa, Škoda, Siemens)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Der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Beitritt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Tschechiens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zur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EU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und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Stärkung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wissenschaftlicher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Projekte.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949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9C0C9-06CA-A30A-B704-1E753300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Zukunft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und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Perspektiven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33AEF4-002D-263B-1CAB-A20BCBBD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 </a:t>
            </a:r>
            <a:r>
              <a:rPr lang="cs-CZ" b="1" dirty="0" err="1"/>
              <a:t>Weltraumforschung</a:t>
            </a:r>
            <a:r>
              <a:rPr lang="cs-CZ"/>
              <a:t> – </a:t>
            </a:r>
            <a:r>
              <a:rPr lang="cs-CZ" err="1"/>
              <a:t>Möglichkeit</a:t>
            </a:r>
            <a:r>
              <a:rPr lang="cs-CZ"/>
              <a:t> der </a:t>
            </a:r>
            <a:r>
              <a:rPr lang="cs-CZ" err="1"/>
              <a:t>Zusammenarbeit</a:t>
            </a:r>
            <a:r>
              <a:rPr lang="cs-CZ"/>
              <a:t> </a:t>
            </a:r>
            <a:r>
              <a:rPr lang="cs-CZ" err="1"/>
              <a:t>mit</a:t>
            </a:r>
            <a:r>
              <a:rPr lang="cs-CZ"/>
              <a:t> der ESA </a:t>
            </a:r>
            <a:r>
              <a:rPr lang="cs-CZ" err="1"/>
              <a:t>und</a:t>
            </a:r>
            <a:r>
              <a:rPr lang="cs-CZ"/>
              <a:t> </a:t>
            </a:r>
            <a:r>
              <a:rPr lang="cs-CZ" err="1"/>
              <a:t>deutschen</a:t>
            </a:r>
            <a:r>
              <a:rPr lang="cs-CZ"/>
              <a:t> </a:t>
            </a:r>
            <a:r>
              <a:rPr lang="cs-CZ" err="1"/>
              <a:t>Raumfahrtunternehmen</a:t>
            </a:r>
            <a:endParaRPr 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b="1" err="1"/>
              <a:t>Künstliche</a:t>
            </a:r>
            <a:r>
              <a:rPr lang="cs-CZ" b="1"/>
              <a:t> </a:t>
            </a:r>
            <a:r>
              <a:rPr lang="cs-CZ" b="1" err="1"/>
              <a:t>Intelligenz</a:t>
            </a:r>
            <a:r>
              <a:rPr lang="cs-CZ" b="1"/>
              <a:t> </a:t>
            </a:r>
            <a:r>
              <a:rPr lang="cs-CZ" b="1" err="1"/>
              <a:t>und</a:t>
            </a:r>
            <a:r>
              <a:rPr lang="cs-CZ" b="1"/>
              <a:t> IT</a:t>
            </a:r>
            <a:r>
              <a:rPr lang="cs-CZ"/>
              <a:t> – </a:t>
            </a:r>
            <a:r>
              <a:rPr lang="cs-CZ" err="1"/>
              <a:t>Zusammenarbeit</a:t>
            </a:r>
            <a:r>
              <a:rPr lang="cs-CZ"/>
              <a:t> </a:t>
            </a:r>
            <a:r>
              <a:rPr lang="cs-CZ" err="1"/>
              <a:t>bei</a:t>
            </a:r>
            <a:r>
              <a:rPr lang="cs-CZ"/>
              <a:t> der </a:t>
            </a:r>
            <a:r>
              <a:rPr lang="cs-CZ" err="1"/>
              <a:t>Entwicklung</a:t>
            </a:r>
            <a:r>
              <a:rPr lang="cs-CZ"/>
              <a:t> </a:t>
            </a:r>
            <a:r>
              <a:rPr lang="cs-CZ" err="1"/>
              <a:t>fortschrittlicher</a:t>
            </a:r>
            <a:r>
              <a:rPr lang="cs-CZ"/>
              <a:t> </a:t>
            </a:r>
            <a:r>
              <a:rPr lang="cs-CZ" err="1"/>
              <a:t>Technologien</a:t>
            </a:r>
            <a:endParaRPr 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b="1" err="1"/>
              <a:t>Verkehrstechnologien</a:t>
            </a:r>
            <a:r>
              <a:rPr lang="cs-CZ"/>
              <a:t> – </a:t>
            </a:r>
            <a:r>
              <a:rPr lang="cs-CZ" err="1"/>
              <a:t>Hochgeschwindigkeitsbahn</a:t>
            </a:r>
            <a:r>
              <a:rPr lang="cs-CZ"/>
              <a:t> </a:t>
            </a:r>
            <a:r>
              <a:rPr lang="cs-CZ" err="1"/>
              <a:t>zwischen</a:t>
            </a:r>
            <a:r>
              <a:rPr lang="cs-CZ"/>
              <a:t> </a:t>
            </a:r>
            <a:r>
              <a:rPr lang="cs-CZ" err="1"/>
              <a:t>Berlin</a:t>
            </a:r>
            <a:r>
              <a:rPr lang="cs-CZ"/>
              <a:t> </a:t>
            </a:r>
            <a:r>
              <a:rPr lang="cs-CZ" err="1"/>
              <a:t>und</a:t>
            </a:r>
            <a:r>
              <a:rPr lang="cs-CZ"/>
              <a:t> Prag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07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F7F06-D902-7E66-40C1-47996780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 u="none" strike="noStrike" dirty="0" err="1">
                <a:solidFill>
                  <a:srgbClr val="000000"/>
                </a:solidFill>
                <a:effectLst/>
              </a:rPr>
              <a:t>Aktuelle</a:t>
            </a:r>
            <a:r>
              <a:rPr lang="cs-CZ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i="0" u="none" strike="noStrike" dirty="0" err="1">
                <a:solidFill>
                  <a:srgbClr val="000000"/>
                </a:solidFill>
                <a:effectLst/>
              </a:rPr>
              <a:t>Zusammenarbeit</a:t>
            </a:r>
            <a:br>
              <a:rPr lang="cs-CZ" b="1" i="0" u="none" strike="noStrike" dirty="0">
                <a:solidFill>
                  <a:srgbClr val="000000"/>
                </a:solidFill>
                <a:effectLst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60FEEC-BC5C-3C80-68F0-1EF8164F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cs-CZ" b="1" i="0" u="none" strike="noStrike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Automobilindustrie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 – Škoda Auto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und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Volkswagen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als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Schlüsselakteure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Akademische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Zusammenarbeit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 –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Universitäten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und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Austauschprogramme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(Erasmus, DAAD)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Verkehrsinfrastruktur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 –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Neue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Eisenbahnstrecken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und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Autobahnen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,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die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die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Länder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verbinden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5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8E84A-E94A-2B10-9B9A-383A809F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80" y="3399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Deutschland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als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einer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der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größten</a:t>
            </a:r>
            <a:br>
              <a:rPr lang="cs-CZ" dirty="0">
                <a:effectLst/>
                <a:latin typeface="Helvetica" pitchFamily="2" charset="0"/>
              </a:rPr>
            </a:br>
            <a:r>
              <a:rPr lang="cs-CZ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Handelspartner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Tschechiens</a:t>
            </a:r>
            <a:br>
              <a:rPr lang="cs-CZ" dirty="0">
                <a:effectLst/>
                <a:latin typeface="Helvetica" pitchFamily="2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E5AA76-4E5D-1B42-566E-DADE1581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Deutschland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–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Hauptwirtschaftspartner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der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Tschechischen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Republik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Deutschland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ist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der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größte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Handelspartner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der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Tschechischen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Republik.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Das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Handelsvolumen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ist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sehr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hoch (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Milliarden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Euro).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Wichtige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Sektoren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Autos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(Škoda, Volkswagen)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Maschinenbau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und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Elektrotechnik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0000"/>
                </a:solidFill>
                <a:effectLst/>
              </a:rPr>
              <a:t>Chemie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und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Pharmazeutika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9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4DEC9-064A-AA41-9FC6-E0861126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4834" cy="1325563"/>
          </a:xfrm>
        </p:spPr>
        <p:txBody>
          <a:bodyPr/>
          <a:lstStyle/>
          <a:p>
            <a:r>
              <a:rPr lang="cs-CZ" b="0" i="0" u="none" strike="noStrike">
                <a:solidFill>
                  <a:srgbClr val="000000"/>
                </a:solidFill>
                <a:effectLst/>
                <a:latin typeface="-webkit-standard"/>
              </a:rPr>
              <a:t>2: 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Gründe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für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den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starken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Handel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2E36E-C146-5F3F-E09B-43E8D538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6683" cy="3786899"/>
          </a:xfrm>
        </p:spPr>
        <p:txBody>
          <a:bodyPr>
            <a:normAutofit fontScale="92500" lnSpcReduction="20000"/>
          </a:bodyPr>
          <a:lstStyle/>
          <a:p>
            <a:pPr algn="l"/>
            <a:endParaRPr lang="cs-CZ" b="1" i="0" u="none" strike="noStrike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Geografische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Nähe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und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gemeinsame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EU-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Mitgliedschaft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.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Einfache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Transporte,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keine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Zölle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Deutsche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Unternehmen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investieren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in der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Tschechischen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Republik.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 err="1">
                <a:solidFill>
                  <a:srgbClr val="000000"/>
                </a:solidFill>
                <a:effectLst/>
              </a:rPr>
              <a:t>Werke</a:t>
            </a:r>
            <a:r>
              <a:rPr lang="cs-CZ" b="0" i="0" u="none" strike="noStrike">
                <a:solidFill>
                  <a:srgbClr val="000000"/>
                </a:solidFill>
                <a:effectLst/>
              </a:rPr>
              <a:t> von Volkswagen, Siemens, BASF.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Starke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Zusammenarbeit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zwischen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den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beiden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err="1">
                <a:solidFill>
                  <a:srgbClr val="000000"/>
                </a:solidFill>
                <a:effectLst/>
              </a:rPr>
              <a:t>Ländern</a:t>
            </a:r>
            <a:r>
              <a:rPr lang="cs-CZ" b="1" i="0" u="none" strike="noStrike">
                <a:solidFill>
                  <a:srgbClr val="000000"/>
                </a:solidFill>
                <a:effectLst/>
              </a:rPr>
              <a:t>.</a:t>
            </a:r>
            <a:endParaRPr lang="cs-CZ" b="0" i="0" u="none" strike="noStrike">
              <a:solidFill>
                <a:srgbClr val="000000"/>
              </a:solidFill>
              <a:effectLst/>
            </a:endParaRPr>
          </a:p>
          <a:p>
            <a:endParaRPr lang="cs-CZ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9D445D8-28FC-DFD6-59C2-239E12C311E6}"/>
              </a:ext>
            </a:extLst>
          </p:cNvPr>
          <p:cNvSpPr txBox="1">
            <a:spLocks/>
          </p:cNvSpPr>
          <p:nvPr/>
        </p:nvSpPr>
        <p:spPr>
          <a:xfrm>
            <a:off x="6484882" y="1825625"/>
            <a:ext cx="4868917" cy="4049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 err="1">
                <a:solidFill>
                  <a:srgbClr val="000000"/>
                </a:solidFill>
              </a:rPr>
              <a:t>Herausforderungen</a:t>
            </a:r>
            <a:r>
              <a:rPr lang="cs-CZ" dirty="0">
                <a:solidFill>
                  <a:srgbClr val="000000"/>
                </a:solidFill>
              </a:rPr>
              <a:t>:</a:t>
            </a:r>
          </a:p>
          <a:p>
            <a:pPr marL="742950" lvl="1" indent="-285750"/>
            <a:r>
              <a:rPr lang="cs-CZ" dirty="0" err="1">
                <a:solidFill>
                  <a:srgbClr val="000000"/>
                </a:solidFill>
              </a:rPr>
              <a:t>Wirtschaftliche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Probleme</a:t>
            </a:r>
            <a:r>
              <a:rPr lang="cs-CZ" dirty="0">
                <a:solidFill>
                  <a:srgbClr val="000000"/>
                </a:solidFill>
              </a:rPr>
              <a:t> in </a:t>
            </a:r>
            <a:r>
              <a:rPr lang="cs-CZ" dirty="0" err="1">
                <a:solidFill>
                  <a:srgbClr val="000000"/>
                </a:solidFill>
              </a:rPr>
              <a:t>Deutschland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können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die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Tschechische</a:t>
            </a:r>
            <a:r>
              <a:rPr lang="cs-CZ" dirty="0">
                <a:solidFill>
                  <a:srgbClr val="000000"/>
                </a:solidFill>
              </a:rPr>
              <a:t> Republik </a:t>
            </a:r>
            <a:r>
              <a:rPr lang="cs-CZ" dirty="0" err="1">
                <a:solidFill>
                  <a:srgbClr val="000000"/>
                </a:solidFill>
              </a:rPr>
              <a:t>beeinflussen</a:t>
            </a:r>
            <a:r>
              <a:rPr lang="cs-CZ" dirty="0">
                <a:solidFill>
                  <a:srgbClr val="000000"/>
                </a:solidFill>
              </a:rPr>
              <a:t>.</a:t>
            </a:r>
          </a:p>
          <a:p>
            <a:r>
              <a:rPr lang="cs-CZ" b="1" dirty="0" err="1">
                <a:solidFill>
                  <a:srgbClr val="000000"/>
                </a:solidFill>
              </a:rPr>
              <a:t>Chancen</a:t>
            </a:r>
            <a:r>
              <a:rPr lang="cs-CZ" dirty="0">
                <a:solidFill>
                  <a:srgbClr val="000000"/>
                </a:solidFill>
              </a:rPr>
              <a:t>:</a:t>
            </a:r>
          </a:p>
          <a:p>
            <a:pPr marL="742950" lvl="1" indent="-285750"/>
            <a:r>
              <a:rPr lang="cs-CZ" dirty="0" err="1">
                <a:solidFill>
                  <a:srgbClr val="000000"/>
                </a:solidFill>
              </a:rPr>
              <a:t>Neue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Technologien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und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ökologische</a:t>
            </a:r>
            <a:r>
              <a:rPr lang="cs-CZ" dirty="0">
                <a:solidFill>
                  <a:srgbClr val="000000"/>
                </a:solidFill>
              </a:rPr>
              <a:t> Projekte.</a:t>
            </a:r>
          </a:p>
          <a:p>
            <a:r>
              <a:rPr lang="cs-CZ" b="1" dirty="0">
                <a:solidFill>
                  <a:srgbClr val="000000"/>
                </a:solidFill>
              </a:rPr>
              <a:t>Die </a:t>
            </a:r>
            <a:r>
              <a:rPr lang="cs-CZ" b="1" dirty="0" err="1">
                <a:solidFill>
                  <a:srgbClr val="000000"/>
                </a:solidFill>
              </a:rPr>
              <a:t>Zukunft</a:t>
            </a:r>
            <a:r>
              <a:rPr lang="cs-CZ" b="1" dirty="0">
                <a:solidFill>
                  <a:srgbClr val="000000"/>
                </a:solidFill>
              </a:rPr>
              <a:t> des </a:t>
            </a:r>
            <a:r>
              <a:rPr lang="cs-CZ" b="1" dirty="0" err="1">
                <a:solidFill>
                  <a:srgbClr val="000000"/>
                </a:solidFill>
              </a:rPr>
              <a:t>Handels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ist</a:t>
            </a:r>
            <a:r>
              <a:rPr lang="cs-CZ" b="1" dirty="0">
                <a:solidFill>
                  <a:srgbClr val="000000"/>
                </a:solidFill>
              </a:rPr>
              <a:t> positiv.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341ABF3-0F02-3327-20DA-9F0FF514540F}"/>
              </a:ext>
            </a:extLst>
          </p:cNvPr>
          <p:cNvSpPr txBox="1">
            <a:spLocks/>
          </p:cNvSpPr>
          <p:nvPr/>
        </p:nvSpPr>
        <p:spPr>
          <a:xfrm>
            <a:off x="5623034" y="517525"/>
            <a:ext cx="5883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0000"/>
                </a:solidFill>
                <a:latin typeface="-webkit-standard"/>
              </a:rPr>
              <a:t>3: </a:t>
            </a:r>
            <a:r>
              <a:rPr lang="cs-CZ" b="1" err="1">
                <a:solidFill>
                  <a:srgbClr val="000000"/>
                </a:solidFill>
              </a:rPr>
              <a:t>Herausforderungen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err="1">
                <a:solidFill>
                  <a:srgbClr val="000000"/>
                </a:solidFill>
              </a:rPr>
              <a:t>und</a:t>
            </a:r>
            <a:r>
              <a:rPr lang="cs-CZ" b="1">
                <a:solidFill>
                  <a:srgbClr val="000000"/>
                </a:solidFill>
              </a:rPr>
              <a:t> </a:t>
            </a:r>
            <a:r>
              <a:rPr lang="cs-CZ" b="1" err="1">
                <a:solidFill>
                  <a:srgbClr val="000000"/>
                </a:solidFill>
              </a:rPr>
              <a:t>Chancen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61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Částečný kruh 38">
            <a:extLst>
              <a:ext uri="{FF2B5EF4-FFF2-40B4-BE49-F238E27FC236}">
                <a16:creationId xmlns:a16="http://schemas.microsoft.com/office/drawing/2014/main" id="{EB95CD9D-F15E-26FB-D599-1868855F0889}"/>
              </a:ext>
            </a:extLst>
          </p:cNvPr>
          <p:cNvSpPr/>
          <p:nvPr/>
        </p:nvSpPr>
        <p:spPr>
          <a:xfrm rot="4080660">
            <a:off x="11191999" y="806739"/>
            <a:ext cx="2000000" cy="2000000"/>
          </a:xfrm>
          <a:prstGeom prst="pie">
            <a:avLst>
              <a:gd name="adj1" fmla="val 12184249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Částečný kruh 39">
            <a:extLst>
              <a:ext uri="{FF2B5EF4-FFF2-40B4-BE49-F238E27FC236}">
                <a16:creationId xmlns:a16="http://schemas.microsoft.com/office/drawing/2014/main" id="{5FE22613-E0D1-2F3A-E831-3164AEE31E5F}"/>
              </a:ext>
            </a:extLst>
          </p:cNvPr>
          <p:cNvSpPr/>
          <p:nvPr/>
        </p:nvSpPr>
        <p:spPr>
          <a:xfrm rot="3914483">
            <a:off x="10992000" y="606738"/>
            <a:ext cx="2400000" cy="2400000"/>
          </a:xfrm>
          <a:prstGeom prst="pie">
            <a:avLst>
              <a:gd name="adj1" fmla="val 12332461"/>
              <a:gd name="adj2" fmla="val 165804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Částečný kruh 40">
            <a:extLst>
              <a:ext uri="{FF2B5EF4-FFF2-40B4-BE49-F238E27FC236}">
                <a16:creationId xmlns:a16="http://schemas.microsoft.com/office/drawing/2014/main" id="{47600C3B-2B30-DE14-2167-8D62E6465365}"/>
              </a:ext>
            </a:extLst>
          </p:cNvPr>
          <p:cNvSpPr/>
          <p:nvPr/>
        </p:nvSpPr>
        <p:spPr>
          <a:xfrm rot="2206690">
            <a:off x="10792000" y="411290"/>
            <a:ext cx="2800000" cy="2800000"/>
          </a:xfrm>
          <a:prstGeom prst="pie">
            <a:avLst>
              <a:gd name="adj1" fmla="val 14029905"/>
              <a:gd name="adj2" fmla="val 17089651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Částečný kruh 41">
            <a:extLst>
              <a:ext uri="{FF2B5EF4-FFF2-40B4-BE49-F238E27FC236}">
                <a16:creationId xmlns:a16="http://schemas.microsoft.com/office/drawing/2014/main" id="{8C163A14-3135-B1DD-C341-EC26825663FD}"/>
              </a:ext>
            </a:extLst>
          </p:cNvPr>
          <p:cNvSpPr/>
          <p:nvPr/>
        </p:nvSpPr>
        <p:spPr>
          <a:xfrm rot="17330076">
            <a:off x="10592000" y="206738"/>
            <a:ext cx="3200000" cy="3200000"/>
          </a:xfrm>
          <a:prstGeom prst="pie">
            <a:avLst>
              <a:gd name="adj1" fmla="val 20460712"/>
              <a:gd name="adj2" fmla="val 715732"/>
            </a:avLst>
          </a:prstGeom>
          <a:solidFill>
            <a:srgbClr val="EEE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Částečný kruh 42">
            <a:extLst>
              <a:ext uri="{FF2B5EF4-FFF2-40B4-BE49-F238E27FC236}">
                <a16:creationId xmlns:a16="http://schemas.microsoft.com/office/drawing/2014/main" id="{956BAF5E-21D3-A354-2E45-83597B17ED4C}"/>
              </a:ext>
            </a:extLst>
          </p:cNvPr>
          <p:cNvSpPr/>
          <p:nvPr/>
        </p:nvSpPr>
        <p:spPr>
          <a:xfrm rot="20569859">
            <a:off x="10392000" y="6738"/>
            <a:ext cx="3600000" cy="3600000"/>
          </a:xfrm>
          <a:prstGeom prst="pie">
            <a:avLst>
              <a:gd name="adj1" fmla="val 16233018"/>
              <a:gd name="adj2" fmla="val 17298325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Částečný kruh 47">
            <a:extLst>
              <a:ext uri="{FF2B5EF4-FFF2-40B4-BE49-F238E27FC236}">
                <a16:creationId xmlns:a16="http://schemas.microsoft.com/office/drawing/2014/main" id="{C5238EBA-088B-5014-B1A9-43461D6BFEC0}"/>
              </a:ext>
            </a:extLst>
          </p:cNvPr>
          <p:cNvSpPr/>
          <p:nvPr/>
        </p:nvSpPr>
        <p:spPr>
          <a:xfrm rot="6673165" flipH="1">
            <a:off x="3400862" y="-3000003"/>
            <a:ext cx="6000000" cy="6000000"/>
          </a:xfrm>
          <a:prstGeom prst="pie">
            <a:avLst>
              <a:gd name="adj1" fmla="val 6672312"/>
              <a:gd name="adj2" fmla="val 175170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Částečný kruh 48">
            <a:extLst>
              <a:ext uri="{FF2B5EF4-FFF2-40B4-BE49-F238E27FC236}">
                <a16:creationId xmlns:a16="http://schemas.microsoft.com/office/drawing/2014/main" id="{7E2CC327-A969-9237-E58F-4F5D2E77BB49}"/>
              </a:ext>
            </a:extLst>
          </p:cNvPr>
          <p:cNvSpPr/>
          <p:nvPr/>
        </p:nvSpPr>
        <p:spPr>
          <a:xfrm rot="6839342" flipH="1">
            <a:off x="2800865" y="-3600000"/>
            <a:ext cx="7200000" cy="7200000"/>
          </a:xfrm>
          <a:prstGeom prst="pie">
            <a:avLst>
              <a:gd name="adj1" fmla="val 6833463"/>
              <a:gd name="adj2" fmla="val 172003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0" name="Částečný kruh 49">
            <a:extLst>
              <a:ext uri="{FF2B5EF4-FFF2-40B4-BE49-F238E27FC236}">
                <a16:creationId xmlns:a16="http://schemas.microsoft.com/office/drawing/2014/main" id="{200A2733-6CE6-16AD-AD6C-23525219EF2E}"/>
              </a:ext>
            </a:extLst>
          </p:cNvPr>
          <p:cNvSpPr/>
          <p:nvPr/>
        </p:nvSpPr>
        <p:spPr>
          <a:xfrm rot="8547135" flipH="1">
            <a:off x="2200865" y="-4213656"/>
            <a:ext cx="8400000" cy="8400000"/>
          </a:xfrm>
          <a:prstGeom prst="pie">
            <a:avLst>
              <a:gd name="adj1" fmla="val 8551410"/>
              <a:gd name="adj2" fmla="val 18466021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ástupný obsah 7">
            <a:extLst>
              <a:ext uri="{FF2B5EF4-FFF2-40B4-BE49-F238E27FC236}">
                <a16:creationId xmlns:a16="http://schemas.microsoft.com/office/drawing/2014/main" id="{728DD018-BE9A-2283-146E-B8A33744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25" y="4743664"/>
            <a:ext cx="4669214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400" b="1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Historický přehled</a:t>
            </a:r>
          </a:p>
          <a:p>
            <a:pPr algn="l"/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Průmyslová revoluce: Propojení českých zemí s německou technologií</a:t>
            </a:r>
            <a:endParaRPr lang="cs-CZ" sz="1800" b="0" i="0" u="none" strike="noStrike" dirty="0">
              <a:solidFill>
                <a:srgbClr val="000000"/>
              </a:solidFill>
              <a:effectLst/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CEF436F-B75C-28FF-9DCB-9CFE33FFB075}"/>
              </a:ext>
            </a:extLst>
          </p:cNvPr>
          <p:cNvSpPr txBox="1"/>
          <p:nvPr/>
        </p:nvSpPr>
        <p:spPr>
          <a:xfrm>
            <a:off x="6963177" y="5362547"/>
            <a:ext cx="5317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/>
                <a:cs typeface="Helvetica" panose="020B0604020202020204"/>
              </a:rPr>
              <a:t>. </a:t>
            </a: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Spolupráce v těžkém průmyslu a spotřebním průmyslu (Baťa, Škoda, Siemens)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11111"/>
                </a:solidFill>
                <a:latin typeface="Helvetica" panose="020B0604020202020204"/>
                <a:cs typeface="Helvetica" panose="020B0604020202020204"/>
              </a:rPr>
              <a:t>  </a:t>
            </a: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Vstup České republiky do EU a posílení vědeckých projektů.</a:t>
            </a:r>
            <a:endParaRPr lang="cs-CZ" dirty="0">
              <a:latin typeface="Helvetica" panose="020B0604020202020204"/>
              <a:cs typeface="Helvetica" panose="020B0604020202020204"/>
            </a:endParaRPr>
          </a:p>
        </p:txBody>
      </p:sp>
      <p:pic>
        <p:nvPicPr>
          <p:cNvPr id="37" name="Obrázek 36" descr="Neue Herausforderungen, Neue Chancen - Ratgeber für Ihre Bewerbung">
            <a:extLst>
              <a:ext uri="{FF2B5EF4-FFF2-40B4-BE49-F238E27FC236}">
                <a16:creationId xmlns:a16="http://schemas.microsoft.com/office/drawing/2014/main" id="{3305FF85-A24E-F939-E6FD-0129D1F4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56" b="16783"/>
          <a:stretch/>
        </p:blipFill>
        <p:spPr bwMode="auto">
          <a:xfrm>
            <a:off x="4560425" y="2295584"/>
            <a:ext cx="3738126" cy="2499429"/>
          </a:xfrm>
          <a:custGeom>
            <a:avLst/>
            <a:gdLst>
              <a:gd name="connsiteX0" fmla="*/ 0 w 3738126"/>
              <a:gd name="connsiteY0" fmla="*/ 0 h 2499429"/>
              <a:gd name="connsiteX1" fmla="*/ 3738126 w 3738126"/>
              <a:gd name="connsiteY1" fmla="*/ 0 h 2499429"/>
              <a:gd name="connsiteX2" fmla="*/ 3738126 w 3738126"/>
              <a:gd name="connsiteY2" fmla="*/ 2163982 h 2499429"/>
              <a:gd name="connsiteX3" fmla="*/ 3726732 w 3738126"/>
              <a:gd name="connsiteY3" fmla="*/ 2168729 h 2499429"/>
              <a:gd name="connsiteX4" fmla="*/ 1068727 w 3738126"/>
              <a:gd name="connsiteY4" fmla="*/ 2412286 h 2499429"/>
              <a:gd name="connsiteX5" fmla="*/ 58666 w 3738126"/>
              <a:gd name="connsiteY5" fmla="*/ 2099647 h 2499429"/>
              <a:gd name="connsiteX6" fmla="*/ 0 w 3738126"/>
              <a:gd name="connsiteY6" fmla="*/ 2072568 h 249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8126" h="2499429">
                <a:moveTo>
                  <a:pt x="0" y="0"/>
                </a:moveTo>
                <a:lnTo>
                  <a:pt x="3738126" y="0"/>
                </a:lnTo>
                <a:lnTo>
                  <a:pt x="3738126" y="2163982"/>
                </a:lnTo>
                <a:lnTo>
                  <a:pt x="3726732" y="2168729"/>
                </a:lnTo>
                <a:cubicBezTo>
                  <a:pt x="2904354" y="2491085"/>
                  <a:pt x="1987302" y="2589251"/>
                  <a:pt x="1068727" y="2412286"/>
                </a:cubicBezTo>
                <a:cubicBezTo>
                  <a:pt x="715429" y="2344223"/>
                  <a:pt x="377461" y="2238456"/>
                  <a:pt x="58666" y="2099647"/>
                </a:cubicBezTo>
                <a:lnTo>
                  <a:pt x="0" y="2072568"/>
                </a:lnTo>
                <a:close/>
              </a:path>
            </a:pathLst>
          </a:custGeom>
          <a:solidFill>
            <a:srgbClr val="F4E1CE"/>
          </a:solidFill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36C1C02-7D25-60CC-6E59-CF74428CFE6A}"/>
              </a:ext>
            </a:extLst>
          </p:cNvPr>
          <p:cNvGrpSpPr/>
          <p:nvPr/>
        </p:nvGrpSpPr>
        <p:grpSpPr>
          <a:xfrm>
            <a:off x="1737181" y="-4805461"/>
            <a:ext cx="9600000" cy="9600474"/>
            <a:chOff x="1737181" y="-4805461"/>
            <a:chExt cx="9600000" cy="9600474"/>
          </a:xfrm>
        </p:grpSpPr>
        <p:sp>
          <p:nvSpPr>
            <p:cNvPr id="44" name="Částečný kruh 43">
              <a:extLst>
                <a:ext uri="{FF2B5EF4-FFF2-40B4-BE49-F238E27FC236}">
                  <a16:creationId xmlns:a16="http://schemas.microsoft.com/office/drawing/2014/main" id="{308287BD-5C69-FAFD-6B17-615AE6F5F2A3}"/>
                </a:ext>
              </a:extLst>
            </p:cNvPr>
            <p:cNvSpPr/>
            <p:nvPr/>
          </p:nvSpPr>
          <p:spPr>
            <a:xfrm rot="15023749" flipH="1">
              <a:off x="1737181" y="-4805461"/>
              <a:ext cx="9600000" cy="9600000"/>
            </a:xfrm>
            <a:prstGeom prst="pie">
              <a:avLst>
                <a:gd name="adj1" fmla="val 15020249"/>
                <a:gd name="adj2" fmla="val 2918707"/>
              </a:avLst>
            </a:prstGeom>
            <a:solidFill>
              <a:srgbClr val="F4E1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45" name="Obrázek 44" descr="Neue Herausforderungen, Neue Chancen - Ratgeber für Ihre Bewerbung">
              <a:extLst>
                <a:ext uri="{FF2B5EF4-FFF2-40B4-BE49-F238E27FC236}">
                  <a16:creationId xmlns:a16="http://schemas.microsoft.com/office/drawing/2014/main" id="{AC9AAC65-AE0C-778B-4BD3-F6C335D6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6" b="16783"/>
            <a:stretch/>
          </p:blipFill>
          <p:spPr bwMode="auto">
            <a:xfrm>
              <a:off x="4560425" y="2295584"/>
              <a:ext cx="3738126" cy="2499429"/>
            </a:xfrm>
            <a:custGeom>
              <a:avLst/>
              <a:gdLst>
                <a:gd name="connsiteX0" fmla="*/ 0 w 3738126"/>
                <a:gd name="connsiteY0" fmla="*/ 0 h 2499429"/>
                <a:gd name="connsiteX1" fmla="*/ 3738126 w 3738126"/>
                <a:gd name="connsiteY1" fmla="*/ 0 h 2499429"/>
                <a:gd name="connsiteX2" fmla="*/ 3738126 w 3738126"/>
                <a:gd name="connsiteY2" fmla="*/ 2163982 h 2499429"/>
                <a:gd name="connsiteX3" fmla="*/ 3726732 w 3738126"/>
                <a:gd name="connsiteY3" fmla="*/ 2168729 h 2499429"/>
                <a:gd name="connsiteX4" fmla="*/ 1068727 w 3738126"/>
                <a:gd name="connsiteY4" fmla="*/ 2412286 h 2499429"/>
                <a:gd name="connsiteX5" fmla="*/ 58666 w 3738126"/>
                <a:gd name="connsiteY5" fmla="*/ 2099647 h 2499429"/>
                <a:gd name="connsiteX6" fmla="*/ 0 w 3738126"/>
                <a:gd name="connsiteY6" fmla="*/ 2072568 h 249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8126" h="2499429">
                  <a:moveTo>
                    <a:pt x="0" y="0"/>
                  </a:moveTo>
                  <a:lnTo>
                    <a:pt x="3738126" y="0"/>
                  </a:lnTo>
                  <a:lnTo>
                    <a:pt x="3738126" y="2163982"/>
                  </a:lnTo>
                  <a:lnTo>
                    <a:pt x="3726732" y="2168729"/>
                  </a:lnTo>
                  <a:cubicBezTo>
                    <a:pt x="2904354" y="2491085"/>
                    <a:pt x="1987302" y="2589251"/>
                    <a:pt x="1068727" y="2412286"/>
                  </a:cubicBezTo>
                  <a:cubicBezTo>
                    <a:pt x="715429" y="2344223"/>
                    <a:pt x="377461" y="2238456"/>
                    <a:pt x="58666" y="2099647"/>
                  </a:cubicBezTo>
                  <a:lnTo>
                    <a:pt x="0" y="2072568"/>
                  </a:lnTo>
                  <a:close/>
                </a:path>
              </a:pathLst>
            </a:custGeom>
            <a:solidFill>
              <a:srgbClr val="F4E1CE"/>
            </a:solidFill>
          </p:spPr>
        </p:pic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7034AEB-AC47-472B-07C6-DCC318E574C2}"/>
              </a:ext>
            </a:extLst>
          </p:cNvPr>
          <p:cNvGrpSpPr/>
          <p:nvPr/>
        </p:nvGrpSpPr>
        <p:grpSpPr>
          <a:xfrm>
            <a:off x="1000865" y="-5400000"/>
            <a:ext cx="10800000" cy="10800000"/>
            <a:chOff x="1000865" y="-5400000"/>
            <a:chExt cx="10800000" cy="10800000"/>
          </a:xfrm>
        </p:grpSpPr>
        <p:sp>
          <p:nvSpPr>
            <p:cNvPr id="52" name="Částečný kruh 51">
              <a:extLst>
                <a:ext uri="{FF2B5EF4-FFF2-40B4-BE49-F238E27FC236}">
                  <a16:creationId xmlns:a16="http://schemas.microsoft.com/office/drawing/2014/main" id="{05E32E3E-5E82-B55C-E8BE-DA64B19EEB96}"/>
                </a:ext>
              </a:extLst>
            </p:cNvPr>
            <p:cNvSpPr/>
            <p:nvPr/>
          </p:nvSpPr>
          <p:spPr>
            <a:xfrm rot="10800000" flipH="1">
              <a:off x="1000865" y="-5400000"/>
              <a:ext cx="10800000" cy="10800000"/>
            </a:xfrm>
            <a:prstGeom prst="pie">
              <a:avLst>
                <a:gd name="adj1" fmla="val 10800432"/>
                <a:gd name="adj2" fmla="val 19830502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2" name="Obrázek 11" descr="Věda, výzkum a inovace v Číně: Umělá inteligence a kvantové technologie |  Velvyslanectví České republiky v Pekingu">
              <a:extLst>
                <a:ext uri="{FF2B5EF4-FFF2-40B4-BE49-F238E27FC236}">
                  <a16:creationId xmlns:a16="http://schemas.microsoft.com/office/drawing/2014/main" id="{9D3AA1F9-6F96-23F0-DEA4-B44139E51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0"/>
            <a:stretch>
              <a:fillRect/>
            </a:stretch>
          </p:blipFill>
          <p:spPr bwMode="auto">
            <a:xfrm>
              <a:off x="5408340" y="2028255"/>
              <a:ext cx="5719821" cy="3365126"/>
            </a:xfrm>
            <a:custGeom>
              <a:avLst/>
              <a:gdLst>
                <a:gd name="connsiteX0" fmla="*/ 0 w 5719821"/>
                <a:gd name="connsiteY0" fmla="*/ 0 h 3365126"/>
                <a:gd name="connsiteX1" fmla="*/ 4617365 w 5719821"/>
                <a:gd name="connsiteY1" fmla="*/ 0 h 3365126"/>
                <a:gd name="connsiteX2" fmla="*/ 5719821 w 5719821"/>
                <a:gd name="connsiteY2" fmla="*/ 623527 h 3365126"/>
                <a:gd name="connsiteX3" fmla="*/ 1204922 w 5719821"/>
                <a:gd name="connsiteY3" fmla="*/ 3362444 h 3365126"/>
                <a:gd name="connsiteX4" fmla="*/ 1010221 w 5719821"/>
                <a:gd name="connsiteY4" fmla="*/ 3365126 h 3365126"/>
                <a:gd name="connsiteX5" fmla="*/ 969864 w 5719821"/>
                <a:gd name="connsiteY5" fmla="*/ 3365126 h 3365126"/>
                <a:gd name="connsiteX6" fmla="*/ 760905 w 5719821"/>
                <a:gd name="connsiteY6" fmla="*/ 3359376 h 3365126"/>
                <a:gd name="connsiteX7" fmla="*/ 91235 w 5719821"/>
                <a:gd name="connsiteY7" fmla="*/ 3284886 h 3365126"/>
                <a:gd name="connsiteX8" fmla="*/ 0 w 5719821"/>
                <a:gd name="connsiteY8" fmla="*/ 3266937 h 33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821" h="3365126">
                  <a:moveTo>
                    <a:pt x="0" y="0"/>
                  </a:moveTo>
                  <a:lnTo>
                    <a:pt x="4617365" y="0"/>
                  </a:lnTo>
                  <a:lnTo>
                    <a:pt x="5719821" y="623527"/>
                  </a:lnTo>
                  <a:cubicBezTo>
                    <a:pt x="4776439" y="2291520"/>
                    <a:pt x="3047360" y="3299083"/>
                    <a:pt x="1204922" y="3362444"/>
                  </a:cubicBezTo>
                  <a:lnTo>
                    <a:pt x="1010221" y="3365126"/>
                  </a:lnTo>
                  <a:lnTo>
                    <a:pt x="969864" y="3365126"/>
                  </a:lnTo>
                  <a:lnTo>
                    <a:pt x="760905" y="3359376"/>
                  </a:lnTo>
                  <a:cubicBezTo>
                    <a:pt x="538152" y="3348633"/>
                    <a:pt x="314542" y="3323966"/>
                    <a:pt x="91235" y="3284886"/>
                  </a:cubicBezTo>
                  <a:lnTo>
                    <a:pt x="0" y="326693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BF28002-0C62-3CC1-1DAC-A00EB1239935}"/>
              </a:ext>
            </a:extLst>
          </p:cNvPr>
          <p:cNvSpPr txBox="1"/>
          <p:nvPr/>
        </p:nvSpPr>
        <p:spPr>
          <a:xfrm>
            <a:off x="1768491" y="198939"/>
            <a:ext cx="5132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Technika a věda v německo-české spolupráci</a:t>
            </a:r>
            <a:endParaRPr lang="cs-CZ" sz="280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14" name="Částečný kruh 13">
            <a:extLst>
              <a:ext uri="{FF2B5EF4-FFF2-40B4-BE49-F238E27FC236}">
                <a16:creationId xmlns:a16="http://schemas.microsoft.com/office/drawing/2014/main" id="{768F9CCC-7C14-0F81-4E16-9DC73777B04D}"/>
              </a:ext>
            </a:extLst>
          </p:cNvPr>
          <p:cNvSpPr/>
          <p:nvPr/>
        </p:nvSpPr>
        <p:spPr>
          <a:xfrm rot="4126835">
            <a:off x="-1000001" y="-1005460"/>
            <a:ext cx="2000000" cy="2000000"/>
          </a:xfrm>
          <a:prstGeom prst="pie">
            <a:avLst>
              <a:gd name="adj1" fmla="val 14459181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Částečný kruh 14">
            <a:extLst>
              <a:ext uri="{FF2B5EF4-FFF2-40B4-BE49-F238E27FC236}">
                <a16:creationId xmlns:a16="http://schemas.microsoft.com/office/drawing/2014/main" id="{374ADDB1-934C-07F0-2C86-0BE7BA70E511}"/>
              </a:ext>
            </a:extLst>
          </p:cNvPr>
          <p:cNvSpPr/>
          <p:nvPr/>
        </p:nvSpPr>
        <p:spPr>
          <a:xfrm rot="3960658">
            <a:off x="-1200000" y="-1205461"/>
            <a:ext cx="2400000" cy="2400000"/>
          </a:xfrm>
          <a:prstGeom prst="pie">
            <a:avLst>
              <a:gd name="adj1" fmla="val 13071341"/>
              <a:gd name="adj2" fmla="val 15478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Částečný kruh 15">
            <a:extLst>
              <a:ext uri="{FF2B5EF4-FFF2-40B4-BE49-F238E27FC236}">
                <a16:creationId xmlns:a16="http://schemas.microsoft.com/office/drawing/2014/main" id="{46BA7B5D-C66B-55DB-45D1-804387B06A14}"/>
              </a:ext>
            </a:extLst>
          </p:cNvPr>
          <p:cNvSpPr/>
          <p:nvPr/>
        </p:nvSpPr>
        <p:spPr>
          <a:xfrm rot="2252865">
            <a:off x="-1400000" y="-1400909"/>
            <a:ext cx="2800000" cy="2800000"/>
          </a:xfrm>
          <a:prstGeom prst="pie">
            <a:avLst>
              <a:gd name="adj1" fmla="val 12525824"/>
              <a:gd name="adj2" fmla="val 15067256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Částečný kruh 16">
            <a:extLst>
              <a:ext uri="{FF2B5EF4-FFF2-40B4-BE49-F238E27FC236}">
                <a16:creationId xmlns:a16="http://schemas.microsoft.com/office/drawing/2014/main" id="{89F82204-EBB9-C104-E896-67764E2C0242}"/>
              </a:ext>
            </a:extLst>
          </p:cNvPr>
          <p:cNvSpPr/>
          <p:nvPr/>
        </p:nvSpPr>
        <p:spPr>
          <a:xfrm rot="17376251">
            <a:off x="-1600000" y="-1605461"/>
            <a:ext cx="3200000" cy="3200000"/>
          </a:xfrm>
          <a:prstGeom prst="pie">
            <a:avLst>
              <a:gd name="adj1" fmla="val 17242028"/>
              <a:gd name="adj2" fmla="val 19071409"/>
            </a:avLst>
          </a:prstGeom>
          <a:solidFill>
            <a:srgbClr val="EEE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Částečný kruh 17">
            <a:extLst>
              <a:ext uri="{FF2B5EF4-FFF2-40B4-BE49-F238E27FC236}">
                <a16:creationId xmlns:a16="http://schemas.microsoft.com/office/drawing/2014/main" id="{35AACD0D-56EC-22D2-9AD7-58C859265F3A}"/>
              </a:ext>
            </a:extLst>
          </p:cNvPr>
          <p:cNvSpPr/>
          <p:nvPr/>
        </p:nvSpPr>
        <p:spPr>
          <a:xfrm rot="14861404">
            <a:off x="-1800000" y="-1805461"/>
            <a:ext cx="3600000" cy="3600000"/>
          </a:xfrm>
          <a:prstGeom prst="pie">
            <a:avLst>
              <a:gd name="adj1" fmla="val 10708532"/>
              <a:gd name="adj2" fmla="val 13127398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967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5E9FC-FEC5-6062-C21C-D657DACC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Částečný kruh 38">
            <a:extLst>
              <a:ext uri="{FF2B5EF4-FFF2-40B4-BE49-F238E27FC236}">
                <a16:creationId xmlns:a16="http://schemas.microsoft.com/office/drawing/2014/main" id="{CF96FD21-9321-2F0B-5D72-93AB06D43CA7}"/>
              </a:ext>
            </a:extLst>
          </p:cNvPr>
          <p:cNvSpPr/>
          <p:nvPr/>
        </p:nvSpPr>
        <p:spPr>
          <a:xfrm rot="4080660">
            <a:off x="11191999" y="806739"/>
            <a:ext cx="2000000" cy="2000000"/>
          </a:xfrm>
          <a:prstGeom prst="pie">
            <a:avLst>
              <a:gd name="adj1" fmla="val 12184249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Částečný kruh 39">
            <a:extLst>
              <a:ext uri="{FF2B5EF4-FFF2-40B4-BE49-F238E27FC236}">
                <a16:creationId xmlns:a16="http://schemas.microsoft.com/office/drawing/2014/main" id="{F2062181-84F0-77BF-E938-C9B1BC044ACF}"/>
              </a:ext>
            </a:extLst>
          </p:cNvPr>
          <p:cNvSpPr/>
          <p:nvPr/>
        </p:nvSpPr>
        <p:spPr>
          <a:xfrm rot="3914483">
            <a:off x="10992000" y="606738"/>
            <a:ext cx="2400000" cy="2400000"/>
          </a:xfrm>
          <a:prstGeom prst="pie">
            <a:avLst>
              <a:gd name="adj1" fmla="val 12332461"/>
              <a:gd name="adj2" fmla="val 165804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Částečný kruh 40">
            <a:extLst>
              <a:ext uri="{FF2B5EF4-FFF2-40B4-BE49-F238E27FC236}">
                <a16:creationId xmlns:a16="http://schemas.microsoft.com/office/drawing/2014/main" id="{4CB382E0-3A1E-3BA8-BE5C-968800E98050}"/>
              </a:ext>
            </a:extLst>
          </p:cNvPr>
          <p:cNvSpPr/>
          <p:nvPr/>
        </p:nvSpPr>
        <p:spPr>
          <a:xfrm rot="2206690">
            <a:off x="10792000" y="411290"/>
            <a:ext cx="2800000" cy="2800000"/>
          </a:xfrm>
          <a:prstGeom prst="pie">
            <a:avLst>
              <a:gd name="adj1" fmla="val 14029905"/>
              <a:gd name="adj2" fmla="val 17089651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Částečný kruh 41">
            <a:extLst>
              <a:ext uri="{FF2B5EF4-FFF2-40B4-BE49-F238E27FC236}">
                <a16:creationId xmlns:a16="http://schemas.microsoft.com/office/drawing/2014/main" id="{48703945-B9B6-36E9-EE35-1E09D0CE73D7}"/>
              </a:ext>
            </a:extLst>
          </p:cNvPr>
          <p:cNvSpPr/>
          <p:nvPr/>
        </p:nvSpPr>
        <p:spPr>
          <a:xfrm rot="15917031">
            <a:off x="10592000" y="206738"/>
            <a:ext cx="3200000" cy="3200000"/>
          </a:xfrm>
          <a:prstGeom prst="pie">
            <a:avLst>
              <a:gd name="adj1" fmla="val 20460712"/>
              <a:gd name="adj2" fmla="val 715732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Částečný kruh 42">
            <a:extLst>
              <a:ext uri="{FF2B5EF4-FFF2-40B4-BE49-F238E27FC236}">
                <a16:creationId xmlns:a16="http://schemas.microsoft.com/office/drawing/2014/main" id="{24A8C8F9-5F3B-D5F5-95A7-E3F49E561022}"/>
              </a:ext>
            </a:extLst>
          </p:cNvPr>
          <p:cNvSpPr/>
          <p:nvPr/>
        </p:nvSpPr>
        <p:spPr>
          <a:xfrm rot="1399982">
            <a:off x="10392000" y="6738"/>
            <a:ext cx="3600000" cy="3600000"/>
          </a:xfrm>
          <a:prstGeom prst="pie">
            <a:avLst>
              <a:gd name="adj1" fmla="val 16233018"/>
              <a:gd name="adj2" fmla="val 17298325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Částečný kruh 47">
            <a:extLst>
              <a:ext uri="{FF2B5EF4-FFF2-40B4-BE49-F238E27FC236}">
                <a16:creationId xmlns:a16="http://schemas.microsoft.com/office/drawing/2014/main" id="{EE187B64-B042-63B0-EA70-39A18F6CA844}"/>
              </a:ext>
            </a:extLst>
          </p:cNvPr>
          <p:cNvSpPr/>
          <p:nvPr/>
        </p:nvSpPr>
        <p:spPr>
          <a:xfrm rot="6673165" flipH="1">
            <a:off x="3400862" y="-3000003"/>
            <a:ext cx="6000000" cy="6000000"/>
          </a:xfrm>
          <a:prstGeom prst="pie">
            <a:avLst>
              <a:gd name="adj1" fmla="val 6672312"/>
              <a:gd name="adj2" fmla="val 175170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Částečný kruh 48">
            <a:extLst>
              <a:ext uri="{FF2B5EF4-FFF2-40B4-BE49-F238E27FC236}">
                <a16:creationId xmlns:a16="http://schemas.microsoft.com/office/drawing/2014/main" id="{91438122-3608-6355-DE0D-27824C1A9543}"/>
              </a:ext>
            </a:extLst>
          </p:cNvPr>
          <p:cNvSpPr/>
          <p:nvPr/>
        </p:nvSpPr>
        <p:spPr>
          <a:xfrm rot="6839342" flipH="1">
            <a:off x="2800865" y="-3600000"/>
            <a:ext cx="7200000" cy="7200000"/>
          </a:xfrm>
          <a:prstGeom prst="pie">
            <a:avLst>
              <a:gd name="adj1" fmla="val 6833463"/>
              <a:gd name="adj2" fmla="val 172003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Částečný kruh 13">
            <a:extLst>
              <a:ext uri="{FF2B5EF4-FFF2-40B4-BE49-F238E27FC236}">
                <a16:creationId xmlns:a16="http://schemas.microsoft.com/office/drawing/2014/main" id="{AA280D8A-CA0A-0233-6412-74F4F8D562E1}"/>
              </a:ext>
            </a:extLst>
          </p:cNvPr>
          <p:cNvSpPr/>
          <p:nvPr/>
        </p:nvSpPr>
        <p:spPr>
          <a:xfrm rot="4126835">
            <a:off x="-1000001" y="-1005460"/>
            <a:ext cx="2000000" cy="2000000"/>
          </a:xfrm>
          <a:prstGeom prst="pie">
            <a:avLst>
              <a:gd name="adj1" fmla="val 14459181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Částečný kruh 14">
            <a:extLst>
              <a:ext uri="{FF2B5EF4-FFF2-40B4-BE49-F238E27FC236}">
                <a16:creationId xmlns:a16="http://schemas.microsoft.com/office/drawing/2014/main" id="{EBE47B59-2E7F-8AC7-EEED-CF5DF4A0ABD1}"/>
              </a:ext>
            </a:extLst>
          </p:cNvPr>
          <p:cNvSpPr/>
          <p:nvPr/>
        </p:nvSpPr>
        <p:spPr>
          <a:xfrm rot="3960658">
            <a:off x="-1200000" y="-1205461"/>
            <a:ext cx="2400000" cy="2400000"/>
          </a:xfrm>
          <a:prstGeom prst="pie">
            <a:avLst>
              <a:gd name="adj1" fmla="val 13071341"/>
              <a:gd name="adj2" fmla="val 15478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Částečný kruh 15">
            <a:extLst>
              <a:ext uri="{FF2B5EF4-FFF2-40B4-BE49-F238E27FC236}">
                <a16:creationId xmlns:a16="http://schemas.microsoft.com/office/drawing/2014/main" id="{BC20AEC3-C241-1370-59AA-615EBF2EBB8D}"/>
              </a:ext>
            </a:extLst>
          </p:cNvPr>
          <p:cNvSpPr/>
          <p:nvPr/>
        </p:nvSpPr>
        <p:spPr>
          <a:xfrm rot="2252865">
            <a:off x="-1400000" y="-1400909"/>
            <a:ext cx="2800000" cy="2800000"/>
          </a:xfrm>
          <a:prstGeom prst="pie">
            <a:avLst>
              <a:gd name="adj1" fmla="val 12525824"/>
              <a:gd name="adj2" fmla="val 15067256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Částečný kruh 16">
            <a:extLst>
              <a:ext uri="{FF2B5EF4-FFF2-40B4-BE49-F238E27FC236}">
                <a16:creationId xmlns:a16="http://schemas.microsoft.com/office/drawing/2014/main" id="{2B7AEBDC-9F59-08C1-001E-07B018F5EC90}"/>
              </a:ext>
            </a:extLst>
          </p:cNvPr>
          <p:cNvSpPr/>
          <p:nvPr/>
        </p:nvSpPr>
        <p:spPr>
          <a:xfrm rot="8236603">
            <a:off x="-1600000" y="-1605461"/>
            <a:ext cx="3200000" cy="3200000"/>
          </a:xfrm>
          <a:prstGeom prst="pie">
            <a:avLst>
              <a:gd name="adj1" fmla="val 17242028"/>
              <a:gd name="adj2" fmla="val 19071409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Částečný kruh 17">
            <a:extLst>
              <a:ext uri="{FF2B5EF4-FFF2-40B4-BE49-F238E27FC236}">
                <a16:creationId xmlns:a16="http://schemas.microsoft.com/office/drawing/2014/main" id="{FEE34189-C464-5B6A-D10C-42C01E32BB62}"/>
              </a:ext>
            </a:extLst>
          </p:cNvPr>
          <p:cNvSpPr/>
          <p:nvPr/>
        </p:nvSpPr>
        <p:spPr>
          <a:xfrm rot="17471533">
            <a:off x="-1800000" y="-1805461"/>
            <a:ext cx="3600000" cy="3600000"/>
          </a:xfrm>
          <a:prstGeom prst="pie">
            <a:avLst>
              <a:gd name="adj1" fmla="val 10708532"/>
              <a:gd name="adj2" fmla="val 13127398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815164BF-A491-AAB3-6A2A-786C2A5D2FCC}"/>
              </a:ext>
            </a:extLst>
          </p:cNvPr>
          <p:cNvGrpSpPr/>
          <p:nvPr/>
        </p:nvGrpSpPr>
        <p:grpSpPr>
          <a:xfrm>
            <a:off x="2200865" y="-4213656"/>
            <a:ext cx="8400000" cy="8400000"/>
            <a:chOff x="2200865" y="-4213656"/>
            <a:chExt cx="8400000" cy="8400000"/>
          </a:xfrm>
        </p:grpSpPr>
        <p:sp>
          <p:nvSpPr>
            <p:cNvPr id="28" name="Částečný kruh 27">
              <a:extLst>
                <a:ext uri="{FF2B5EF4-FFF2-40B4-BE49-F238E27FC236}">
                  <a16:creationId xmlns:a16="http://schemas.microsoft.com/office/drawing/2014/main" id="{A30D3347-B632-4690-C5D6-0B830C2452AB}"/>
                </a:ext>
              </a:extLst>
            </p:cNvPr>
            <p:cNvSpPr/>
            <p:nvPr/>
          </p:nvSpPr>
          <p:spPr>
            <a:xfrm rot="8547135" flipH="1">
              <a:off x="2200865" y="-4213656"/>
              <a:ext cx="8400000" cy="8400000"/>
            </a:xfrm>
            <a:prstGeom prst="pie">
              <a:avLst>
                <a:gd name="adj1" fmla="val 8551410"/>
                <a:gd name="adj2" fmla="val 18466021"/>
              </a:avLst>
            </a:prstGeom>
            <a:solidFill>
              <a:srgbClr val="2C46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B0A84735-5A54-8EBC-E6A1-D88EBC87D0B7}"/>
                </a:ext>
              </a:extLst>
            </p:cNvPr>
            <p:cNvSpPr/>
            <p:nvPr/>
          </p:nvSpPr>
          <p:spPr>
            <a:xfrm>
              <a:off x="6547641" y="2754203"/>
              <a:ext cx="1571048" cy="807978"/>
            </a:xfrm>
            <a:custGeom>
              <a:avLst/>
              <a:gdLst>
                <a:gd name="connsiteX0" fmla="*/ 3286707 w 10154888"/>
                <a:gd name="connsiteY0" fmla="*/ 1147 h 5693771"/>
                <a:gd name="connsiteX1" fmla="*/ 3179130 w 10154888"/>
                <a:gd name="connsiteY1" fmla="*/ 153547 h 5693771"/>
                <a:gd name="connsiteX2" fmla="*/ 3412212 w 10154888"/>
                <a:gd name="connsiteY2" fmla="*/ 296982 h 5693771"/>
                <a:gd name="connsiteX3" fmla="*/ 3250848 w 10154888"/>
                <a:gd name="connsiteY3" fmla="*/ 422488 h 5693771"/>
                <a:gd name="connsiteX4" fmla="*/ 3179130 w 10154888"/>
                <a:gd name="connsiteY4" fmla="*/ 368700 h 5693771"/>
                <a:gd name="connsiteX5" fmla="*/ 3134307 w 10154888"/>
                <a:gd name="connsiteY5" fmla="*/ 476276 h 5693771"/>
                <a:gd name="connsiteX6" fmla="*/ 2874330 w 10154888"/>
                <a:gd name="connsiteY6" fmla="*/ 565923 h 5693771"/>
                <a:gd name="connsiteX7" fmla="*/ 2784683 w 10154888"/>
                <a:gd name="connsiteY7" fmla="*/ 556959 h 5693771"/>
                <a:gd name="connsiteX8" fmla="*/ 2650212 w 10154888"/>
                <a:gd name="connsiteY8" fmla="*/ 601782 h 5693771"/>
                <a:gd name="connsiteX9" fmla="*/ 2677107 w 10154888"/>
                <a:gd name="connsiteY9" fmla="*/ 718323 h 5693771"/>
                <a:gd name="connsiteX10" fmla="*/ 2578495 w 10154888"/>
                <a:gd name="connsiteY10" fmla="*/ 745217 h 5693771"/>
                <a:gd name="connsiteX11" fmla="*/ 2184048 w 10154888"/>
                <a:gd name="connsiteY11" fmla="*/ 763147 h 5693771"/>
                <a:gd name="connsiteX12" fmla="*/ 2049577 w 10154888"/>
                <a:gd name="connsiteY12" fmla="*/ 1023123 h 5693771"/>
                <a:gd name="connsiteX13" fmla="*/ 1906142 w 10154888"/>
                <a:gd name="connsiteY13" fmla="*/ 969335 h 5693771"/>
                <a:gd name="connsiteX14" fmla="*/ 1807530 w 10154888"/>
                <a:gd name="connsiteY14" fmla="*/ 1094841 h 5693771"/>
                <a:gd name="connsiteX15" fmla="*/ 1682024 w 10154888"/>
                <a:gd name="connsiteY15" fmla="*/ 1050017 h 5693771"/>
                <a:gd name="connsiteX16" fmla="*/ 1655130 w 10154888"/>
                <a:gd name="connsiteY16" fmla="*/ 1220347 h 5693771"/>
                <a:gd name="connsiteX17" fmla="*/ 1538589 w 10154888"/>
                <a:gd name="connsiteY17" fmla="*/ 1220347 h 5693771"/>
                <a:gd name="connsiteX18" fmla="*/ 1395154 w 10154888"/>
                <a:gd name="connsiteY18" fmla="*/ 1229312 h 5693771"/>
                <a:gd name="connsiteX19" fmla="*/ 1323436 w 10154888"/>
                <a:gd name="connsiteY19" fmla="*/ 1408606 h 5693771"/>
                <a:gd name="connsiteX20" fmla="*/ 1215859 w 10154888"/>
                <a:gd name="connsiteY20" fmla="*/ 1435500 h 5693771"/>
                <a:gd name="connsiteX21" fmla="*/ 1036565 w 10154888"/>
                <a:gd name="connsiteY21" fmla="*/ 1345853 h 5693771"/>
                <a:gd name="connsiteX22" fmla="*/ 866236 w 10154888"/>
                <a:gd name="connsiteY22" fmla="*/ 1453429 h 5693771"/>
                <a:gd name="connsiteX23" fmla="*/ 615224 w 10154888"/>
                <a:gd name="connsiteY23" fmla="*/ 1453429 h 5693771"/>
                <a:gd name="connsiteX24" fmla="*/ 337318 w 10154888"/>
                <a:gd name="connsiteY24" fmla="*/ 1919594 h 5693771"/>
                <a:gd name="connsiteX25" fmla="*/ 211812 w 10154888"/>
                <a:gd name="connsiteY25" fmla="*/ 1731335 h 5693771"/>
                <a:gd name="connsiteX26" fmla="*/ 122165 w 10154888"/>
                <a:gd name="connsiteY26" fmla="*/ 1632723 h 5693771"/>
                <a:gd name="connsiteX27" fmla="*/ 14589 w 10154888"/>
                <a:gd name="connsiteY27" fmla="*/ 1623759 h 5693771"/>
                <a:gd name="connsiteX28" fmla="*/ 14589 w 10154888"/>
                <a:gd name="connsiteY28" fmla="*/ 1767194 h 5693771"/>
                <a:gd name="connsiteX29" fmla="*/ 140095 w 10154888"/>
                <a:gd name="connsiteY29" fmla="*/ 1847876 h 5693771"/>
                <a:gd name="connsiteX30" fmla="*/ 131130 w 10154888"/>
                <a:gd name="connsiteY30" fmla="*/ 2000276 h 5693771"/>
                <a:gd name="connsiteX31" fmla="*/ 166989 w 10154888"/>
                <a:gd name="connsiteY31" fmla="*/ 2143712 h 5693771"/>
                <a:gd name="connsiteX32" fmla="*/ 184918 w 10154888"/>
                <a:gd name="connsiteY32" fmla="*/ 2233359 h 5693771"/>
                <a:gd name="connsiteX33" fmla="*/ 382142 w 10154888"/>
                <a:gd name="connsiteY33" fmla="*/ 2287147 h 5693771"/>
                <a:gd name="connsiteX34" fmla="*/ 552471 w 10154888"/>
                <a:gd name="connsiteY34" fmla="*/ 2403688 h 5693771"/>
                <a:gd name="connsiteX35" fmla="*/ 507648 w 10154888"/>
                <a:gd name="connsiteY35" fmla="*/ 2466441 h 5693771"/>
                <a:gd name="connsiteX36" fmla="*/ 624189 w 10154888"/>
                <a:gd name="connsiteY36" fmla="*/ 2547123 h 5693771"/>
                <a:gd name="connsiteX37" fmla="*/ 391107 w 10154888"/>
                <a:gd name="connsiteY37" fmla="*/ 2896747 h 5693771"/>
                <a:gd name="connsiteX38" fmla="*/ 480754 w 10154888"/>
                <a:gd name="connsiteY38" fmla="*/ 3004323 h 5693771"/>
                <a:gd name="connsiteX39" fmla="*/ 561436 w 10154888"/>
                <a:gd name="connsiteY39" fmla="*/ 3102935 h 5693771"/>
                <a:gd name="connsiteX40" fmla="*/ 588330 w 10154888"/>
                <a:gd name="connsiteY40" fmla="*/ 3228441 h 5693771"/>
                <a:gd name="connsiteX41" fmla="*/ 677977 w 10154888"/>
                <a:gd name="connsiteY41" fmla="*/ 3246370 h 5693771"/>
                <a:gd name="connsiteX42" fmla="*/ 677977 w 10154888"/>
                <a:gd name="connsiteY42" fmla="*/ 3470488 h 5693771"/>
                <a:gd name="connsiteX43" fmla="*/ 740730 w 10154888"/>
                <a:gd name="connsiteY43" fmla="*/ 3479453 h 5693771"/>
                <a:gd name="connsiteX44" fmla="*/ 749695 w 10154888"/>
                <a:gd name="connsiteY44" fmla="*/ 3622888 h 5693771"/>
                <a:gd name="connsiteX45" fmla="*/ 875201 w 10154888"/>
                <a:gd name="connsiteY45" fmla="*/ 3721500 h 5693771"/>
                <a:gd name="connsiteX46" fmla="*/ 946918 w 10154888"/>
                <a:gd name="connsiteY46" fmla="*/ 3864935 h 5693771"/>
                <a:gd name="connsiteX47" fmla="*/ 1224824 w 10154888"/>
                <a:gd name="connsiteY47" fmla="*/ 3873900 h 5693771"/>
                <a:gd name="connsiteX48" fmla="*/ 1305507 w 10154888"/>
                <a:gd name="connsiteY48" fmla="*/ 4053194 h 5693771"/>
                <a:gd name="connsiteX49" fmla="*/ 1502730 w 10154888"/>
                <a:gd name="connsiteY49" fmla="*/ 4295241 h 5693771"/>
                <a:gd name="connsiteX50" fmla="*/ 1484801 w 10154888"/>
                <a:gd name="connsiteY50" fmla="*/ 4384888 h 5693771"/>
                <a:gd name="connsiteX51" fmla="*/ 1682024 w 10154888"/>
                <a:gd name="connsiteY51" fmla="*/ 4429712 h 5693771"/>
                <a:gd name="connsiteX52" fmla="*/ 1816495 w 10154888"/>
                <a:gd name="connsiteY52" fmla="*/ 4564182 h 5693771"/>
                <a:gd name="connsiteX53" fmla="*/ 1816495 w 10154888"/>
                <a:gd name="connsiteY53" fmla="*/ 4725547 h 5693771"/>
                <a:gd name="connsiteX54" fmla="*/ 1968895 w 10154888"/>
                <a:gd name="connsiteY54" fmla="*/ 4797265 h 5693771"/>
                <a:gd name="connsiteX55" fmla="*/ 2022683 w 10154888"/>
                <a:gd name="connsiteY55" fmla="*/ 4716582 h 5693771"/>
                <a:gd name="connsiteX56" fmla="*/ 2201977 w 10154888"/>
                <a:gd name="connsiteY56" fmla="*/ 4904841 h 5693771"/>
                <a:gd name="connsiteX57" fmla="*/ 2336448 w 10154888"/>
                <a:gd name="connsiteY57" fmla="*/ 4949665 h 5693771"/>
                <a:gd name="connsiteX58" fmla="*/ 2452989 w 10154888"/>
                <a:gd name="connsiteY58" fmla="*/ 5218606 h 5693771"/>
                <a:gd name="connsiteX59" fmla="*/ 2551601 w 10154888"/>
                <a:gd name="connsiteY59" fmla="*/ 5263429 h 5693771"/>
                <a:gd name="connsiteX60" fmla="*/ 2775718 w 10154888"/>
                <a:gd name="connsiteY60" fmla="*/ 5442723 h 5693771"/>
                <a:gd name="connsiteX61" fmla="*/ 2739859 w 10154888"/>
                <a:gd name="connsiteY61" fmla="*/ 5523406 h 5693771"/>
                <a:gd name="connsiteX62" fmla="*/ 2820542 w 10154888"/>
                <a:gd name="connsiteY62" fmla="*/ 5622017 h 5693771"/>
                <a:gd name="connsiteX63" fmla="*/ 3206024 w 10154888"/>
                <a:gd name="connsiteY63" fmla="*/ 5693735 h 5693771"/>
                <a:gd name="connsiteX64" fmla="*/ 3403248 w 10154888"/>
                <a:gd name="connsiteY64" fmla="*/ 5613053 h 5693771"/>
                <a:gd name="connsiteX65" fmla="*/ 3412212 w 10154888"/>
                <a:gd name="connsiteY65" fmla="*/ 5523406 h 5693771"/>
                <a:gd name="connsiteX66" fmla="*/ 3546683 w 10154888"/>
                <a:gd name="connsiteY66" fmla="*/ 5613053 h 5693771"/>
                <a:gd name="connsiteX67" fmla="*/ 3636330 w 10154888"/>
                <a:gd name="connsiteY67" fmla="*/ 5559265 h 5693771"/>
                <a:gd name="connsiteX68" fmla="*/ 3788730 w 10154888"/>
                <a:gd name="connsiteY68" fmla="*/ 5639947 h 5693771"/>
                <a:gd name="connsiteX69" fmla="*/ 3797695 w 10154888"/>
                <a:gd name="connsiteY69" fmla="*/ 5415829 h 5693771"/>
                <a:gd name="connsiteX70" fmla="*/ 3878377 w 10154888"/>
                <a:gd name="connsiteY70" fmla="*/ 5353076 h 5693771"/>
                <a:gd name="connsiteX71" fmla="*/ 3941130 w 10154888"/>
                <a:gd name="connsiteY71" fmla="*/ 5200676 h 5693771"/>
                <a:gd name="connsiteX72" fmla="*/ 4156283 w 10154888"/>
                <a:gd name="connsiteY72" fmla="*/ 5254465 h 5693771"/>
                <a:gd name="connsiteX73" fmla="*/ 4120424 w 10154888"/>
                <a:gd name="connsiteY73" fmla="*/ 5119994 h 5693771"/>
                <a:gd name="connsiteX74" fmla="*/ 4201107 w 10154888"/>
                <a:gd name="connsiteY74" fmla="*/ 4922770 h 5693771"/>
                <a:gd name="connsiteX75" fmla="*/ 4210071 w 10154888"/>
                <a:gd name="connsiteY75" fmla="*/ 4689688 h 5693771"/>
                <a:gd name="connsiteX76" fmla="*/ 4452118 w 10154888"/>
                <a:gd name="connsiteY76" fmla="*/ 4734512 h 5693771"/>
                <a:gd name="connsiteX77" fmla="*/ 4487977 w 10154888"/>
                <a:gd name="connsiteY77" fmla="*/ 4851053 h 5693771"/>
                <a:gd name="connsiteX78" fmla="*/ 4649342 w 10154888"/>
                <a:gd name="connsiteY78" fmla="*/ 4842088 h 5693771"/>
                <a:gd name="connsiteX79" fmla="*/ 4649342 w 10154888"/>
                <a:gd name="connsiteY79" fmla="*/ 4734512 h 5693771"/>
                <a:gd name="connsiteX80" fmla="*/ 4837601 w 10154888"/>
                <a:gd name="connsiteY80" fmla="*/ 4761406 h 5693771"/>
                <a:gd name="connsiteX81" fmla="*/ 4945177 w 10154888"/>
                <a:gd name="connsiteY81" fmla="*/ 4824159 h 5693771"/>
                <a:gd name="connsiteX82" fmla="*/ 5232048 w 10154888"/>
                <a:gd name="connsiteY82" fmla="*/ 5012417 h 5693771"/>
                <a:gd name="connsiteX83" fmla="*/ 5447201 w 10154888"/>
                <a:gd name="connsiteY83" fmla="*/ 5003453 h 5693771"/>
                <a:gd name="connsiteX84" fmla="*/ 5671318 w 10154888"/>
                <a:gd name="connsiteY84" fmla="*/ 5164817 h 5693771"/>
                <a:gd name="connsiteX85" fmla="*/ 5931295 w 10154888"/>
                <a:gd name="connsiteY85" fmla="*/ 5272394 h 5693771"/>
                <a:gd name="connsiteX86" fmla="*/ 6298848 w 10154888"/>
                <a:gd name="connsiteY86" fmla="*/ 5335147 h 5693771"/>
                <a:gd name="connsiteX87" fmla="*/ 6442283 w 10154888"/>
                <a:gd name="connsiteY87" fmla="*/ 5155853 h 5693771"/>
                <a:gd name="connsiteX88" fmla="*/ 6720189 w 10154888"/>
                <a:gd name="connsiteY88" fmla="*/ 5200676 h 5693771"/>
                <a:gd name="connsiteX89" fmla="*/ 6747083 w 10154888"/>
                <a:gd name="connsiteY89" fmla="*/ 5290323 h 5693771"/>
                <a:gd name="connsiteX90" fmla="*/ 6872589 w 10154888"/>
                <a:gd name="connsiteY90" fmla="*/ 5308253 h 5693771"/>
                <a:gd name="connsiteX91" fmla="*/ 6989130 w 10154888"/>
                <a:gd name="connsiteY91" fmla="*/ 5371006 h 5693771"/>
                <a:gd name="connsiteX92" fmla="*/ 7069812 w 10154888"/>
                <a:gd name="connsiteY92" fmla="*/ 5335147 h 5693771"/>
                <a:gd name="connsiteX93" fmla="*/ 7159459 w 10154888"/>
                <a:gd name="connsiteY93" fmla="*/ 5550300 h 5693771"/>
                <a:gd name="connsiteX94" fmla="*/ 7329789 w 10154888"/>
                <a:gd name="connsiteY94" fmla="*/ 5263429 h 5693771"/>
                <a:gd name="connsiteX95" fmla="*/ 7473224 w 10154888"/>
                <a:gd name="connsiteY95" fmla="*/ 4985523 h 5693771"/>
                <a:gd name="connsiteX96" fmla="*/ 7840777 w 10154888"/>
                <a:gd name="connsiteY96" fmla="*/ 5119994 h 5693771"/>
                <a:gd name="connsiteX97" fmla="*/ 7921459 w 10154888"/>
                <a:gd name="connsiteY97" fmla="*/ 5048276 h 5693771"/>
                <a:gd name="connsiteX98" fmla="*/ 8029036 w 10154888"/>
                <a:gd name="connsiteY98" fmla="*/ 5111029 h 5693771"/>
                <a:gd name="connsiteX99" fmla="*/ 8306942 w 10154888"/>
                <a:gd name="connsiteY99" fmla="*/ 5012417 h 5693771"/>
                <a:gd name="connsiteX100" fmla="*/ 8378659 w 10154888"/>
                <a:gd name="connsiteY100" fmla="*/ 4851053 h 5693771"/>
                <a:gd name="connsiteX101" fmla="*/ 8522095 w 10154888"/>
                <a:gd name="connsiteY101" fmla="*/ 4868982 h 5693771"/>
                <a:gd name="connsiteX102" fmla="*/ 8522095 w 10154888"/>
                <a:gd name="connsiteY102" fmla="*/ 4680723 h 5693771"/>
                <a:gd name="connsiteX103" fmla="*/ 8826895 w 10154888"/>
                <a:gd name="connsiteY103" fmla="*/ 4564182 h 5693771"/>
                <a:gd name="connsiteX104" fmla="*/ 8916542 w 10154888"/>
                <a:gd name="connsiteY104" fmla="*/ 4214559 h 5693771"/>
                <a:gd name="connsiteX105" fmla="*/ 8871718 w 10154888"/>
                <a:gd name="connsiteY105" fmla="*/ 4115947 h 5693771"/>
                <a:gd name="connsiteX106" fmla="*/ 9024118 w 10154888"/>
                <a:gd name="connsiteY106" fmla="*/ 3954582 h 5693771"/>
                <a:gd name="connsiteX107" fmla="*/ 9239271 w 10154888"/>
                <a:gd name="connsiteY107" fmla="*/ 3936653 h 5693771"/>
                <a:gd name="connsiteX108" fmla="*/ 9239271 w 10154888"/>
                <a:gd name="connsiteY108" fmla="*/ 3784253 h 5693771"/>
                <a:gd name="connsiteX109" fmla="*/ 9382707 w 10154888"/>
                <a:gd name="connsiteY109" fmla="*/ 3784253 h 5693771"/>
                <a:gd name="connsiteX110" fmla="*/ 9400636 w 10154888"/>
                <a:gd name="connsiteY110" fmla="*/ 3658747 h 5693771"/>
                <a:gd name="connsiteX111" fmla="*/ 9481318 w 10154888"/>
                <a:gd name="connsiteY111" fmla="*/ 3658747 h 5693771"/>
                <a:gd name="connsiteX112" fmla="*/ 9553036 w 10154888"/>
                <a:gd name="connsiteY112" fmla="*/ 3515312 h 5693771"/>
                <a:gd name="connsiteX113" fmla="*/ 9830942 w 10154888"/>
                <a:gd name="connsiteY113" fmla="*/ 3551170 h 5693771"/>
                <a:gd name="connsiteX114" fmla="*/ 9830942 w 10154888"/>
                <a:gd name="connsiteY114" fmla="*/ 3452559 h 5693771"/>
                <a:gd name="connsiteX115" fmla="*/ 10153671 w 10154888"/>
                <a:gd name="connsiteY115" fmla="*/ 3425665 h 5693771"/>
                <a:gd name="connsiteX116" fmla="*/ 9938518 w 10154888"/>
                <a:gd name="connsiteY116" fmla="*/ 3398770 h 5693771"/>
                <a:gd name="connsiteX117" fmla="*/ 9866801 w 10154888"/>
                <a:gd name="connsiteY117" fmla="*/ 3093970 h 5693771"/>
                <a:gd name="connsiteX118" fmla="*/ 9705436 w 10154888"/>
                <a:gd name="connsiteY118" fmla="*/ 3022253 h 5693771"/>
                <a:gd name="connsiteX119" fmla="*/ 9615789 w 10154888"/>
                <a:gd name="connsiteY119" fmla="*/ 3013288 h 5693771"/>
                <a:gd name="connsiteX120" fmla="*/ 9499248 w 10154888"/>
                <a:gd name="connsiteY120" fmla="*/ 2789170 h 5693771"/>
                <a:gd name="connsiteX121" fmla="*/ 9544071 w 10154888"/>
                <a:gd name="connsiteY121" fmla="*/ 2654700 h 5693771"/>
                <a:gd name="connsiteX122" fmla="*/ 9499248 w 10154888"/>
                <a:gd name="connsiteY122" fmla="*/ 2565053 h 5693771"/>
                <a:gd name="connsiteX123" fmla="*/ 9194448 w 10154888"/>
                <a:gd name="connsiteY123" fmla="*/ 2502300 h 5693771"/>
                <a:gd name="connsiteX124" fmla="*/ 9086871 w 10154888"/>
                <a:gd name="connsiteY124" fmla="*/ 2574017 h 5693771"/>
                <a:gd name="connsiteX125" fmla="*/ 9042048 w 10154888"/>
                <a:gd name="connsiteY125" fmla="*/ 2565053 h 5693771"/>
                <a:gd name="connsiteX126" fmla="*/ 8988259 w 10154888"/>
                <a:gd name="connsiteY126" fmla="*/ 2448512 h 5693771"/>
                <a:gd name="connsiteX127" fmla="*/ 8826895 w 10154888"/>
                <a:gd name="connsiteY127" fmla="*/ 2403688 h 5693771"/>
                <a:gd name="connsiteX128" fmla="*/ 8728283 w 10154888"/>
                <a:gd name="connsiteY128" fmla="*/ 2269217 h 5693771"/>
                <a:gd name="connsiteX129" fmla="*/ 8701389 w 10154888"/>
                <a:gd name="connsiteY129" fmla="*/ 2394723 h 5693771"/>
                <a:gd name="connsiteX130" fmla="*/ 8513130 w 10154888"/>
                <a:gd name="connsiteY130" fmla="*/ 2448512 h 5693771"/>
                <a:gd name="connsiteX131" fmla="*/ 8297977 w 10154888"/>
                <a:gd name="connsiteY131" fmla="*/ 2269217 h 5693771"/>
                <a:gd name="connsiteX132" fmla="*/ 8217295 w 10154888"/>
                <a:gd name="connsiteY132" fmla="*/ 2152676 h 5693771"/>
                <a:gd name="connsiteX133" fmla="*/ 8109718 w 10154888"/>
                <a:gd name="connsiteY133" fmla="*/ 2143712 h 5693771"/>
                <a:gd name="connsiteX134" fmla="*/ 8064895 w 10154888"/>
                <a:gd name="connsiteY134" fmla="*/ 2027170 h 5693771"/>
                <a:gd name="connsiteX135" fmla="*/ 8315907 w 10154888"/>
                <a:gd name="connsiteY135" fmla="*/ 1910629 h 5693771"/>
                <a:gd name="connsiteX136" fmla="*/ 8280048 w 10154888"/>
                <a:gd name="connsiteY136" fmla="*/ 1820982 h 5693771"/>
                <a:gd name="connsiteX137" fmla="*/ 8253154 w 10154888"/>
                <a:gd name="connsiteY137" fmla="*/ 1695476 h 5693771"/>
                <a:gd name="connsiteX138" fmla="*/ 8208330 w 10154888"/>
                <a:gd name="connsiteY138" fmla="*/ 1641688 h 5693771"/>
                <a:gd name="connsiteX139" fmla="*/ 8100754 w 10154888"/>
                <a:gd name="connsiteY139" fmla="*/ 1785123 h 5693771"/>
                <a:gd name="connsiteX140" fmla="*/ 7858707 w 10154888"/>
                <a:gd name="connsiteY140" fmla="*/ 1785123 h 5693771"/>
                <a:gd name="connsiteX141" fmla="*/ 7742165 w 10154888"/>
                <a:gd name="connsiteY141" fmla="*/ 1767194 h 5693771"/>
                <a:gd name="connsiteX142" fmla="*/ 7670448 w 10154888"/>
                <a:gd name="connsiteY142" fmla="*/ 1659617 h 5693771"/>
                <a:gd name="connsiteX143" fmla="*/ 7518048 w 10154888"/>
                <a:gd name="connsiteY143" fmla="*/ 1641688 h 5693771"/>
                <a:gd name="connsiteX144" fmla="*/ 7401507 w 10154888"/>
                <a:gd name="connsiteY144" fmla="*/ 1516182 h 5693771"/>
                <a:gd name="connsiteX145" fmla="*/ 6989130 w 10154888"/>
                <a:gd name="connsiteY145" fmla="*/ 1417570 h 5693771"/>
                <a:gd name="connsiteX146" fmla="*/ 7024989 w 10154888"/>
                <a:gd name="connsiteY146" fmla="*/ 1578935 h 5693771"/>
                <a:gd name="connsiteX147" fmla="*/ 7105671 w 10154888"/>
                <a:gd name="connsiteY147" fmla="*/ 1704441 h 5693771"/>
                <a:gd name="connsiteX148" fmla="*/ 7222212 w 10154888"/>
                <a:gd name="connsiteY148" fmla="*/ 1758229 h 5693771"/>
                <a:gd name="connsiteX149" fmla="*/ 7159459 w 10154888"/>
                <a:gd name="connsiteY149" fmla="*/ 1865806 h 5693771"/>
                <a:gd name="connsiteX150" fmla="*/ 6962236 w 10154888"/>
                <a:gd name="connsiteY150" fmla="*/ 1937523 h 5693771"/>
                <a:gd name="connsiteX151" fmla="*/ 6747083 w 10154888"/>
                <a:gd name="connsiteY151" fmla="*/ 2179570 h 5693771"/>
                <a:gd name="connsiteX152" fmla="*/ 6514001 w 10154888"/>
                <a:gd name="connsiteY152" fmla="*/ 1919594 h 5693771"/>
                <a:gd name="connsiteX153" fmla="*/ 6352636 w 10154888"/>
                <a:gd name="connsiteY153" fmla="*/ 1704441 h 5693771"/>
                <a:gd name="connsiteX154" fmla="*/ 6218165 w 10154888"/>
                <a:gd name="connsiteY154" fmla="*/ 1614794 h 5693771"/>
                <a:gd name="connsiteX155" fmla="*/ 6101624 w 10154888"/>
                <a:gd name="connsiteY155" fmla="*/ 1552041 h 5693771"/>
                <a:gd name="connsiteX156" fmla="*/ 5940259 w 10154888"/>
                <a:gd name="connsiteY156" fmla="*/ 1426535 h 5693771"/>
                <a:gd name="connsiteX157" fmla="*/ 6182307 w 10154888"/>
                <a:gd name="connsiteY157" fmla="*/ 1309994 h 5693771"/>
                <a:gd name="connsiteX158" fmla="*/ 6298848 w 10154888"/>
                <a:gd name="connsiteY158" fmla="*/ 1309994 h 5693771"/>
                <a:gd name="connsiteX159" fmla="*/ 6280918 w 10154888"/>
                <a:gd name="connsiteY159" fmla="*/ 1184488 h 5693771"/>
                <a:gd name="connsiteX160" fmla="*/ 6361601 w 10154888"/>
                <a:gd name="connsiteY160" fmla="*/ 1121735 h 5693771"/>
                <a:gd name="connsiteX161" fmla="*/ 6182307 w 10154888"/>
                <a:gd name="connsiteY161" fmla="*/ 906582 h 5693771"/>
                <a:gd name="connsiteX162" fmla="*/ 6029907 w 10154888"/>
                <a:gd name="connsiteY162" fmla="*/ 897617 h 5693771"/>
                <a:gd name="connsiteX163" fmla="*/ 5985083 w 10154888"/>
                <a:gd name="connsiteY163" fmla="*/ 1005194 h 5693771"/>
                <a:gd name="connsiteX164" fmla="*/ 5895436 w 10154888"/>
                <a:gd name="connsiteY164" fmla="*/ 933476 h 5693771"/>
                <a:gd name="connsiteX165" fmla="*/ 5769930 w 10154888"/>
                <a:gd name="connsiteY165" fmla="*/ 1058982 h 5693771"/>
                <a:gd name="connsiteX166" fmla="*/ 5680283 w 10154888"/>
                <a:gd name="connsiteY166" fmla="*/ 861759 h 5693771"/>
                <a:gd name="connsiteX167" fmla="*/ 5572707 w 10154888"/>
                <a:gd name="connsiteY167" fmla="*/ 879688 h 5693771"/>
                <a:gd name="connsiteX168" fmla="*/ 5402377 w 10154888"/>
                <a:gd name="connsiteY168" fmla="*/ 745217 h 5693771"/>
                <a:gd name="connsiteX169" fmla="*/ 5241012 w 10154888"/>
                <a:gd name="connsiteY169" fmla="*/ 745217 h 5693771"/>
                <a:gd name="connsiteX170" fmla="*/ 5115507 w 10154888"/>
                <a:gd name="connsiteY170" fmla="*/ 664535 h 5693771"/>
                <a:gd name="connsiteX171" fmla="*/ 4900354 w 10154888"/>
                <a:gd name="connsiteY171" fmla="*/ 619712 h 5693771"/>
                <a:gd name="connsiteX172" fmla="*/ 4828636 w 10154888"/>
                <a:gd name="connsiteY172" fmla="*/ 673500 h 5693771"/>
                <a:gd name="connsiteX173" fmla="*/ 4738989 w 10154888"/>
                <a:gd name="connsiteY173" fmla="*/ 503170 h 5693771"/>
                <a:gd name="connsiteX174" fmla="*/ 4649342 w 10154888"/>
                <a:gd name="connsiteY174" fmla="*/ 377665 h 5693771"/>
                <a:gd name="connsiteX175" fmla="*/ 4703130 w 10154888"/>
                <a:gd name="connsiteY175" fmla="*/ 234229 h 5693771"/>
                <a:gd name="connsiteX176" fmla="*/ 4550730 w 10154888"/>
                <a:gd name="connsiteY176" fmla="*/ 162512 h 5693771"/>
                <a:gd name="connsiteX177" fmla="*/ 4496942 w 10154888"/>
                <a:gd name="connsiteY177" fmla="*/ 117688 h 5693771"/>
                <a:gd name="connsiteX178" fmla="*/ 4174212 w 10154888"/>
                <a:gd name="connsiteY178" fmla="*/ 126653 h 5693771"/>
                <a:gd name="connsiteX179" fmla="*/ 4299718 w 10154888"/>
                <a:gd name="connsiteY179" fmla="*/ 261123 h 5693771"/>
                <a:gd name="connsiteX180" fmla="*/ 4254895 w 10154888"/>
                <a:gd name="connsiteY180" fmla="*/ 449382 h 5693771"/>
                <a:gd name="connsiteX181" fmla="*/ 4066636 w 10154888"/>
                <a:gd name="connsiteY181" fmla="*/ 413523 h 5693771"/>
                <a:gd name="connsiteX182" fmla="*/ 3976989 w 10154888"/>
                <a:gd name="connsiteY182" fmla="*/ 467312 h 5693771"/>
                <a:gd name="connsiteX183" fmla="*/ 3887342 w 10154888"/>
                <a:gd name="connsiteY183" fmla="*/ 547994 h 5693771"/>
                <a:gd name="connsiteX184" fmla="*/ 3734942 w 10154888"/>
                <a:gd name="connsiteY184" fmla="*/ 440417 h 5693771"/>
                <a:gd name="connsiteX185" fmla="*/ 3743907 w 10154888"/>
                <a:gd name="connsiteY185" fmla="*/ 296982 h 5693771"/>
                <a:gd name="connsiteX186" fmla="*/ 3672189 w 10154888"/>
                <a:gd name="connsiteY186" fmla="*/ 305947 h 5693771"/>
                <a:gd name="connsiteX187" fmla="*/ 3690118 w 10154888"/>
                <a:gd name="connsiteY187" fmla="*/ 135617 h 5693771"/>
                <a:gd name="connsiteX188" fmla="*/ 3528754 w 10154888"/>
                <a:gd name="connsiteY188" fmla="*/ 90794 h 5693771"/>
                <a:gd name="connsiteX189" fmla="*/ 3367389 w 10154888"/>
                <a:gd name="connsiteY189" fmla="*/ 81829 h 5693771"/>
                <a:gd name="connsiteX190" fmla="*/ 3286707 w 10154888"/>
                <a:gd name="connsiteY190" fmla="*/ 1147 h 569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0154888" h="5693771">
                  <a:moveTo>
                    <a:pt x="3286707" y="1147"/>
                  </a:moveTo>
                  <a:cubicBezTo>
                    <a:pt x="3255330" y="13100"/>
                    <a:pt x="3158212" y="104241"/>
                    <a:pt x="3179130" y="153547"/>
                  </a:cubicBezTo>
                  <a:cubicBezTo>
                    <a:pt x="3200047" y="202853"/>
                    <a:pt x="3400259" y="252159"/>
                    <a:pt x="3412212" y="296982"/>
                  </a:cubicBezTo>
                  <a:cubicBezTo>
                    <a:pt x="3424165" y="341806"/>
                    <a:pt x="3289695" y="410535"/>
                    <a:pt x="3250848" y="422488"/>
                  </a:cubicBezTo>
                  <a:cubicBezTo>
                    <a:pt x="3212001" y="434441"/>
                    <a:pt x="3198554" y="359735"/>
                    <a:pt x="3179130" y="368700"/>
                  </a:cubicBezTo>
                  <a:cubicBezTo>
                    <a:pt x="3159706" y="377665"/>
                    <a:pt x="3185107" y="443406"/>
                    <a:pt x="3134307" y="476276"/>
                  </a:cubicBezTo>
                  <a:cubicBezTo>
                    <a:pt x="3083507" y="509146"/>
                    <a:pt x="2932601" y="552476"/>
                    <a:pt x="2874330" y="565923"/>
                  </a:cubicBezTo>
                  <a:cubicBezTo>
                    <a:pt x="2816059" y="579370"/>
                    <a:pt x="2822036" y="550983"/>
                    <a:pt x="2784683" y="556959"/>
                  </a:cubicBezTo>
                  <a:cubicBezTo>
                    <a:pt x="2747330" y="562935"/>
                    <a:pt x="2668141" y="574888"/>
                    <a:pt x="2650212" y="601782"/>
                  </a:cubicBezTo>
                  <a:cubicBezTo>
                    <a:pt x="2632283" y="628676"/>
                    <a:pt x="2689060" y="694417"/>
                    <a:pt x="2677107" y="718323"/>
                  </a:cubicBezTo>
                  <a:cubicBezTo>
                    <a:pt x="2665154" y="742229"/>
                    <a:pt x="2660671" y="737746"/>
                    <a:pt x="2578495" y="745217"/>
                  </a:cubicBezTo>
                  <a:cubicBezTo>
                    <a:pt x="2496319" y="752688"/>
                    <a:pt x="2272201" y="716829"/>
                    <a:pt x="2184048" y="763147"/>
                  </a:cubicBezTo>
                  <a:cubicBezTo>
                    <a:pt x="2095895" y="809465"/>
                    <a:pt x="2095895" y="988758"/>
                    <a:pt x="2049577" y="1023123"/>
                  </a:cubicBezTo>
                  <a:cubicBezTo>
                    <a:pt x="2003259" y="1057488"/>
                    <a:pt x="1946483" y="957382"/>
                    <a:pt x="1906142" y="969335"/>
                  </a:cubicBezTo>
                  <a:cubicBezTo>
                    <a:pt x="1865801" y="981288"/>
                    <a:pt x="1844883" y="1081394"/>
                    <a:pt x="1807530" y="1094841"/>
                  </a:cubicBezTo>
                  <a:cubicBezTo>
                    <a:pt x="1770177" y="1108288"/>
                    <a:pt x="1707424" y="1029099"/>
                    <a:pt x="1682024" y="1050017"/>
                  </a:cubicBezTo>
                  <a:cubicBezTo>
                    <a:pt x="1656624" y="1070935"/>
                    <a:pt x="1679036" y="1191959"/>
                    <a:pt x="1655130" y="1220347"/>
                  </a:cubicBezTo>
                  <a:cubicBezTo>
                    <a:pt x="1631224" y="1248735"/>
                    <a:pt x="1581918" y="1218853"/>
                    <a:pt x="1538589" y="1220347"/>
                  </a:cubicBezTo>
                  <a:cubicBezTo>
                    <a:pt x="1495260" y="1221841"/>
                    <a:pt x="1431013" y="1197936"/>
                    <a:pt x="1395154" y="1229312"/>
                  </a:cubicBezTo>
                  <a:cubicBezTo>
                    <a:pt x="1359295" y="1260688"/>
                    <a:pt x="1353318" y="1374241"/>
                    <a:pt x="1323436" y="1408606"/>
                  </a:cubicBezTo>
                  <a:cubicBezTo>
                    <a:pt x="1293553" y="1442971"/>
                    <a:pt x="1263671" y="1445959"/>
                    <a:pt x="1215859" y="1435500"/>
                  </a:cubicBezTo>
                  <a:cubicBezTo>
                    <a:pt x="1168047" y="1425041"/>
                    <a:pt x="1094835" y="1342865"/>
                    <a:pt x="1036565" y="1345853"/>
                  </a:cubicBezTo>
                  <a:cubicBezTo>
                    <a:pt x="978294" y="1348841"/>
                    <a:pt x="936459" y="1435500"/>
                    <a:pt x="866236" y="1453429"/>
                  </a:cubicBezTo>
                  <a:cubicBezTo>
                    <a:pt x="796013" y="1471358"/>
                    <a:pt x="703377" y="1375735"/>
                    <a:pt x="615224" y="1453429"/>
                  </a:cubicBezTo>
                  <a:cubicBezTo>
                    <a:pt x="527071" y="1531123"/>
                    <a:pt x="404553" y="1873276"/>
                    <a:pt x="337318" y="1919594"/>
                  </a:cubicBezTo>
                  <a:cubicBezTo>
                    <a:pt x="270083" y="1965912"/>
                    <a:pt x="247671" y="1779147"/>
                    <a:pt x="211812" y="1731335"/>
                  </a:cubicBezTo>
                  <a:cubicBezTo>
                    <a:pt x="175953" y="1683523"/>
                    <a:pt x="155035" y="1650652"/>
                    <a:pt x="122165" y="1632723"/>
                  </a:cubicBezTo>
                  <a:cubicBezTo>
                    <a:pt x="89295" y="1614794"/>
                    <a:pt x="32518" y="1601347"/>
                    <a:pt x="14589" y="1623759"/>
                  </a:cubicBezTo>
                  <a:cubicBezTo>
                    <a:pt x="-3340" y="1646171"/>
                    <a:pt x="-6329" y="1729841"/>
                    <a:pt x="14589" y="1767194"/>
                  </a:cubicBezTo>
                  <a:cubicBezTo>
                    <a:pt x="35507" y="1804547"/>
                    <a:pt x="120672" y="1809029"/>
                    <a:pt x="140095" y="1847876"/>
                  </a:cubicBezTo>
                  <a:cubicBezTo>
                    <a:pt x="159518" y="1886723"/>
                    <a:pt x="126648" y="1950970"/>
                    <a:pt x="131130" y="2000276"/>
                  </a:cubicBezTo>
                  <a:cubicBezTo>
                    <a:pt x="135612" y="2049582"/>
                    <a:pt x="158024" y="2104865"/>
                    <a:pt x="166989" y="2143712"/>
                  </a:cubicBezTo>
                  <a:cubicBezTo>
                    <a:pt x="175954" y="2182559"/>
                    <a:pt x="149059" y="2209453"/>
                    <a:pt x="184918" y="2233359"/>
                  </a:cubicBezTo>
                  <a:cubicBezTo>
                    <a:pt x="220777" y="2257265"/>
                    <a:pt x="320883" y="2258759"/>
                    <a:pt x="382142" y="2287147"/>
                  </a:cubicBezTo>
                  <a:cubicBezTo>
                    <a:pt x="443401" y="2315535"/>
                    <a:pt x="531553" y="2373806"/>
                    <a:pt x="552471" y="2403688"/>
                  </a:cubicBezTo>
                  <a:cubicBezTo>
                    <a:pt x="573389" y="2433570"/>
                    <a:pt x="495695" y="2442535"/>
                    <a:pt x="507648" y="2466441"/>
                  </a:cubicBezTo>
                  <a:cubicBezTo>
                    <a:pt x="519601" y="2490347"/>
                    <a:pt x="643612" y="2475405"/>
                    <a:pt x="624189" y="2547123"/>
                  </a:cubicBezTo>
                  <a:cubicBezTo>
                    <a:pt x="604766" y="2618841"/>
                    <a:pt x="415013" y="2820547"/>
                    <a:pt x="391107" y="2896747"/>
                  </a:cubicBezTo>
                  <a:cubicBezTo>
                    <a:pt x="367201" y="2972947"/>
                    <a:pt x="452366" y="2969958"/>
                    <a:pt x="480754" y="3004323"/>
                  </a:cubicBezTo>
                  <a:cubicBezTo>
                    <a:pt x="509142" y="3038688"/>
                    <a:pt x="543507" y="3065582"/>
                    <a:pt x="561436" y="3102935"/>
                  </a:cubicBezTo>
                  <a:cubicBezTo>
                    <a:pt x="579365" y="3140288"/>
                    <a:pt x="568907" y="3204535"/>
                    <a:pt x="588330" y="3228441"/>
                  </a:cubicBezTo>
                  <a:cubicBezTo>
                    <a:pt x="607753" y="3252347"/>
                    <a:pt x="663036" y="3206029"/>
                    <a:pt x="677977" y="3246370"/>
                  </a:cubicBezTo>
                  <a:cubicBezTo>
                    <a:pt x="692918" y="3286711"/>
                    <a:pt x="667518" y="3431641"/>
                    <a:pt x="677977" y="3470488"/>
                  </a:cubicBezTo>
                  <a:cubicBezTo>
                    <a:pt x="688436" y="3509335"/>
                    <a:pt x="728777" y="3454053"/>
                    <a:pt x="740730" y="3479453"/>
                  </a:cubicBezTo>
                  <a:cubicBezTo>
                    <a:pt x="752683" y="3504853"/>
                    <a:pt x="727283" y="3582547"/>
                    <a:pt x="749695" y="3622888"/>
                  </a:cubicBezTo>
                  <a:cubicBezTo>
                    <a:pt x="772107" y="3663229"/>
                    <a:pt x="842331" y="3681159"/>
                    <a:pt x="875201" y="3721500"/>
                  </a:cubicBezTo>
                  <a:cubicBezTo>
                    <a:pt x="908071" y="3761841"/>
                    <a:pt x="888648" y="3839535"/>
                    <a:pt x="946918" y="3864935"/>
                  </a:cubicBezTo>
                  <a:cubicBezTo>
                    <a:pt x="1005188" y="3890335"/>
                    <a:pt x="1165059" y="3842524"/>
                    <a:pt x="1224824" y="3873900"/>
                  </a:cubicBezTo>
                  <a:cubicBezTo>
                    <a:pt x="1284589" y="3905276"/>
                    <a:pt x="1259189" y="3982971"/>
                    <a:pt x="1305507" y="4053194"/>
                  </a:cubicBezTo>
                  <a:cubicBezTo>
                    <a:pt x="1351825" y="4123418"/>
                    <a:pt x="1472848" y="4239959"/>
                    <a:pt x="1502730" y="4295241"/>
                  </a:cubicBezTo>
                  <a:cubicBezTo>
                    <a:pt x="1532612" y="4350523"/>
                    <a:pt x="1454919" y="4362476"/>
                    <a:pt x="1484801" y="4384888"/>
                  </a:cubicBezTo>
                  <a:cubicBezTo>
                    <a:pt x="1514683" y="4407300"/>
                    <a:pt x="1626742" y="4399830"/>
                    <a:pt x="1682024" y="4429712"/>
                  </a:cubicBezTo>
                  <a:cubicBezTo>
                    <a:pt x="1737306" y="4459594"/>
                    <a:pt x="1794083" y="4514876"/>
                    <a:pt x="1816495" y="4564182"/>
                  </a:cubicBezTo>
                  <a:cubicBezTo>
                    <a:pt x="1838907" y="4613488"/>
                    <a:pt x="1791095" y="4686700"/>
                    <a:pt x="1816495" y="4725547"/>
                  </a:cubicBezTo>
                  <a:cubicBezTo>
                    <a:pt x="1841895" y="4764394"/>
                    <a:pt x="1934531" y="4798759"/>
                    <a:pt x="1968895" y="4797265"/>
                  </a:cubicBezTo>
                  <a:cubicBezTo>
                    <a:pt x="2003259" y="4795771"/>
                    <a:pt x="1983836" y="4698653"/>
                    <a:pt x="2022683" y="4716582"/>
                  </a:cubicBezTo>
                  <a:cubicBezTo>
                    <a:pt x="2061530" y="4734511"/>
                    <a:pt x="2149683" y="4865994"/>
                    <a:pt x="2201977" y="4904841"/>
                  </a:cubicBezTo>
                  <a:cubicBezTo>
                    <a:pt x="2254271" y="4943688"/>
                    <a:pt x="2294613" y="4897371"/>
                    <a:pt x="2336448" y="4949665"/>
                  </a:cubicBezTo>
                  <a:cubicBezTo>
                    <a:pt x="2378283" y="5001959"/>
                    <a:pt x="2417130" y="5166312"/>
                    <a:pt x="2452989" y="5218606"/>
                  </a:cubicBezTo>
                  <a:cubicBezTo>
                    <a:pt x="2488848" y="5270900"/>
                    <a:pt x="2497813" y="5226076"/>
                    <a:pt x="2551601" y="5263429"/>
                  </a:cubicBezTo>
                  <a:cubicBezTo>
                    <a:pt x="2605389" y="5300782"/>
                    <a:pt x="2744342" y="5399394"/>
                    <a:pt x="2775718" y="5442723"/>
                  </a:cubicBezTo>
                  <a:cubicBezTo>
                    <a:pt x="2807094" y="5486052"/>
                    <a:pt x="2732388" y="5493524"/>
                    <a:pt x="2739859" y="5523406"/>
                  </a:cubicBezTo>
                  <a:cubicBezTo>
                    <a:pt x="2747330" y="5553288"/>
                    <a:pt x="2742848" y="5593629"/>
                    <a:pt x="2820542" y="5622017"/>
                  </a:cubicBezTo>
                  <a:cubicBezTo>
                    <a:pt x="2898236" y="5650405"/>
                    <a:pt x="3108906" y="5695229"/>
                    <a:pt x="3206024" y="5693735"/>
                  </a:cubicBezTo>
                  <a:cubicBezTo>
                    <a:pt x="3303142" y="5692241"/>
                    <a:pt x="3368883" y="5641441"/>
                    <a:pt x="3403248" y="5613053"/>
                  </a:cubicBezTo>
                  <a:cubicBezTo>
                    <a:pt x="3437613" y="5584665"/>
                    <a:pt x="3388306" y="5523406"/>
                    <a:pt x="3412212" y="5523406"/>
                  </a:cubicBezTo>
                  <a:cubicBezTo>
                    <a:pt x="3436118" y="5523406"/>
                    <a:pt x="3509330" y="5607077"/>
                    <a:pt x="3546683" y="5613053"/>
                  </a:cubicBezTo>
                  <a:cubicBezTo>
                    <a:pt x="3584036" y="5619029"/>
                    <a:pt x="3595989" y="5554783"/>
                    <a:pt x="3636330" y="5559265"/>
                  </a:cubicBezTo>
                  <a:cubicBezTo>
                    <a:pt x="3676671" y="5563747"/>
                    <a:pt x="3761836" y="5663853"/>
                    <a:pt x="3788730" y="5639947"/>
                  </a:cubicBezTo>
                  <a:cubicBezTo>
                    <a:pt x="3815624" y="5616041"/>
                    <a:pt x="3782754" y="5463641"/>
                    <a:pt x="3797695" y="5415829"/>
                  </a:cubicBezTo>
                  <a:cubicBezTo>
                    <a:pt x="3812636" y="5368017"/>
                    <a:pt x="3854471" y="5388935"/>
                    <a:pt x="3878377" y="5353076"/>
                  </a:cubicBezTo>
                  <a:cubicBezTo>
                    <a:pt x="3902283" y="5317217"/>
                    <a:pt x="3894812" y="5217111"/>
                    <a:pt x="3941130" y="5200676"/>
                  </a:cubicBezTo>
                  <a:cubicBezTo>
                    <a:pt x="3987448" y="5184241"/>
                    <a:pt x="4126401" y="5267912"/>
                    <a:pt x="4156283" y="5254465"/>
                  </a:cubicBezTo>
                  <a:cubicBezTo>
                    <a:pt x="4186165" y="5241018"/>
                    <a:pt x="4112953" y="5175276"/>
                    <a:pt x="4120424" y="5119994"/>
                  </a:cubicBezTo>
                  <a:cubicBezTo>
                    <a:pt x="4127895" y="5064712"/>
                    <a:pt x="4186166" y="4994488"/>
                    <a:pt x="4201107" y="4922770"/>
                  </a:cubicBezTo>
                  <a:cubicBezTo>
                    <a:pt x="4216048" y="4851052"/>
                    <a:pt x="4168236" y="4721064"/>
                    <a:pt x="4210071" y="4689688"/>
                  </a:cubicBezTo>
                  <a:cubicBezTo>
                    <a:pt x="4251906" y="4658312"/>
                    <a:pt x="4405800" y="4707618"/>
                    <a:pt x="4452118" y="4734512"/>
                  </a:cubicBezTo>
                  <a:cubicBezTo>
                    <a:pt x="4498436" y="4761406"/>
                    <a:pt x="4455106" y="4833124"/>
                    <a:pt x="4487977" y="4851053"/>
                  </a:cubicBezTo>
                  <a:cubicBezTo>
                    <a:pt x="4520848" y="4868982"/>
                    <a:pt x="4622448" y="4861511"/>
                    <a:pt x="4649342" y="4842088"/>
                  </a:cubicBezTo>
                  <a:cubicBezTo>
                    <a:pt x="4676236" y="4822665"/>
                    <a:pt x="4617966" y="4747959"/>
                    <a:pt x="4649342" y="4734512"/>
                  </a:cubicBezTo>
                  <a:cubicBezTo>
                    <a:pt x="4680718" y="4721065"/>
                    <a:pt x="4788295" y="4746465"/>
                    <a:pt x="4837601" y="4761406"/>
                  </a:cubicBezTo>
                  <a:cubicBezTo>
                    <a:pt x="4886907" y="4776347"/>
                    <a:pt x="4879436" y="4782324"/>
                    <a:pt x="4945177" y="4824159"/>
                  </a:cubicBezTo>
                  <a:cubicBezTo>
                    <a:pt x="5010918" y="4865994"/>
                    <a:pt x="5148377" y="4982535"/>
                    <a:pt x="5232048" y="5012417"/>
                  </a:cubicBezTo>
                  <a:cubicBezTo>
                    <a:pt x="5315719" y="5042299"/>
                    <a:pt x="5373989" y="4978053"/>
                    <a:pt x="5447201" y="5003453"/>
                  </a:cubicBezTo>
                  <a:cubicBezTo>
                    <a:pt x="5520413" y="5028853"/>
                    <a:pt x="5590636" y="5119994"/>
                    <a:pt x="5671318" y="5164817"/>
                  </a:cubicBezTo>
                  <a:cubicBezTo>
                    <a:pt x="5752000" y="5209640"/>
                    <a:pt x="5826707" y="5244006"/>
                    <a:pt x="5931295" y="5272394"/>
                  </a:cubicBezTo>
                  <a:cubicBezTo>
                    <a:pt x="6035883" y="5300782"/>
                    <a:pt x="6213683" y="5354571"/>
                    <a:pt x="6298848" y="5335147"/>
                  </a:cubicBezTo>
                  <a:cubicBezTo>
                    <a:pt x="6384013" y="5315724"/>
                    <a:pt x="6372060" y="5178265"/>
                    <a:pt x="6442283" y="5155853"/>
                  </a:cubicBezTo>
                  <a:cubicBezTo>
                    <a:pt x="6512507" y="5133441"/>
                    <a:pt x="6669389" y="5178264"/>
                    <a:pt x="6720189" y="5200676"/>
                  </a:cubicBezTo>
                  <a:cubicBezTo>
                    <a:pt x="6770989" y="5223088"/>
                    <a:pt x="6721683" y="5272393"/>
                    <a:pt x="6747083" y="5290323"/>
                  </a:cubicBezTo>
                  <a:cubicBezTo>
                    <a:pt x="6772483" y="5308253"/>
                    <a:pt x="6832248" y="5294806"/>
                    <a:pt x="6872589" y="5308253"/>
                  </a:cubicBezTo>
                  <a:cubicBezTo>
                    <a:pt x="6912930" y="5321700"/>
                    <a:pt x="6956259" y="5366524"/>
                    <a:pt x="6989130" y="5371006"/>
                  </a:cubicBezTo>
                  <a:cubicBezTo>
                    <a:pt x="7022001" y="5375488"/>
                    <a:pt x="7041424" y="5305265"/>
                    <a:pt x="7069812" y="5335147"/>
                  </a:cubicBezTo>
                  <a:cubicBezTo>
                    <a:pt x="7098200" y="5365029"/>
                    <a:pt x="7116130" y="5562253"/>
                    <a:pt x="7159459" y="5550300"/>
                  </a:cubicBezTo>
                  <a:cubicBezTo>
                    <a:pt x="7202788" y="5538347"/>
                    <a:pt x="7277495" y="5357558"/>
                    <a:pt x="7329789" y="5263429"/>
                  </a:cubicBezTo>
                  <a:cubicBezTo>
                    <a:pt x="7382083" y="5169300"/>
                    <a:pt x="7388059" y="5009429"/>
                    <a:pt x="7473224" y="4985523"/>
                  </a:cubicBezTo>
                  <a:cubicBezTo>
                    <a:pt x="7558389" y="4961617"/>
                    <a:pt x="7766071" y="5109535"/>
                    <a:pt x="7840777" y="5119994"/>
                  </a:cubicBezTo>
                  <a:cubicBezTo>
                    <a:pt x="7915483" y="5130453"/>
                    <a:pt x="7890083" y="5049770"/>
                    <a:pt x="7921459" y="5048276"/>
                  </a:cubicBezTo>
                  <a:cubicBezTo>
                    <a:pt x="7952835" y="5046782"/>
                    <a:pt x="7964789" y="5117005"/>
                    <a:pt x="8029036" y="5111029"/>
                  </a:cubicBezTo>
                  <a:cubicBezTo>
                    <a:pt x="8093283" y="5105053"/>
                    <a:pt x="8248672" y="5055746"/>
                    <a:pt x="8306942" y="5012417"/>
                  </a:cubicBezTo>
                  <a:cubicBezTo>
                    <a:pt x="8365212" y="4969088"/>
                    <a:pt x="8342800" y="4874959"/>
                    <a:pt x="8378659" y="4851053"/>
                  </a:cubicBezTo>
                  <a:cubicBezTo>
                    <a:pt x="8414518" y="4827147"/>
                    <a:pt x="8498189" y="4897370"/>
                    <a:pt x="8522095" y="4868982"/>
                  </a:cubicBezTo>
                  <a:cubicBezTo>
                    <a:pt x="8546001" y="4840594"/>
                    <a:pt x="8471295" y="4731523"/>
                    <a:pt x="8522095" y="4680723"/>
                  </a:cubicBezTo>
                  <a:cubicBezTo>
                    <a:pt x="8572895" y="4629923"/>
                    <a:pt x="8761154" y="4641876"/>
                    <a:pt x="8826895" y="4564182"/>
                  </a:cubicBezTo>
                  <a:cubicBezTo>
                    <a:pt x="8892636" y="4486488"/>
                    <a:pt x="8909072" y="4289265"/>
                    <a:pt x="8916542" y="4214559"/>
                  </a:cubicBezTo>
                  <a:cubicBezTo>
                    <a:pt x="8924012" y="4139853"/>
                    <a:pt x="8853789" y="4159277"/>
                    <a:pt x="8871718" y="4115947"/>
                  </a:cubicBezTo>
                  <a:cubicBezTo>
                    <a:pt x="8889647" y="4072618"/>
                    <a:pt x="8962859" y="3984464"/>
                    <a:pt x="9024118" y="3954582"/>
                  </a:cubicBezTo>
                  <a:cubicBezTo>
                    <a:pt x="9085377" y="3924700"/>
                    <a:pt x="9203412" y="3965041"/>
                    <a:pt x="9239271" y="3936653"/>
                  </a:cubicBezTo>
                  <a:cubicBezTo>
                    <a:pt x="9275130" y="3908265"/>
                    <a:pt x="9215365" y="3809653"/>
                    <a:pt x="9239271" y="3784253"/>
                  </a:cubicBezTo>
                  <a:cubicBezTo>
                    <a:pt x="9263177" y="3758853"/>
                    <a:pt x="9355813" y="3805171"/>
                    <a:pt x="9382707" y="3784253"/>
                  </a:cubicBezTo>
                  <a:cubicBezTo>
                    <a:pt x="9409601" y="3763335"/>
                    <a:pt x="9384201" y="3679665"/>
                    <a:pt x="9400636" y="3658747"/>
                  </a:cubicBezTo>
                  <a:cubicBezTo>
                    <a:pt x="9417071" y="3637829"/>
                    <a:pt x="9455918" y="3682653"/>
                    <a:pt x="9481318" y="3658747"/>
                  </a:cubicBezTo>
                  <a:cubicBezTo>
                    <a:pt x="9506718" y="3634841"/>
                    <a:pt x="9494765" y="3533242"/>
                    <a:pt x="9553036" y="3515312"/>
                  </a:cubicBezTo>
                  <a:cubicBezTo>
                    <a:pt x="9611307" y="3497383"/>
                    <a:pt x="9784624" y="3561629"/>
                    <a:pt x="9830942" y="3551170"/>
                  </a:cubicBezTo>
                  <a:cubicBezTo>
                    <a:pt x="9877260" y="3540711"/>
                    <a:pt x="9777154" y="3473476"/>
                    <a:pt x="9830942" y="3452559"/>
                  </a:cubicBezTo>
                  <a:cubicBezTo>
                    <a:pt x="9884730" y="3431642"/>
                    <a:pt x="10135742" y="3434630"/>
                    <a:pt x="10153671" y="3425665"/>
                  </a:cubicBezTo>
                  <a:cubicBezTo>
                    <a:pt x="10171600" y="3416700"/>
                    <a:pt x="9986330" y="3454052"/>
                    <a:pt x="9938518" y="3398770"/>
                  </a:cubicBezTo>
                  <a:cubicBezTo>
                    <a:pt x="9890706" y="3343488"/>
                    <a:pt x="9905648" y="3156723"/>
                    <a:pt x="9866801" y="3093970"/>
                  </a:cubicBezTo>
                  <a:cubicBezTo>
                    <a:pt x="9827954" y="3031217"/>
                    <a:pt x="9747271" y="3035700"/>
                    <a:pt x="9705436" y="3022253"/>
                  </a:cubicBezTo>
                  <a:cubicBezTo>
                    <a:pt x="9663601" y="3008806"/>
                    <a:pt x="9650154" y="3052135"/>
                    <a:pt x="9615789" y="3013288"/>
                  </a:cubicBezTo>
                  <a:cubicBezTo>
                    <a:pt x="9581424" y="2974441"/>
                    <a:pt x="9511201" y="2848935"/>
                    <a:pt x="9499248" y="2789170"/>
                  </a:cubicBezTo>
                  <a:cubicBezTo>
                    <a:pt x="9487295" y="2729405"/>
                    <a:pt x="9544071" y="2692053"/>
                    <a:pt x="9544071" y="2654700"/>
                  </a:cubicBezTo>
                  <a:cubicBezTo>
                    <a:pt x="9544071" y="2617347"/>
                    <a:pt x="9557518" y="2590453"/>
                    <a:pt x="9499248" y="2565053"/>
                  </a:cubicBezTo>
                  <a:cubicBezTo>
                    <a:pt x="9440978" y="2539653"/>
                    <a:pt x="9263177" y="2500806"/>
                    <a:pt x="9194448" y="2502300"/>
                  </a:cubicBezTo>
                  <a:cubicBezTo>
                    <a:pt x="9125719" y="2503794"/>
                    <a:pt x="9112271" y="2563558"/>
                    <a:pt x="9086871" y="2574017"/>
                  </a:cubicBezTo>
                  <a:cubicBezTo>
                    <a:pt x="9061471" y="2584476"/>
                    <a:pt x="9058483" y="2585970"/>
                    <a:pt x="9042048" y="2565053"/>
                  </a:cubicBezTo>
                  <a:cubicBezTo>
                    <a:pt x="9025613" y="2544136"/>
                    <a:pt x="9024118" y="2475406"/>
                    <a:pt x="8988259" y="2448512"/>
                  </a:cubicBezTo>
                  <a:cubicBezTo>
                    <a:pt x="8952400" y="2421618"/>
                    <a:pt x="8870224" y="2433571"/>
                    <a:pt x="8826895" y="2403688"/>
                  </a:cubicBezTo>
                  <a:cubicBezTo>
                    <a:pt x="8783566" y="2373806"/>
                    <a:pt x="8749201" y="2270711"/>
                    <a:pt x="8728283" y="2269217"/>
                  </a:cubicBezTo>
                  <a:cubicBezTo>
                    <a:pt x="8707365" y="2267723"/>
                    <a:pt x="8737248" y="2364841"/>
                    <a:pt x="8701389" y="2394723"/>
                  </a:cubicBezTo>
                  <a:cubicBezTo>
                    <a:pt x="8665530" y="2424606"/>
                    <a:pt x="8580365" y="2469430"/>
                    <a:pt x="8513130" y="2448512"/>
                  </a:cubicBezTo>
                  <a:cubicBezTo>
                    <a:pt x="8445895" y="2427594"/>
                    <a:pt x="8347283" y="2318523"/>
                    <a:pt x="8297977" y="2269217"/>
                  </a:cubicBezTo>
                  <a:cubicBezTo>
                    <a:pt x="8248671" y="2219911"/>
                    <a:pt x="8248672" y="2173594"/>
                    <a:pt x="8217295" y="2152676"/>
                  </a:cubicBezTo>
                  <a:cubicBezTo>
                    <a:pt x="8185919" y="2131759"/>
                    <a:pt x="8135118" y="2164630"/>
                    <a:pt x="8109718" y="2143712"/>
                  </a:cubicBezTo>
                  <a:cubicBezTo>
                    <a:pt x="8084318" y="2122794"/>
                    <a:pt x="8030530" y="2066017"/>
                    <a:pt x="8064895" y="2027170"/>
                  </a:cubicBezTo>
                  <a:cubicBezTo>
                    <a:pt x="8099260" y="1988323"/>
                    <a:pt x="8280048" y="1944994"/>
                    <a:pt x="8315907" y="1910629"/>
                  </a:cubicBezTo>
                  <a:cubicBezTo>
                    <a:pt x="8351766" y="1876264"/>
                    <a:pt x="8290507" y="1856841"/>
                    <a:pt x="8280048" y="1820982"/>
                  </a:cubicBezTo>
                  <a:cubicBezTo>
                    <a:pt x="8269589" y="1785123"/>
                    <a:pt x="8265107" y="1725358"/>
                    <a:pt x="8253154" y="1695476"/>
                  </a:cubicBezTo>
                  <a:cubicBezTo>
                    <a:pt x="8241201" y="1665594"/>
                    <a:pt x="8233730" y="1626747"/>
                    <a:pt x="8208330" y="1641688"/>
                  </a:cubicBezTo>
                  <a:cubicBezTo>
                    <a:pt x="8182930" y="1656629"/>
                    <a:pt x="8159025" y="1761217"/>
                    <a:pt x="8100754" y="1785123"/>
                  </a:cubicBezTo>
                  <a:cubicBezTo>
                    <a:pt x="8042483" y="1809029"/>
                    <a:pt x="7858707" y="1785123"/>
                    <a:pt x="7858707" y="1785123"/>
                  </a:cubicBezTo>
                  <a:cubicBezTo>
                    <a:pt x="7798942" y="1782135"/>
                    <a:pt x="7773541" y="1788112"/>
                    <a:pt x="7742165" y="1767194"/>
                  </a:cubicBezTo>
                  <a:cubicBezTo>
                    <a:pt x="7710789" y="1746276"/>
                    <a:pt x="7707801" y="1680535"/>
                    <a:pt x="7670448" y="1659617"/>
                  </a:cubicBezTo>
                  <a:cubicBezTo>
                    <a:pt x="7633095" y="1638699"/>
                    <a:pt x="7562871" y="1665594"/>
                    <a:pt x="7518048" y="1641688"/>
                  </a:cubicBezTo>
                  <a:cubicBezTo>
                    <a:pt x="7473225" y="1617782"/>
                    <a:pt x="7489660" y="1553535"/>
                    <a:pt x="7401507" y="1516182"/>
                  </a:cubicBezTo>
                  <a:cubicBezTo>
                    <a:pt x="7313354" y="1478829"/>
                    <a:pt x="7051883" y="1407111"/>
                    <a:pt x="6989130" y="1417570"/>
                  </a:cubicBezTo>
                  <a:cubicBezTo>
                    <a:pt x="6926377" y="1428029"/>
                    <a:pt x="7005565" y="1531123"/>
                    <a:pt x="7024989" y="1578935"/>
                  </a:cubicBezTo>
                  <a:cubicBezTo>
                    <a:pt x="7044413" y="1626747"/>
                    <a:pt x="7072801" y="1674559"/>
                    <a:pt x="7105671" y="1704441"/>
                  </a:cubicBezTo>
                  <a:cubicBezTo>
                    <a:pt x="7138542" y="1734323"/>
                    <a:pt x="7213247" y="1731335"/>
                    <a:pt x="7222212" y="1758229"/>
                  </a:cubicBezTo>
                  <a:cubicBezTo>
                    <a:pt x="7231177" y="1785123"/>
                    <a:pt x="7202788" y="1835924"/>
                    <a:pt x="7159459" y="1865806"/>
                  </a:cubicBezTo>
                  <a:cubicBezTo>
                    <a:pt x="7116130" y="1895688"/>
                    <a:pt x="7030965" y="1885229"/>
                    <a:pt x="6962236" y="1937523"/>
                  </a:cubicBezTo>
                  <a:cubicBezTo>
                    <a:pt x="6893507" y="1989817"/>
                    <a:pt x="6821789" y="2182558"/>
                    <a:pt x="6747083" y="2179570"/>
                  </a:cubicBezTo>
                  <a:cubicBezTo>
                    <a:pt x="6672377" y="2176582"/>
                    <a:pt x="6579742" y="1998782"/>
                    <a:pt x="6514001" y="1919594"/>
                  </a:cubicBezTo>
                  <a:cubicBezTo>
                    <a:pt x="6448260" y="1840406"/>
                    <a:pt x="6401942" y="1755241"/>
                    <a:pt x="6352636" y="1704441"/>
                  </a:cubicBezTo>
                  <a:cubicBezTo>
                    <a:pt x="6303330" y="1653641"/>
                    <a:pt x="6260000" y="1640194"/>
                    <a:pt x="6218165" y="1614794"/>
                  </a:cubicBezTo>
                  <a:cubicBezTo>
                    <a:pt x="6176330" y="1589394"/>
                    <a:pt x="6147942" y="1583417"/>
                    <a:pt x="6101624" y="1552041"/>
                  </a:cubicBezTo>
                  <a:cubicBezTo>
                    <a:pt x="6055306" y="1520665"/>
                    <a:pt x="5926812" y="1466876"/>
                    <a:pt x="5940259" y="1426535"/>
                  </a:cubicBezTo>
                  <a:cubicBezTo>
                    <a:pt x="5953706" y="1386194"/>
                    <a:pt x="6122542" y="1329418"/>
                    <a:pt x="6182307" y="1309994"/>
                  </a:cubicBezTo>
                  <a:cubicBezTo>
                    <a:pt x="6242072" y="1290570"/>
                    <a:pt x="6282413" y="1330912"/>
                    <a:pt x="6298848" y="1309994"/>
                  </a:cubicBezTo>
                  <a:cubicBezTo>
                    <a:pt x="6315283" y="1289076"/>
                    <a:pt x="6270459" y="1215864"/>
                    <a:pt x="6280918" y="1184488"/>
                  </a:cubicBezTo>
                  <a:cubicBezTo>
                    <a:pt x="6291377" y="1153112"/>
                    <a:pt x="6378036" y="1168053"/>
                    <a:pt x="6361601" y="1121735"/>
                  </a:cubicBezTo>
                  <a:cubicBezTo>
                    <a:pt x="6345166" y="1075417"/>
                    <a:pt x="6237589" y="943935"/>
                    <a:pt x="6182307" y="906582"/>
                  </a:cubicBezTo>
                  <a:cubicBezTo>
                    <a:pt x="6127025" y="869229"/>
                    <a:pt x="6062778" y="881182"/>
                    <a:pt x="6029907" y="897617"/>
                  </a:cubicBezTo>
                  <a:cubicBezTo>
                    <a:pt x="5997036" y="914052"/>
                    <a:pt x="6007495" y="999218"/>
                    <a:pt x="5985083" y="1005194"/>
                  </a:cubicBezTo>
                  <a:cubicBezTo>
                    <a:pt x="5962671" y="1011170"/>
                    <a:pt x="5931295" y="924511"/>
                    <a:pt x="5895436" y="933476"/>
                  </a:cubicBezTo>
                  <a:cubicBezTo>
                    <a:pt x="5859577" y="942441"/>
                    <a:pt x="5805789" y="1070935"/>
                    <a:pt x="5769930" y="1058982"/>
                  </a:cubicBezTo>
                  <a:cubicBezTo>
                    <a:pt x="5734071" y="1047029"/>
                    <a:pt x="5713154" y="891641"/>
                    <a:pt x="5680283" y="861759"/>
                  </a:cubicBezTo>
                  <a:cubicBezTo>
                    <a:pt x="5647413" y="831877"/>
                    <a:pt x="5619025" y="899112"/>
                    <a:pt x="5572707" y="879688"/>
                  </a:cubicBezTo>
                  <a:cubicBezTo>
                    <a:pt x="5526389" y="860264"/>
                    <a:pt x="5457660" y="767629"/>
                    <a:pt x="5402377" y="745217"/>
                  </a:cubicBezTo>
                  <a:cubicBezTo>
                    <a:pt x="5347095" y="722805"/>
                    <a:pt x="5288824" y="758664"/>
                    <a:pt x="5241012" y="745217"/>
                  </a:cubicBezTo>
                  <a:cubicBezTo>
                    <a:pt x="5193200" y="731770"/>
                    <a:pt x="5172283" y="685452"/>
                    <a:pt x="5115507" y="664535"/>
                  </a:cubicBezTo>
                  <a:cubicBezTo>
                    <a:pt x="5058731" y="643618"/>
                    <a:pt x="4948166" y="618218"/>
                    <a:pt x="4900354" y="619712"/>
                  </a:cubicBezTo>
                  <a:cubicBezTo>
                    <a:pt x="4852542" y="621206"/>
                    <a:pt x="4855530" y="692924"/>
                    <a:pt x="4828636" y="673500"/>
                  </a:cubicBezTo>
                  <a:cubicBezTo>
                    <a:pt x="4801742" y="654076"/>
                    <a:pt x="4768871" y="552476"/>
                    <a:pt x="4738989" y="503170"/>
                  </a:cubicBezTo>
                  <a:cubicBezTo>
                    <a:pt x="4709107" y="453864"/>
                    <a:pt x="4655318" y="422488"/>
                    <a:pt x="4649342" y="377665"/>
                  </a:cubicBezTo>
                  <a:cubicBezTo>
                    <a:pt x="4643366" y="332842"/>
                    <a:pt x="4719565" y="270088"/>
                    <a:pt x="4703130" y="234229"/>
                  </a:cubicBezTo>
                  <a:cubicBezTo>
                    <a:pt x="4686695" y="198370"/>
                    <a:pt x="4585095" y="181935"/>
                    <a:pt x="4550730" y="162512"/>
                  </a:cubicBezTo>
                  <a:cubicBezTo>
                    <a:pt x="4516365" y="143089"/>
                    <a:pt x="4559695" y="123665"/>
                    <a:pt x="4496942" y="117688"/>
                  </a:cubicBezTo>
                  <a:cubicBezTo>
                    <a:pt x="4434189" y="111712"/>
                    <a:pt x="4207083" y="102747"/>
                    <a:pt x="4174212" y="126653"/>
                  </a:cubicBezTo>
                  <a:cubicBezTo>
                    <a:pt x="4141341" y="150559"/>
                    <a:pt x="4286271" y="207335"/>
                    <a:pt x="4299718" y="261123"/>
                  </a:cubicBezTo>
                  <a:cubicBezTo>
                    <a:pt x="4313165" y="314911"/>
                    <a:pt x="4293742" y="423982"/>
                    <a:pt x="4254895" y="449382"/>
                  </a:cubicBezTo>
                  <a:cubicBezTo>
                    <a:pt x="4216048" y="474782"/>
                    <a:pt x="4112954" y="410535"/>
                    <a:pt x="4066636" y="413523"/>
                  </a:cubicBezTo>
                  <a:cubicBezTo>
                    <a:pt x="4020318" y="416511"/>
                    <a:pt x="4006871" y="444900"/>
                    <a:pt x="3976989" y="467312"/>
                  </a:cubicBezTo>
                  <a:cubicBezTo>
                    <a:pt x="3947107" y="489724"/>
                    <a:pt x="3927683" y="552476"/>
                    <a:pt x="3887342" y="547994"/>
                  </a:cubicBezTo>
                  <a:cubicBezTo>
                    <a:pt x="3847001" y="543512"/>
                    <a:pt x="3758848" y="482252"/>
                    <a:pt x="3734942" y="440417"/>
                  </a:cubicBezTo>
                  <a:cubicBezTo>
                    <a:pt x="3711036" y="398582"/>
                    <a:pt x="3754366" y="319394"/>
                    <a:pt x="3743907" y="296982"/>
                  </a:cubicBezTo>
                  <a:cubicBezTo>
                    <a:pt x="3733448" y="274570"/>
                    <a:pt x="3681154" y="332841"/>
                    <a:pt x="3672189" y="305947"/>
                  </a:cubicBezTo>
                  <a:cubicBezTo>
                    <a:pt x="3663224" y="279053"/>
                    <a:pt x="3714024" y="171476"/>
                    <a:pt x="3690118" y="135617"/>
                  </a:cubicBezTo>
                  <a:cubicBezTo>
                    <a:pt x="3666212" y="99758"/>
                    <a:pt x="3582542" y="99759"/>
                    <a:pt x="3528754" y="90794"/>
                  </a:cubicBezTo>
                  <a:cubicBezTo>
                    <a:pt x="3474966" y="81829"/>
                    <a:pt x="3407730" y="89300"/>
                    <a:pt x="3367389" y="81829"/>
                  </a:cubicBezTo>
                  <a:cubicBezTo>
                    <a:pt x="3327048" y="74358"/>
                    <a:pt x="3318084" y="-10806"/>
                    <a:pt x="3286707" y="114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33526EC8-2D11-388D-9DA1-2BE780294BA2}"/>
                </a:ext>
              </a:extLst>
            </p:cNvPr>
            <p:cNvGrpSpPr/>
            <p:nvPr/>
          </p:nvGrpSpPr>
          <p:grpSpPr>
            <a:xfrm>
              <a:off x="5102842" y="1385751"/>
              <a:ext cx="2137384" cy="2613985"/>
              <a:chOff x="4023696" y="462160"/>
              <a:chExt cx="4605330" cy="6028287"/>
            </a:xfrm>
          </p:grpSpPr>
          <p:sp>
            <p:nvSpPr>
              <p:cNvPr id="31" name="Volný tvar: obrazec 30">
                <a:extLst>
                  <a:ext uri="{FF2B5EF4-FFF2-40B4-BE49-F238E27FC236}">
                    <a16:creationId xmlns:a16="http://schemas.microsoft.com/office/drawing/2014/main" id="{93B941B4-4911-6933-2AF3-2B759135CE4B}"/>
                  </a:ext>
                </a:extLst>
              </p:cNvPr>
              <p:cNvSpPr/>
              <p:nvPr/>
            </p:nvSpPr>
            <p:spPr>
              <a:xfrm>
                <a:off x="4023696" y="1407459"/>
                <a:ext cx="4087699" cy="5082988"/>
              </a:xfrm>
              <a:custGeom>
                <a:avLst/>
                <a:gdLst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54890 w 4573455"/>
                  <a:gd name="connsiteY33" fmla="*/ 3872753 h 5082988"/>
                  <a:gd name="connsiteX34" fmla="*/ 3981784 w 4573455"/>
                  <a:gd name="connsiteY34" fmla="*/ 4034117 h 5082988"/>
                  <a:gd name="connsiteX35" fmla="*/ 3910067 w 4573455"/>
                  <a:gd name="connsiteY35" fmla="*/ 4186517 h 5082988"/>
                  <a:gd name="connsiteX36" fmla="*/ 3793526 w 4573455"/>
                  <a:gd name="connsiteY36" fmla="*/ 4105835 h 5082988"/>
                  <a:gd name="connsiteX37" fmla="*/ 3748702 w 4573455"/>
                  <a:gd name="connsiteY37" fmla="*/ 4303059 h 5082988"/>
                  <a:gd name="connsiteX38" fmla="*/ 3425973 w 4573455"/>
                  <a:gd name="connsiteY38" fmla="*/ 4455459 h 5082988"/>
                  <a:gd name="connsiteX39" fmla="*/ 3515620 w 4573455"/>
                  <a:gd name="connsiteY39" fmla="*/ 4607859 h 5082988"/>
                  <a:gd name="connsiteX40" fmla="*/ 3560443 w 4573455"/>
                  <a:gd name="connsiteY40" fmla="*/ 4688541 h 5082988"/>
                  <a:gd name="connsiteX41" fmla="*/ 3506655 w 4573455"/>
                  <a:gd name="connsiteY41" fmla="*/ 4787153 h 5082988"/>
                  <a:gd name="connsiteX42" fmla="*/ 3614231 w 4573455"/>
                  <a:gd name="connsiteY42" fmla="*/ 4805082 h 5082988"/>
                  <a:gd name="connsiteX43" fmla="*/ 3578373 w 4573455"/>
                  <a:gd name="connsiteY43" fmla="*/ 4975412 h 5082988"/>
                  <a:gd name="connsiteX44" fmla="*/ 3425973 w 4573455"/>
                  <a:gd name="connsiteY44" fmla="*/ 4921623 h 5082988"/>
                  <a:gd name="connsiteX45" fmla="*/ 3425973 w 4573455"/>
                  <a:gd name="connsiteY45" fmla="*/ 4796117 h 5082988"/>
                  <a:gd name="connsiteX46" fmla="*/ 3291502 w 4573455"/>
                  <a:gd name="connsiteY46" fmla="*/ 4849906 h 5082988"/>
                  <a:gd name="connsiteX47" fmla="*/ 3210820 w 4573455"/>
                  <a:gd name="connsiteY47" fmla="*/ 4787153 h 5082988"/>
                  <a:gd name="connsiteX48" fmla="*/ 3121173 w 4573455"/>
                  <a:gd name="connsiteY48" fmla="*/ 4751294 h 5082988"/>
                  <a:gd name="connsiteX49" fmla="*/ 3121173 w 4573455"/>
                  <a:gd name="connsiteY49" fmla="*/ 4894729 h 5082988"/>
                  <a:gd name="connsiteX50" fmla="*/ 2789478 w 4573455"/>
                  <a:gd name="connsiteY50" fmla="*/ 4867835 h 5082988"/>
                  <a:gd name="connsiteX51" fmla="*/ 2762584 w 4573455"/>
                  <a:gd name="connsiteY51" fmla="*/ 4957482 h 5082988"/>
                  <a:gd name="connsiteX52" fmla="*/ 2708796 w 4573455"/>
                  <a:gd name="connsiteY52" fmla="*/ 4957482 h 5082988"/>
                  <a:gd name="connsiteX53" fmla="*/ 2699831 w 4573455"/>
                  <a:gd name="connsiteY53" fmla="*/ 5020235 h 5082988"/>
                  <a:gd name="connsiteX54" fmla="*/ 2448820 w 4573455"/>
                  <a:gd name="connsiteY54" fmla="*/ 5029200 h 5082988"/>
                  <a:gd name="connsiteX55" fmla="*/ 2403996 w 4573455"/>
                  <a:gd name="connsiteY55" fmla="*/ 4912659 h 5082988"/>
                  <a:gd name="connsiteX56" fmla="*/ 2296420 w 4573455"/>
                  <a:gd name="connsiteY56" fmla="*/ 4921623 h 5082988"/>
                  <a:gd name="connsiteX57" fmla="*/ 2179878 w 4573455"/>
                  <a:gd name="connsiteY57" fmla="*/ 4849906 h 5082988"/>
                  <a:gd name="connsiteX58" fmla="*/ 2179878 w 4573455"/>
                  <a:gd name="connsiteY58" fmla="*/ 5029200 h 5082988"/>
                  <a:gd name="connsiteX59" fmla="*/ 2072302 w 4573455"/>
                  <a:gd name="connsiteY59" fmla="*/ 5082988 h 5082988"/>
                  <a:gd name="connsiteX60" fmla="*/ 2036443 w 4573455"/>
                  <a:gd name="connsiteY60" fmla="*/ 5029200 h 5082988"/>
                  <a:gd name="connsiteX61" fmla="*/ 1991620 w 4573455"/>
                  <a:gd name="connsiteY61" fmla="*/ 5020235 h 5082988"/>
                  <a:gd name="connsiteX62" fmla="*/ 1982655 w 4573455"/>
                  <a:gd name="connsiteY62" fmla="*/ 4912659 h 5082988"/>
                  <a:gd name="connsiteX63" fmla="*/ 1910937 w 4573455"/>
                  <a:gd name="connsiteY63" fmla="*/ 4930588 h 5082988"/>
                  <a:gd name="connsiteX64" fmla="*/ 1866114 w 4573455"/>
                  <a:gd name="connsiteY64" fmla="*/ 4885765 h 5082988"/>
                  <a:gd name="connsiteX65" fmla="*/ 1794396 w 4573455"/>
                  <a:gd name="connsiteY65" fmla="*/ 4903694 h 5082988"/>
                  <a:gd name="connsiteX66" fmla="*/ 1390984 w 4573455"/>
                  <a:gd name="connsiteY66" fmla="*/ 4778188 h 5082988"/>
                  <a:gd name="connsiteX67" fmla="*/ 1265478 w 4573455"/>
                  <a:gd name="connsiteY67" fmla="*/ 4751294 h 5082988"/>
                  <a:gd name="connsiteX68" fmla="*/ 1265478 w 4573455"/>
                  <a:gd name="connsiteY68" fmla="*/ 4652682 h 5082988"/>
                  <a:gd name="connsiteX69" fmla="*/ 1113078 w 4573455"/>
                  <a:gd name="connsiteY69" fmla="*/ 4670612 h 5082988"/>
                  <a:gd name="connsiteX70" fmla="*/ 1139973 w 4573455"/>
                  <a:gd name="connsiteY70" fmla="*/ 4760259 h 5082988"/>
                  <a:gd name="connsiteX71" fmla="*/ 1157902 w 4573455"/>
                  <a:gd name="connsiteY71" fmla="*/ 4760259 h 5082988"/>
                  <a:gd name="connsiteX72" fmla="*/ 1157902 w 4573455"/>
                  <a:gd name="connsiteY72" fmla="*/ 4831976 h 5082988"/>
                  <a:gd name="connsiteX73" fmla="*/ 1041361 w 4573455"/>
                  <a:gd name="connsiteY73" fmla="*/ 4805082 h 5082988"/>
                  <a:gd name="connsiteX74" fmla="*/ 888961 w 4573455"/>
                  <a:gd name="connsiteY74" fmla="*/ 4840941 h 5082988"/>
                  <a:gd name="connsiteX75" fmla="*/ 790349 w 4573455"/>
                  <a:gd name="connsiteY75" fmla="*/ 4796117 h 5082988"/>
                  <a:gd name="connsiteX76" fmla="*/ 709667 w 4573455"/>
                  <a:gd name="connsiteY76" fmla="*/ 4823012 h 5082988"/>
                  <a:gd name="connsiteX77" fmla="*/ 646914 w 4573455"/>
                  <a:gd name="connsiteY77" fmla="*/ 4733365 h 5082988"/>
                  <a:gd name="connsiteX78" fmla="*/ 700702 w 4573455"/>
                  <a:gd name="connsiteY78" fmla="*/ 4491317 h 5082988"/>
                  <a:gd name="connsiteX79" fmla="*/ 808278 w 4573455"/>
                  <a:gd name="connsiteY79" fmla="*/ 4087906 h 5082988"/>
                  <a:gd name="connsiteX80" fmla="*/ 1104114 w 4573455"/>
                  <a:gd name="connsiteY80" fmla="*/ 3738282 h 5082988"/>
                  <a:gd name="connsiteX81" fmla="*/ 727596 w 4573455"/>
                  <a:gd name="connsiteY81" fmla="*/ 3612776 h 5082988"/>
                  <a:gd name="connsiteX82" fmla="*/ 673808 w 4573455"/>
                  <a:gd name="connsiteY82" fmla="*/ 3523129 h 5082988"/>
                  <a:gd name="connsiteX83" fmla="*/ 602090 w 4573455"/>
                  <a:gd name="connsiteY83" fmla="*/ 3594847 h 5082988"/>
                  <a:gd name="connsiteX84" fmla="*/ 449690 w 4573455"/>
                  <a:gd name="connsiteY84" fmla="*/ 3523129 h 5082988"/>
                  <a:gd name="connsiteX85" fmla="*/ 404867 w 4573455"/>
                  <a:gd name="connsiteY85" fmla="*/ 3496235 h 5082988"/>
                  <a:gd name="connsiteX86" fmla="*/ 369008 w 4573455"/>
                  <a:gd name="connsiteY86" fmla="*/ 3541059 h 5082988"/>
                  <a:gd name="connsiteX87" fmla="*/ 144890 w 4573455"/>
                  <a:gd name="connsiteY87" fmla="*/ 3209365 h 5082988"/>
                  <a:gd name="connsiteX88" fmla="*/ 234537 w 4573455"/>
                  <a:gd name="connsiteY88" fmla="*/ 3021106 h 5082988"/>
                  <a:gd name="connsiteX89" fmla="*/ 73173 w 4573455"/>
                  <a:gd name="connsiteY89" fmla="*/ 2904565 h 5082988"/>
                  <a:gd name="connsiteX90" fmla="*/ 171784 w 4573455"/>
                  <a:gd name="connsiteY90" fmla="*/ 2590800 h 5082988"/>
                  <a:gd name="connsiteX91" fmla="*/ 270396 w 4573455"/>
                  <a:gd name="connsiteY91" fmla="*/ 2528047 h 5082988"/>
                  <a:gd name="connsiteX92" fmla="*/ 216608 w 4573455"/>
                  <a:gd name="connsiteY92" fmla="*/ 2402541 h 5082988"/>
                  <a:gd name="connsiteX93" fmla="*/ 126961 w 4573455"/>
                  <a:gd name="connsiteY93" fmla="*/ 2402541 h 5082988"/>
                  <a:gd name="connsiteX94" fmla="*/ 198678 w 4573455"/>
                  <a:gd name="connsiteY94" fmla="*/ 2303929 h 5082988"/>
                  <a:gd name="connsiteX95" fmla="*/ 100067 w 4573455"/>
                  <a:gd name="connsiteY95" fmla="*/ 2277035 h 5082988"/>
                  <a:gd name="connsiteX96" fmla="*/ 73173 w 4573455"/>
                  <a:gd name="connsiteY96" fmla="*/ 2151529 h 5082988"/>
                  <a:gd name="connsiteX97" fmla="*/ 109031 w 4573455"/>
                  <a:gd name="connsiteY97" fmla="*/ 2106706 h 5082988"/>
                  <a:gd name="connsiteX98" fmla="*/ 109031 w 4573455"/>
                  <a:gd name="connsiteY98" fmla="*/ 2026023 h 5082988"/>
                  <a:gd name="connsiteX99" fmla="*/ 1455 w 4573455"/>
                  <a:gd name="connsiteY99" fmla="*/ 1954306 h 5082988"/>
                  <a:gd name="connsiteX100" fmla="*/ 198678 w 4573455"/>
                  <a:gd name="connsiteY100" fmla="*/ 1891553 h 5082988"/>
                  <a:gd name="connsiteX101" fmla="*/ 144890 w 4573455"/>
                  <a:gd name="connsiteY101" fmla="*/ 1855694 h 5082988"/>
                  <a:gd name="connsiteX102" fmla="*/ 216608 w 4573455"/>
                  <a:gd name="connsiteY102" fmla="*/ 1685365 h 5082988"/>
                  <a:gd name="connsiteX103" fmla="*/ 117996 w 4573455"/>
                  <a:gd name="connsiteY103" fmla="*/ 1362635 h 5082988"/>
                  <a:gd name="connsiteX104" fmla="*/ 207643 w 4573455"/>
                  <a:gd name="connsiteY104" fmla="*/ 1299882 h 5082988"/>
                  <a:gd name="connsiteX105" fmla="*/ 315220 w 4573455"/>
                  <a:gd name="connsiteY105" fmla="*/ 1389529 h 5082988"/>
                  <a:gd name="connsiteX106" fmla="*/ 467620 w 4573455"/>
                  <a:gd name="connsiteY106" fmla="*/ 1326776 h 5082988"/>
                  <a:gd name="connsiteX107" fmla="*/ 548302 w 4573455"/>
                  <a:gd name="connsiteY107" fmla="*/ 1362635 h 5082988"/>
                  <a:gd name="connsiteX108" fmla="*/ 566231 w 4573455"/>
                  <a:gd name="connsiteY108" fmla="*/ 1281953 h 5082988"/>
                  <a:gd name="connsiteX109" fmla="*/ 485549 w 4573455"/>
                  <a:gd name="connsiteY109" fmla="*/ 1237129 h 5082988"/>
                  <a:gd name="connsiteX110" fmla="*/ 620020 w 4573455"/>
                  <a:gd name="connsiteY110" fmla="*/ 1102659 h 5082988"/>
                  <a:gd name="connsiteX111" fmla="*/ 691737 w 4573455"/>
                  <a:gd name="connsiteY111" fmla="*/ 905435 h 5082988"/>
                  <a:gd name="connsiteX112" fmla="*/ 557267 w 4573455"/>
                  <a:gd name="connsiteY112" fmla="*/ 887506 h 5082988"/>
                  <a:gd name="connsiteX113" fmla="*/ 530373 w 4573455"/>
                  <a:gd name="connsiteY113" fmla="*/ 744070 h 5082988"/>
                  <a:gd name="connsiteX114" fmla="*/ 727596 w 4573455"/>
                  <a:gd name="connsiteY114" fmla="*/ 744070 h 5082988"/>
                  <a:gd name="connsiteX115" fmla="*/ 700702 w 4573455"/>
                  <a:gd name="connsiteY115" fmla="*/ 618565 h 5082988"/>
                  <a:gd name="connsiteX116" fmla="*/ 799314 w 4573455"/>
                  <a:gd name="connsiteY116" fmla="*/ 546847 h 5082988"/>
                  <a:gd name="connsiteX117" fmla="*/ 799314 w 4573455"/>
                  <a:gd name="connsiteY117" fmla="*/ 331694 h 5082988"/>
                  <a:gd name="connsiteX118" fmla="*/ 853102 w 4573455"/>
                  <a:gd name="connsiteY118" fmla="*/ 242047 h 5082988"/>
                  <a:gd name="connsiteX119" fmla="*/ 745526 w 4573455"/>
                  <a:gd name="connsiteY119" fmla="*/ 206188 h 5082988"/>
                  <a:gd name="connsiteX120" fmla="*/ 754490 w 4573455"/>
                  <a:gd name="connsiteY120" fmla="*/ 71717 h 5082988"/>
                  <a:gd name="connsiteX121" fmla="*/ 835173 w 4573455"/>
                  <a:gd name="connsiteY121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81784 w 4573455"/>
                  <a:gd name="connsiteY33" fmla="*/ 4034117 h 5082988"/>
                  <a:gd name="connsiteX34" fmla="*/ 3910067 w 4573455"/>
                  <a:gd name="connsiteY34" fmla="*/ 4186517 h 5082988"/>
                  <a:gd name="connsiteX35" fmla="*/ 3793526 w 4573455"/>
                  <a:gd name="connsiteY35" fmla="*/ 4105835 h 5082988"/>
                  <a:gd name="connsiteX36" fmla="*/ 3748702 w 4573455"/>
                  <a:gd name="connsiteY36" fmla="*/ 4303059 h 5082988"/>
                  <a:gd name="connsiteX37" fmla="*/ 3425973 w 4573455"/>
                  <a:gd name="connsiteY37" fmla="*/ 4455459 h 5082988"/>
                  <a:gd name="connsiteX38" fmla="*/ 3515620 w 4573455"/>
                  <a:gd name="connsiteY38" fmla="*/ 4607859 h 5082988"/>
                  <a:gd name="connsiteX39" fmla="*/ 3560443 w 4573455"/>
                  <a:gd name="connsiteY39" fmla="*/ 4688541 h 5082988"/>
                  <a:gd name="connsiteX40" fmla="*/ 3506655 w 4573455"/>
                  <a:gd name="connsiteY40" fmla="*/ 4787153 h 5082988"/>
                  <a:gd name="connsiteX41" fmla="*/ 3614231 w 4573455"/>
                  <a:gd name="connsiteY41" fmla="*/ 4805082 h 5082988"/>
                  <a:gd name="connsiteX42" fmla="*/ 3578373 w 4573455"/>
                  <a:gd name="connsiteY42" fmla="*/ 4975412 h 5082988"/>
                  <a:gd name="connsiteX43" fmla="*/ 3425973 w 4573455"/>
                  <a:gd name="connsiteY43" fmla="*/ 4921623 h 5082988"/>
                  <a:gd name="connsiteX44" fmla="*/ 3425973 w 4573455"/>
                  <a:gd name="connsiteY44" fmla="*/ 4796117 h 5082988"/>
                  <a:gd name="connsiteX45" fmla="*/ 3291502 w 4573455"/>
                  <a:gd name="connsiteY45" fmla="*/ 4849906 h 5082988"/>
                  <a:gd name="connsiteX46" fmla="*/ 3210820 w 4573455"/>
                  <a:gd name="connsiteY46" fmla="*/ 4787153 h 5082988"/>
                  <a:gd name="connsiteX47" fmla="*/ 3121173 w 4573455"/>
                  <a:gd name="connsiteY47" fmla="*/ 4751294 h 5082988"/>
                  <a:gd name="connsiteX48" fmla="*/ 3121173 w 4573455"/>
                  <a:gd name="connsiteY48" fmla="*/ 4894729 h 5082988"/>
                  <a:gd name="connsiteX49" fmla="*/ 2789478 w 4573455"/>
                  <a:gd name="connsiteY49" fmla="*/ 4867835 h 5082988"/>
                  <a:gd name="connsiteX50" fmla="*/ 2762584 w 4573455"/>
                  <a:gd name="connsiteY50" fmla="*/ 4957482 h 5082988"/>
                  <a:gd name="connsiteX51" fmla="*/ 2708796 w 4573455"/>
                  <a:gd name="connsiteY51" fmla="*/ 4957482 h 5082988"/>
                  <a:gd name="connsiteX52" fmla="*/ 2699831 w 4573455"/>
                  <a:gd name="connsiteY52" fmla="*/ 5020235 h 5082988"/>
                  <a:gd name="connsiteX53" fmla="*/ 2448820 w 4573455"/>
                  <a:gd name="connsiteY53" fmla="*/ 5029200 h 5082988"/>
                  <a:gd name="connsiteX54" fmla="*/ 2403996 w 4573455"/>
                  <a:gd name="connsiteY54" fmla="*/ 4912659 h 5082988"/>
                  <a:gd name="connsiteX55" fmla="*/ 2296420 w 4573455"/>
                  <a:gd name="connsiteY55" fmla="*/ 4921623 h 5082988"/>
                  <a:gd name="connsiteX56" fmla="*/ 2179878 w 4573455"/>
                  <a:gd name="connsiteY56" fmla="*/ 4849906 h 5082988"/>
                  <a:gd name="connsiteX57" fmla="*/ 2179878 w 4573455"/>
                  <a:gd name="connsiteY57" fmla="*/ 5029200 h 5082988"/>
                  <a:gd name="connsiteX58" fmla="*/ 2072302 w 4573455"/>
                  <a:gd name="connsiteY58" fmla="*/ 5082988 h 5082988"/>
                  <a:gd name="connsiteX59" fmla="*/ 2036443 w 4573455"/>
                  <a:gd name="connsiteY59" fmla="*/ 5029200 h 5082988"/>
                  <a:gd name="connsiteX60" fmla="*/ 1991620 w 4573455"/>
                  <a:gd name="connsiteY60" fmla="*/ 5020235 h 5082988"/>
                  <a:gd name="connsiteX61" fmla="*/ 1982655 w 4573455"/>
                  <a:gd name="connsiteY61" fmla="*/ 4912659 h 5082988"/>
                  <a:gd name="connsiteX62" fmla="*/ 1910937 w 4573455"/>
                  <a:gd name="connsiteY62" fmla="*/ 4930588 h 5082988"/>
                  <a:gd name="connsiteX63" fmla="*/ 1866114 w 4573455"/>
                  <a:gd name="connsiteY63" fmla="*/ 4885765 h 5082988"/>
                  <a:gd name="connsiteX64" fmla="*/ 1794396 w 4573455"/>
                  <a:gd name="connsiteY64" fmla="*/ 4903694 h 5082988"/>
                  <a:gd name="connsiteX65" fmla="*/ 1390984 w 4573455"/>
                  <a:gd name="connsiteY65" fmla="*/ 4778188 h 5082988"/>
                  <a:gd name="connsiteX66" fmla="*/ 1265478 w 4573455"/>
                  <a:gd name="connsiteY66" fmla="*/ 4751294 h 5082988"/>
                  <a:gd name="connsiteX67" fmla="*/ 1265478 w 4573455"/>
                  <a:gd name="connsiteY67" fmla="*/ 4652682 h 5082988"/>
                  <a:gd name="connsiteX68" fmla="*/ 1113078 w 4573455"/>
                  <a:gd name="connsiteY68" fmla="*/ 4670612 h 5082988"/>
                  <a:gd name="connsiteX69" fmla="*/ 1139973 w 4573455"/>
                  <a:gd name="connsiteY69" fmla="*/ 4760259 h 5082988"/>
                  <a:gd name="connsiteX70" fmla="*/ 1157902 w 4573455"/>
                  <a:gd name="connsiteY70" fmla="*/ 4760259 h 5082988"/>
                  <a:gd name="connsiteX71" fmla="*/ 1157902 w 4573455"/>
                  <a:gd name="connsiteY71" fmla="*/ 4831976 h 5082988"/>
                  <a:gd name="connsiteX72" fmla="*/ 1041361 w 4573455"/>
                  <a:gd name="connsiteY72" fmla="*/ 4805082 h 5082988"/>
                  <a:gd name="connsiteX73" fmla="*/ 888961 w 4573455"/>
                  <a:gd name="connsiteY73" fmla="*/ 4840941 h 5082988"/>
                  <a:gd name="connsiteX74" fmla="*/ 790349 w 4573455"/>
                  <a:gd name="connsiteY74" fmla="*/ 4796117 h 5082988"/>
                  <a:gd name="connsiteX75" fmla="*/ 709667 w 4573455"/>
                  <a:gd name="connsiteY75" fmla="*/ 4823012 h 5082988"/>
                  <a:gd name="connsiteX76" fmla="*/ 646914 w 4573455"/>
                  <a:gd name="connsiteY76" fmla="*/ 4733365 h 5082988"/>
                  <a:gd name="connsiteX77" fmla="*/ 700702 w 4573455"/>
                  <a:gd name="connsiteY77" fmla="*/ 4491317 h 5082988"/>
                  <a:gd name="connsiteX78" fmla="*/ 808278 w 4573455"/>
                  <a:gd name="connsiteY78" fmla="*/ 4087906 h 5082988"/>
                  <a:gd name="connsiteX79" fmla="*/ 1104114 w 4573455"/>
                  <a:gd name="connsiteY79" fmla="*/ 3738282 h 5082988"/>
                  <a:gd name="connsiteX80" fmla="*/ 727596 w 4573455"/>
                  <a:gd name="connsiteY80" fmla="*/ 3612776 h 5082988"/>
                  <a:gd name="connsiteX81" fmla="*/ 673808 w 4573455"/>
                  <a:gd name="connsiteY81" fmla="*/ 3523129 h 5082988"/>
                  <a:gd name="connsiteX82" fmla="*/ 602090 w 4573455"/>
                  <a:gd name="connsiteY82" fmla="*/ 3594847 h 5082988"/>
                  <a:gd name="connsiteX83" fmla="*/ 449690 w 4573455"/>
                  <a:gd name="connsiteY83" fmla="*/ 3523129 h 5082988"/>
                  <a:gd name="connsiteX84" fmla="*/ 404867 w 4573455"/>
                  <a:gd name="connsiteY84" fmla="*/ 3496235 h 5082988"/>
                  <a:gd name="connsiteX85" fmla="*/ 369008 w 4573455"/>
                  <a:gd name="connsiteY85" fmla="*/ 3541059 h 5082988"/>
                  <a:gd name="connsiteX86" fmla="*/ 144890 w 4573455"/>
                  <a:gd name="connsiteY86" fmla="*/ 3209365 h 5082988"/>
                  <a:gd name="connsiteX87" fmla="*/ 234537 w 4573455"/>
                  <a:gd name="connsiteY87" fmla="*/ 3021106 h 5082988"/>
                  <a:gd name="connsiteX88" fmla="*/ 73173 w 4573455"/>
                  <a:gd name="connsiteY88" fmla="*/ 2904565 h 5082988"/>
                  <a:gd name="connsiteX89" fmla="*/ 171784 w 4573455"/>
                  <a:gd name="connsiteY89" fmla="*/ 2590800 h 5082988"/>
                  <a:gd name="connsiteX90" fmla="*/ 270396 w 4573455"/>
                  <a:gd name="connsiteY90" fmla="*/ 2528047 h 5082988"/>
                  <a:gd name="connsiteX91" fmla="*/ 216608 w 4573455"/>
                  <a:gd name="connsiteY91" fmla="*/ 2402541 h 5082988"/>
                  <a:gd name="connsiteX92" fmla="*/ 126961 w 4573455"/>
                  <a:gd name="connsiteY92" fmla="*/ 2402541 h 5082988"/>
                  <a:gd name="connsiteX93" fmla="*/ 198678 w 4573455"/>
                  <a:gd name="connsiteY93" fmla="*/ 2303929 h 5082988"/>
                  <a:gd name="connsiteX94" fmla="*/ 100067 w 4573455"/>
                  <a:gd name="connsiteY94" fmla="*/ 2277035 h 5082988"/>
                  <a:gd name="connsiteX95" fmla="*/ 73173 w 4573455"/>
                  <a:gd name="connsiteY95" fmla="*/ 2151529 h 5082988"/>
                  <a:gd name="connsiteX96" fmla="*/ 109031 w 4573455"/>
                  <a:gd name="connsiteY96" fmla="*/ 2106706 h 5082988"/>
                  <a:gd name="connsiteX97" fmla="*/ 109031 w 4573455"/>
                  <a:gd name="connsiteY97" fmla="*/ 2026023 h 5082988"/>
                  <a:gd name="connsiteX98" fmla="*/ 1455 w 4573455"/>
                  <a:gd name="connsiteY98" fmla="*/ 1954306 h 5082988"/>
                  <a:gd name="connsiteX99" fmla="*/ 198678 w 4573455"/>
                  <a:gd name="connsiteY99" fmla="*/ 1891553 h 5082988"/>
                  <a:gd name="connsiteX100" fmla="*/ 144890 w 4573455"/>
                  <a:gd name="connsiteY100" fmla="*/ 1855694 h 5082988"/>
                  <a:gd name="connsiteX101" fmla="*/ 216608 w 4573455"/>
                  <a:gd name="connsiteY101" fmla="*/ 1685365 h 5082988"/>
                  <a:gd name="connsiteX102" fmla="*/ 117996 w 4573455"/>
                  <a:gd name="connsiteY102" fmla="*/ 1362635 h 5082988"/>
                  <a:gd name="connsiteX103" fmla="*/ 207643 w 4573455"/>
                  <a:gd name="connsiteY103" fmla="*/ 1299882 h 5082988"/>
                  <a:gd name="connsiteX104" fmla="*/ 315220 w 4573455"/>
                  <a:gd name="connsiteY104" fmla="*/ 1389529 h 5082988"/>
                  <a:gd name="connsiteX105" fmla="*/ 467620 w 4573455"/>
                  <a:gd name="connsiteY105" fmla="*/ 1326776 h 5082988"/>
                  <a:gd name="connsiteX106" fmla="*/ 548302 w 4573455"/>
                  <a:gd name="connsiteY106" fmla="*/ 1362635 h 5082988"/>
                  <a:gd name="connsiteX107" fmla="*/ 566231 w 4573455"/>
                  <a:gd name="connsiteY107" fmla="*/ 1281953 h 5082988"/>
                  <a:gd name="connsiteX108" fmla="*/ 485549 w 4573455"/>
                  <a:gd name="connsiteY108" fmla="*/ 1237129 h 5082988"/>
                  <a:gd name="connsiteX109" fmla="*/ 620020 w 4573455"/>
                  <a:gd name="connsiteY109" fmla="*/ 1102659 h 5082988"/>
                  <a:gd name="connsiteX110" fmla="*/ 691737 w 4573455"/>
                  <a:gd name="connsiteY110" fmla="*/ 905435 h 5082988"/>
                  <a:gd name="connsiteX111" fmla="*/ 557267 w 4573455"/>
                  <a:gd name="connsiteY111" fmla="*/ 887506 h 5082988"/>
                  <a:gd name="connsiteX112" fmla="*/ 530373 w 4573455"/>
                  <a:gd name="connsiteY112" fmla="*/ 744070 h 5082988"/>
                  <a:gd name="connsiteX113" fmla="*/ 727596 w 4573455"/>
                  <a:gd name="connsiteY113" fmla="*/ 744070 h 5082988"/>
                  <a:gd name="connsiteX114" fmla="*/ 700702 w 4573455"/>
                  <a:gd name="connsiteY114" fmla="*/ 618565 h 5082988"/>
                  <a:gd name="connsiteX115" fmla="*/ 799314 w 4573455"/>
                  <a:gd name="connsiteY115" fmla="*/ 546847 h 5082988"/>
                  <a:gd name="connsiteX116" fmla="*/ 799314 w 4573455"/>
                  <a:gd name="connsiteY116" fmla="*/ 331694 h 5082988"/>
                  <a:gd name="connsiteX117" fmla="*/ 853102 w 4573455"/>
                  <a:gd name="connsiteY117" fmla="*/ 242047 h 5082988"/>
                  <a:gd name="connsiteX118" fmla="*/ 745526 w 4573455"/>
                  <a:gd name="connsiteY118" fmla="*/ 206188 h 5082988"/>
                  <a:gd name="connsiteX119" fmla="*/ 754490 w 4573455"/>
                  <a:gd name="connsiteY119" fmla="*/ 71717 h 5082988"/>
                  <a:gd name="connsiteX120" fmla="*/ 835173 w 4573455"/>
                  <a:gd name="connsiteY120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10067 w 4573455"/>
                  <a:gd name="connsiteY33" fmla="*/ 4186517 h 5082988"/>
                  <a:gd name="connsiteX34" fmla="*/ 3793526 w 4573455"/>
                  <a:gd name="connsiteY34" fmla="*/ 4105835 h 5082988"/>
                  <a:gd name="connsiteX35" fmla="*/ 3748702 w 4573455"/>
                  <a:gd name="connsiteY35" fmla="*/ 4303059 h 5082988"/>
                  <a:gd name="connsiteX36" fmla="*/ 3425973 w 4573455"/>
                  <a:gd name="connsiteY36" fmla="*/ 4455459 h 5082988"/>
                  <a:gd name="connsiteX37" fmla="*/ 3515620 w 4573455"/>
                  <a:gd name="connsiteY37" fmla="*/ 4607859 h 5082988"/>
                  <a:gd name="connsiteX38" fmla="*/ 3560443 w 4573455"/>
                  <a:gd name="connsiteY38" fmla="*/ 4688541 h 5082988"/>
                  <a:gd name="connsiteX39" fmla="*/ 3506655 w 4573455"/>
                  <a:gd name="connsiteY39" fmla="*/ 4787153 h 5082988"/>
                  <a:gd name="connsiteX40" fmla="*/ 3614231 w 4573455"/>
                  <a:gd name="connsiteY40" fmla="*/ 4805082 h 5082988"/>
                  <a:gd name="connsiteX41" fmla="*/ 3578373 w 4573455"/>
                  <a:gd name="connsiteY41" fmla="*/ 4975412 h 5082988"/>
                  <a:gd name="connsiteX42" fmla="*/ 3425973 w 4573455"/>
                  <a:gd name="connsiteY42" fmla="*/ 4921623 h 5082988"/>
                  <a:gd name="connsiteX43" fmla="*/ 3425973 w 4573455"/>
                  <a:gd name="connsiteY43" fmla="*/ 4796117 h 5082988"/>
                  <a:gd name="connsiteX44" fmla="*/ 3291502 w 4573455"/>
                  <a:gd name="connsiteY44" fmla="*/ 4849906 h 5082988"/>
                  <a:gd name="connsiteX45" fmla="*/ 3210820 w 4573455"/>
                  <a:gd name="connsiteY45" fmla="*/ 4787153 h 5082988"/>
                  <a:gd name="connsiteX46" fmla="*/ 3121173 w 4573455"/>
                  <a:gd name="connsiteY46" fmla="*/ 4751294 h 5082988"/>
                  <a:gd name="connsiteX47" fmla="*/ 3121173 w 4573455"/>
                  <a:gd name="connsiteY47" fmla="*/ 4894729 h 5082988"/>
                  <a:gd name="connsiteX48" fmla="*/ 2789478 w 4573455"/>
                  <a:gd name="connsiteY48" fmla="*/ 4867835 h 5082988"/>
                  <a:gd name="connsiteX49" fmla="*/ 2762584 w 4573455"/>
                  <a:gd name="connsiteY49" fmla="*/ 4957482 h 5082988"/>
                  <a:gd name="connsiteX50" fmla="*/ 2708796 w 4573455"/>
                  <a:gd name="connsiteY50" fmla="*/ 4957482 h 5082988"/>
                  <a:gd name="connsiteX51" fmla="*/ 2699831 w 4573455"/>
                  <a:gd name="connsiteY51" fmla="*/ 5020235 h 5082988"/>
                  <a:gd name="connsiteX52" fmla="*/ 2448820 w 4573455"/>
                  <a:gd name="connsiteY52" fmla="*/ 5029200 h 5082988"/>
                  <a:gd name="connsiteX53" fmla="*/ 2403996 w 4573455"/>
                  <a:gd name="connsiteY53" fmla="*/ 4912659 h 5082988"/>
                  <a:gd name="connsiteX54" fmla="*/ 2296420 w 4573455"/>
                  <a:gd name="connsiteY54" fmla="*/ 4921623 h 5082988"/>
                  <a:gd name="connsiteX55" fmla="*/ 2179878 w 4573455"/>
                  <a:gd name="connsiteY55" fmla="*/ 4849906 h 5082988"/>
                  <a:gd name="connsiteX56" fmla="*/ 2179878 w 4573455"/>
                  <a:gd name="connsiteY56" fmla="*/ 5029200 h 5082988"/>
                  <a:gd name="connsiteX57" fmla="*/ 2072302 w 4573455"/>
                  <a:gd name="connsiteY57" fmla="*/ 5082988 h 5082988"/>
                  <a:gd name="connsiteX58" fmla="*/ 2036443 w 4573455"/>
                  <a:gd name="connsiteY58" fmla="*/ 5029200 h 5082988"/>
                  <a:gd name="connsiteX59" fmla="*/ 1991620 w 4573455"/>
                  <a:gd name="connsiteY59" fmla="*/ 5020235 h 5082988"/>
                  <a:gd name="connsiteX60" fmla="*/ 1982655 w 4573455"/>
                  <a:gd name="connsiteY60" fmla="*/ 4912659 h 5082988"/>
                  <a:gd name="connsiteX61" fmla="*/ 1910937 w 4573455"/>
                  <a:gd name="connsiteY61" fmla="*/ 4930588 h 5082988"/>
                  <a:gd name="connsiteX62" fmla="*/ 1866114 w 4573455"/>
                  <a:gd name="connsiteY62" fmla="*/ 4885765 h 5082988"/>
                  <a:gd name="connsiteX63" fmla="*/ 1794396 w 4573455"/>
                  <a:gd name="connsiteY63" fmla="*/ 4903694 h 5082988"/>
                  <a:gd name="connsiteX64" fmla="*/ 1390984 w 4573455"/>
                  <a:gd name="connsiteY64" fmla="*/ 4778188 h 5082988"/>
                  <a:gd name="connsiteX65" fmla="*/ 1265478 w 4573455"/>
                  <a:gd name="connsiteY65" fmla="*/ 4751294 h 5082988"/>
                  <a:gd name="connsiteX66" fmla="*/ 1265478 w 4573455"/>
                  <a:gd name="connsiteY66" fmla="*/ 4652682 h 5082988"/>
                  <a:gd name="connsiteX67" fmla="*/ 1113078 w 4573455"/>
                  <a:gd name="connsiteY67" fmla="*/ 4670612 h 5082988"/>
                  <a:gd name="connsiteX68" fmla="*/ 1139973 w 4573455"/>
                  <a:gd name="connsiteY68" fmla="*/ 4760259 h 5082988"/>
                  <a:gd name="connsiteX69" fmla="*/ 1157902 w 4573455"/>
                  <a:gd name="connsiteY69" fmla="*/ 4760259 h 5082988"/>
                  <a:gd name="connsiteX70" fmla="*/ 1157902 w 4573455"/>
                  <a:gd name="connsiteY70" fmla="*/ 4831976 h 5082988"/>
                  <a:gd name="connsiteX71" fmla="*/ 1041361 w 4573455"/>
                  <a:gd name="connsiteY71" fmla="*/ 4805082 h 5082988"/>
                  <a:gd name="connsiteX72" fmla="*/ 888961 w 4573455"/>
                  <a:gd name="connsiteY72" fmla="*/ 4840941 h 5082988"/>
                  <a:gd name="connsiteX73" fmla="*/ 790349 w 4573455"/>
                  <a:gd name="connsiteY73" fmla="*/ 4796117 h 5082988"/>
                  <a:gd name="connsiteX74" fmla="*/ 709667 w 4573455"/>
                  <a:gd name="connsiteY74" fmla="*/ 4823012 h 5082988"/>
                  <a:gd name="connsiteX75" fmla="*/ 646914 w 4573455"/>
                  <a:gd name="connsiteY75" fmla="*/ 4733365 h 5082988"/>
                  <a:gd name="connsiteX76" fmla="*/ 700702 w 4573455"/>
                  <a:gd name="connsiteY76" fmla="*/ 4491317 h 5082988"/>
                  <a:gd name="connsiteX77" fmla="*/ 808278 w 4573455"/>
                  <a:gd name="connsiteY77" fmla="*/ 4087906 h 5082988"/>
                  <a:gd name="connsiteX78" fmla="*/ 1104114 w 4573455"/>
                  <a:gd name="connsiteY78" fmla="*/ 3738282 h 5082988"/>
                  <a:gd name="connsiteX79" fmla="*/ 727596 w 4573455"/>
                  <a:gd name="connsiteY79" fmla="*/ 3612776 h 5082988"/>
                  <a:gd name="connsiteX80" fmla="*/ 673808 w 4573455"/>
                  <a:gd name="connsiteY80" fmla="*/ 3523129 h 5082988"/>
                  <a:gd name="connsiteX81" fmla="*/ 602090 w 4573455"/>
                  <a:gd name="connsiteY81" fmla="*/ 3594847 h 5082988"/>
                  <a:gd name="connsiteX82" fmla="*/ 449690 w 4573455"/>
                  <a:gd name="connsiteY82" fmla="*/ 3523129 h 5082988"/>
                  <a:gd name="connsiteX83" fmla="*/ 404867 w 4573455"/>
                  <a:gd name="connsiteY83" fmla="*/ 3496235 h 5082988"/>
                  <a:gd name="connsiteX84" fmla="*/ 369008 w 4573455"/>
                  <a:gd name="connsiteY84" fmla="*/ 3541059 h 5082988"/>
                  <a:gd name="connsiteX85" fmla="*/ 144890 w 4573455"/>
                  <a:gd name="connsiteY85" fmla="*/ 3209365 h 5082988"/>
                  <a:gd name="connsiteX86" fmla="*/ 234537 w 4573455"/>
                  <a:gd name="connsiteY86" fmla="*/ 3021106 h 5082988"/>
                  <a:gd name="connsiteX87" fmla="*/ 73173 w 4573455"/>
                  <a:gd name="connsiteY87" fmla="*/ 2904565 h 5082988"/>
                  <a:gd name="connsiteX88" fmla="*/ 171784 w 4573455"/>
                  <a:gd name="connsiteY88" fmla="*/ 2590800 h 5082988"/>
                  <a:gd name="connsiteX89" fmla="*/ 270396 w 4573455"/>
                  <a:gd name="connsiteY89" fmla="*/ 2528047 h 5082988"/>
                  <a:gd name="connsiteX90" fmla="*/ 216608 w 4573455"/>
                  <a:gd name="connsiteY90" fmla="*/ 2402541 h 5082988"/>
                  <a:gd name="connsiteX91" fmla="*/ 126961 w 4573455"/>
                  <a:gd name="connsiteY91" fmla="*/ 2402541 h 5082988"/>
                  <a:gd name="connsiteX92" fmla="*/ 198678 w 4573455"/>
                  <a:gd name="connsiteY92" fmla="*/ 2303929 h 5082988"/>
                  <a:gd name="connsiteX93" fmla="*/ 100067 w 4573455"/>
                  <a:gd name="connsiteY93" fmla="*/ 2277035 h 5082988"/>
                  <a:gd name="connsiteX94" fmla="*/ 73173 w 4573455"/>
                  <a:gd name="connsiteY94" fmla="*/ 2151529 h 5082988"/>
                  <a:gd name="connsiteX95" fmla="*/ 109031 w 4573455"/>
                  <a:gd name="connsiteY95" fmla="*/ 2106706 h 5082988"/>
                  <a:gd name="connsiteX96" fmla="*/ 109031 w 4573455"/>
                  <a:gd name="connsiteY96" fmla="*/ 2026023 h 5082988"/>
                  <a:gd name="connsiteX97" fmla="*/ 1455 w 4573455"/>
                  <a:gd name="connsiteY97" fmla="*/ 1954306 h 5082988"/>
                  <a:gd name="connsiteX98" fmla="*/ 198678 w 4573455"/>
                  <a:gd name="connsiteY98" fmla="*/ 1891553 h 5082988"/>
                  <a:gd name="connsiteX99" fmla="*/ 144890 w 4573455"/>
                  <a:gd name="connsiteY99" fmla="*/ 1855694 h 5082988"/>
                  <a:gd name="connsiteX100" fmla="*/ 216608 w 4573455"/>
                  <a:gd name="connsiteY100" fmla="*/ 1685365 h 5082988"/>
                  <a:gd name="connsiteX101" fmla="*/ 117996 w 4573455"/>
                  <a:gd name="connsiteY101" fmla="*/ 1362635 h 5082988"/>
                  <a:gd name="connsiteX102" fmla="*/ 207643 w 4573455"/>
                  <a:gd name="connsiteY102" fmla="*/ 1299882 h 5082988"/>
                  <a:gd name="connsiteX103" fmla="*/ 315220 w 4573455"/>
                  <a:gd name="connsiteY103" fmla="*/ 1389529 h 5082988"/>
                  <a:gd name="connsiteX104" fmla="*/ 467620 w 4573455"/>
                  <a:gd name="connsiteY104" fmla="*/ 1326776 h 5082988"/>
                  <a:gd name="connsiteX105" fmla="*/ 548302 w 4573455"/>
                  <a:gd name="connsiteY105" fmla="*/ 1362635 h 5082988"/>
                  <a:gd name="connsiteX106" fmla="*/ 566231 w 4573455"/>
                  <a:gd name="connsiteY106" fmla="*/ 1281953 h 5082988"/>
                  <a:gd name="connsiteX107" fmla="*/ 485549 w 4573455"/>
                  <a:gd name="connsiteY107" fmla="*/ 1237129 h 5082988"/>
                  <a:gd name="connsiteX108" fmla="*/ 620020 w 4573455"/>
                  <a:gd name="connsiteY108" fmla="*/ 1102659 h 5082988"/>
                  <a:gd name="connsiteX109" fmla="*/ 691737 w 4573455"/>
                  <a:gd name="connsiteY109" fmla="*/ 905435 h 5082988"/>
                  <a:gd name="connsiteX110" fmla="*/ 557267 w 4573455"/>
                  <a:gd name="connsiteY110" fmla="*/ 887506 h 5082988"/>
                  <a:gd name="connsiteX111" fmla="*/ 530373 w 4573455"/>
                  <a:gd name="connsiteY111" fmla="*/ 744070 h 5082988"/>
                  <a:gd name="connsiteX112" fmla="*/ 727596 w 4573455"/>
                  <a:gd name="connsiteY112" fmla="*/ 744070 h 5082988"/>
                  <a:gd name="connsiteX113" fmla="*/ 700702 w 4573455"/>
                  <a:gd name="connsiteY113" fmla="*/ 618565 h 5082988"/>
                  <a:gd name="connsiteX114" fmla="*/ 799314 w 4573455"/>
                  <a:gd name="connsiteY114" fmla="*/ 546847 h 5082988"/>
                  <a:gd name="connsiteX115" fmla="*/ 799314 w 4573455"/>
                  <a:gd name="connsiteY115" fmla="*/ 331694 h 5082988"/>
                  <a:gd name="connsiteX116" fmla="*/ 853102 w 4573455"/>
                  <a:gd name="connsiteY116" fmla="*/ 242047 h 5082988"/>
                  <a:gd name="connsiteX117" fmla="*/ 745526 w 4573455"/>
                  <a:gd name="connsiteY117" fmla="*/ 206188 h 5082988"/>
                  <a:gd name="connsiteX118" fmla="*/ 754490 w 4573455"/>
                  <a:gd name="connsiteY118" fmla="*/ 71717 h 5082988"/>
                  <a:gd name="connsiteX119" fmla="*/ 835173 w 4573455"/>
                  <a:gd name="connsiteY119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4186517 h 5082988"/>
                  <a:gd name="connsiteX33" fmla="*/ 3793526 w 4573455"/>
                  <a:gd name="connsiteY33" fmla="*/ 4105835 h 5082988"/>
                  <a:gd name="connsiteX34" fmla="*/ 3748702 w 4573455"/>
                  <a:gd name="connsiteY34" fmla="*/ 4303059 h 5082988"/>
                  <a:gd name="connsiteX35" fmla="*/ 3425973 w 4573455"/>
                  <a:gd name="connsiteY35" fmla="*/ 4455459 h 5082988"/>
                  <a:gd name="connsiteX36" fmla="*/ 3515620 w 4573455"/>
                  <a:gd name="connsiteY36" fmla="*/ 4607859 h 5082988"/>
                  <a:gd name="connsiteX37" fmla="*/ 3560443 w 4573455"/>
                  <a:gd name="connsiteY37" fmla="*/ 4688541 h 5082988"/>
                  <a:gd name="connsiteX38" fmla="*/ 3506655 w 4573455"/>
                  <a:gd name="connsiteY38" fmla="*/ 4787153 h 5082988"/>
                  <a:gd name="connsiteX39" fmla="*/ 3614231 w 4573455"/>
                  <a:gd name="connsiteY39" fmla="*/ 4805082 h 5082988"/>
                  <a:gd name="connsiteX40" fmla="*/ 3578373 w 4573455"/>
                  <a:gd name="connsiteY40" fmla="*/ 4975412 h 5082988"/>
                  <a:gd name="connsiteX41" fmla="*/ 3425973 w 4573455"/>
                  <a:gd name="connsiteY41" fmla="*/ 4921623 h 5082988"/>
                  <a:gd name="connsiteX42" fmla="*/ 3425973 w 4573455"/>
                  <a:gd name="connsiteY42" fmla="*/ 4796117 h 5082988"/>
                  <a:gd name="connsiteX43" fmla="*/ 3291502 w 4573455"/>
                  <a:gd name="connsiteY43" fmla="*/ 4849906 h 5082988"/>
                  <a:gd name="connsiteX44" fmla="*/ 3210820 w 4573455"/>
                  <a:gd name="connsiteY44" fmla="*/ 4787153 h 5082988"/>
                  <a:gd name="connsiteX45" fmla="*/ 3121173 w 4573455"/>
                  <a:gd name="connsiteY45" fmla="*/ 4751294 h 5082988"/>
                  <a:gd name="connsiteX46" fmla="*/ 3121173 w 4573455"/>
                  <a:gd name="connsiteY46" fmla="*/ 4894729 h 5082988"/>
                  <a:gd name="connsiteX47" fmla="*/ 2789478 w 4573455"/>
                  <a:gd name="connsiteY47" fmla="*/ 4867835 h 5082988"/>
                  <a:gd name="connsiteX48" fmla="*/ 2762584 w 4573455"/>
                  <a:gd name="connsiteY48" fmla="*/ 4957482 h 5082988"/>
                  <a:gd name="connsiteX49" fmla="*/ 2708796 w 4573455"/>
                  <a:gd name="connsiteY49" fmla="*/ 4957482 h 5082988"/>
                  <a:gd name="connsiteX50" fmla="*/ 2699831 w 4573455"/>
                  <a:gd name="connsiteY50" fmla="*/ 5020235 h 5082988"/>
                  <a:gd name="connsiteX51" fmla="*/ 2448820 w 4573455"/>
                  <a:gd name="connsiteY51" fmla="*/ 5029200 h 5082988"/>
                  <a:gd name="connsiteX52" fmla="*/ 2403996 w 4573455"/>
                  <a:gd name="connsiteY52" fmla="*/ 4912659 h 5082988"/>
                  <a:gd name="connsiteX53" fmla="*/ 2296420 w 4573455"/>
                  <a:gd name="connsiteY53" fmla="*/ 4921623 h 5082988"/>
                  <a:gd name="connsiteX54" fmla="*/ 2179878 w 4573455"/>
                  <a:gd name="connsiteY54" fmla="*/ 4849906 h 5082988"/>
                  <a:gd name="connsiteX55" fmla="*/ 2179878 w 4573455"/>
                  <a:gd name="connsiteY55" fmla="*/ 5029200 h 5082988"/>
                  <a:gd name="connsiteX56" fmla="*/ 2072302 w 4573455"/>
                  <a:gd name="connsiteY56" fmla="*/ 5082988 h 5082988"/>
                  <a:gd name="connsiteX57" fmla="*/ 2036443 w 4573455"/>
                  <a:gd name="connsiteY57" fmla="*/ 5029200 h 5082988"/>
                  <a:gd name="connsiteX58" fmla="*/ 1991620 w 4573455"/>
                  <a:gd name="connsiteY58" fmla="*/ 5020235 h 5082988"/>
                  <a:gd name="connsiteX59" fmla="*/ 1982655 w 4573455"/>
                  <a:gd name="connsiteY59" fmla="*/ 4912659 h 5082988"/>
                  <a:gd name="connsiteX60" fmla="*/ 1910937 w 4573455"/>
                  <a:gd name="connsiteY60" fmla="*/ 4930588 h 5082988"/>
                  <a:gd name="connsiteX61" fmla="*/ 1866114 w 4573455"/>
                  <a:gd name="connsiteY61" fmla="*/ 4885765 h 5082988"/>
                  <a:gd name="connsiteX62" fmla="*/ 1794396 w 4573455"/>
                  <a:gd name="connsiteY62" fmla="*/ 4903694 h 5082988"/>
                  <a:gd name="connsiteX63" fmla="*/ 1390984 w 4573455"/>
                  <a:gd name="connsiteY63" fmla="*/ 4778188 h 5082988"/>
                  <a:gd name="connsiteX64" fmla="*/ 1265478 w 4573455"/>
                  <a:gd name="connsiteY64" fmla="*/ 4751294 h 5082988"/>
                  <a:gd name="connsiteX65" fmla="*/ 1265478 w 4573455"/>
                  <a:gd name="connsiteY65" fmla="*/ 4652682 h 5082988"/>
                  <a:gd name="connsiteX66" fmla="*/ 1113078 w 4573455"/>
                  <a:gd name="connsiteY66" fmla="*/ 4670612 h 5082988"/>
                  <a:gd name="connsiteX67" fmla="*/ 1139973 w 4573455"/>
                  <a:gd name="connsiteY67" fmla="*/ 4760259 h 5082988"/>
                  <a:gd name="connsiteX68" fmla="*/ 1157902 w 4573455"/>
                  <a:gd name="connsiteY68" fmla="*/ 4760259 h 5082988"/>
                  <a:gd name="connsiteX69" fmla="*/ 1157902 w 4573455"/>
                  <a:gd name="connsiteY69" fmla="*/ 4831976 h 5082988"/>
                  <a:gd name="connsiteX70" fmla="*/ 1041361 w 4573455"/>
                  <a:gd name="connsiteY70" fmla="*/ 4805082 h 5082988"/>
                  <a:gd name="connsiteX71" fmla="*/ 888961 w 4573455"/>
                  <a:gd name="connsiteY71" fmla="*/ 4840941 h 5082988"/>
                  <a:gd name="connsiteX72" fmla="*/ 790349 w 4573455"/>
                  <a:gd name="connsiteY72" fmla="*/ 4796117 h 5082988"/>
                  <a:gd name="connsiteX73" fmla="*/ 709667 w 4573455"/>
                  <a:gd name="connsiteY73" fmla="*/ 4823012 h 5082988"/>
                  <a:gd name="connsiteX74" fmla="*/ 646914 w 4573455"/>
                  <a:gd name="connsiteY74" fmla="*/ 4733365 h 5082988"/>
                  <a:gd name="connsiteX75" fmla="*/ 700702 w 4573455"/>
                  <a:gd name="connsiteY75" fmla="*/ 4491317 h 5082988"/>
                  <a:gd name="connsiteX76" fmla="*/ 808278 w 4573455"/>
                  <a:gd name="connsiteY76" fmla="*/ 4087906 h 5082988"/>
                  <a:gd name="connsiteX77" fmla="*/ 1104114 w 4573455"/>
                  <a:gd name="connsiteY77" fmla="*/ 3738282 h 5082988"/>
                  <a:gd name="connsiteX78" fmla="*/ 727596 w 4573455"/>
                  <a:gd name="connsiteY78" fmla="*/ 3612776 h 5082988"/>
                  <a:gd name="connsiteX79" fmla="*/ 673808 w 4573455"/>
                  <a:gd name="connsiteY79" fmla="*/ 3523129 h 5082988"/>
                  <a:gd name="connsiteX80" fmla="*/ 602090 w 4573455"/>
                  <a:gd name="connsiteY80" fmla="*/ 3594847 h 5082988"/>
                  <a:gd name="connsiteX81" fmla="*/ 449690 w 4573455"/>
                  <a:gd name="connsiteY81" fmla="*/ 3523129 h 5082988"/>
                  <a:gd name="connsiteX82" fmla="*/ 404867 w 4573455"/>
                  <a:gd name="connsiteY82" fmla="*/ 3496235 h 5082988"/>
                  <a:gd name="connsiteX83" fmla="*/ 369008 w 4573455"/>
                  <a:gd name="connsiteY83" fmla="*/ 3541059 h 5082988"/>
                  <a:gd name="connsiteX84" fmla="*/ 144890 w 4573455"/>
                  <a:gd name="connsiteY84" fmla="*/ 3209365 h 5082988"/>
                  <a:gd name="connsiteX85" fmla="*/ 234537 w 4573455"/>
                  <a:gd name="connsiteY85" fmla="*/ 3021106 h 5082988"/>
                  <a:gd name="connsiteX86" fmla="*/ 73173 w 4573455"/>
                  <a:gd name="connsiteY86" fmla="*/ 2904565 h 5082988"/>
                  <a:gd name="connsiteX87" fmla="*/ 171784 w 4573455"/>
                  <a:gd name="connsiteY87" fmla="*/ 2590800 h 5082988"/>
                  <a:gd name="connsiteX88" fmla="*/ 270396 w 4573455"/>
                  <a:gd name="connsiteY88" fmla="*/ 2528047 h 5082988"/>
                  <a:gd name="connsiteX89" fmla="*/ 216608 w 4573455"/>
                  <a:gd name="connsiteY89" fmla="*/ 2402541 h 5082988"/>
                  <a:gd name="connsiteX90" fmla="*/ 126961 w 4573455"/>
                  <a:gd name="connsiteY90" fmla="*/ 2402541 h 5082988"/>
                  <a:gd name="connsiteX91" fmla="*/ 198678 w 4573455"/>
                  <a:gd name="connsiteY91" fmla="*/ 2303929 h 5082988"/>
                  <a:gd name="connsiteX92" fmla="*/ 100067 w 4573455"/>
                  <a:gd name="connsiteY92" fmla="*/ 2277035 h 5082988"/>
                  <a:gd name="connsiteX93" fmla="*/ 73173 w 4573455"/>
                  <a:gd name="connsiteY93" fmla="*/ 2151529 h 5082988"/>
                  <a:gd name="connsiteX94" fmla="*/ 109031 w 4573455"/>
                  <a:gd name="connsiteY94" fmla="*/ 2106706 h 5082988"/>
                  <a:gd name="connsiteX95" fmla="*/ 109031 w 4573455"/>
                  <a:gd name="connsiteY95" fmla="*/ 2026023 h 5082988"/>
                  <a:gd name="connsiteX96" fmla="*/ 1455 w 4573455"/>
                  <a:gd name="connsiteY96" fmla="*/ 1954306 h 5082988"/>
                  <a:gd name="connsiteX97" fmla="*/ 198678 w 4573455"/>
                  <a:gd name="connsiteY97" fmla="*/ 1891553 h 5082988"/>
                  <a:gd name="connsiteX98" fmla="*/ 144890 w 4573455"/>
                  <a:gd name="connsiteY98" fmla="*/ 1855694 h 5082988"/>
                  <a:gd name="connsiteX99" fmla="*/ 216608 w 4573455"/>
                  <a:gd name="connsiteY99" fmla="*/ 1685365 h 5082988"/>
                  <a:gd name="connsiteX100" fmla="*/ 117996 w 4573455"/>
                  <a:gd name="connsiteY100" fmla="*/ 1362635 h 5082988"/>
                  <a:gd name="connsiteX101" fmla="*/ 207643 w 4573455"/>
                  <a:gd name="connsiteY101" fmla="*/ 1299882 h 5082988"/>
                  <a:gd name="connsiteX102" fmla="*/ 315220 w 4573455"/>
                  <a:gd name="connsiteY102" fmla="*/ 1389529 h 5082988"/>
                  <a:gd name="connsiteX103" fmla="*/ 467620 w 4573455"/>
                  <a:gd name="connsiteY103" fmla="*/ 1326776 h 5082988"/>
                  <a:gd name="connsiteX104" fmla="*/ 548302 w 4573455"/>
                  <a:gd name="connsiteY104" fmla="*/ 1362635 h 5082988"/>
                  <a:gd name="connsiteX105" fmla="*/ 566231 w 4573455"/>
                  <a:gd name="connsiteY105" fmla="*/ 1281953 h 5082988"/>
                  <a:gd name="connsiteX106" fmla="*/ 485549 w 4573455"/>
                  <a:gd name="connsiteY106" fmla="*/ 1237129 h 5082988"/>
                  <a:gd name="connsiteX107" fmla="*/ 620020 w 4573455"/>
                  <a:gd name="connsiteY107" fmla="*/ 1102659 h 5082988"/>
                  <a:gd name="connsiteX108" fmla="*/ 691737 w 4573455"/>
                  <a:gd name="connsiteY108" fmla="*/ 905435 h 5082988"/>
                  <a:gd name="connsiteX109" fmla="*/ 557267 w 4573455"/>
                  <a:gd name="connsiteY109" fmla="*/ 887506 h 5082988"/>
                  <a:gd name="connsiteX110" fmla="*/ 530373 w 4573455"/>
                  <a:gd name="connsiteY110" fmla="*/ 744070 h 5082988"/>
                  <a:gd name="connsiteX111" fmla="*/ 727596 w 4573455"/>
                  <a:gd name="connsiteY111" fmla="*/ 744070 h 5082988"/>
                  <a:gd name="connsiteX112" fmla="*/ 700702 w 4573455"/>
                  <a:gd name="connsiteY112" fmla="*/ 618565 h 5082988"/>
                  <a:gd name="connsiteX113" fmla="*/ 799314 w 4573455"/>
                  <a:gd name="connsiteY113" fmla="*/ 546847 h 5082988"/>
                  <a:gd name="connsiteX114" fmla="*/ 799314 w 4573455"/>
                  <a:gd name="connsiteY114" fmla="*/ 331694 h 5082988"/>
                  <a:gd name="connsiteX115" fmla="*/ 853102 w 4573455"/>
                  <a:gd name="connsiteY115" fmla="*/ 242047 h 5082988"/>
                  <a:gd name="connsiteX116" fmla="*/ 745526 w 4573455"/>
                  <a:gd name="connsiteY116" fmla="*/ 206188 h 5082988"/>
                  <a:gd name="connsiteX117" fmla="*/ 754490 w 4573455"/>
                  <a:gd name="connsiteY117" fmla="*/ 71717 h 5082988"/>
                  <a:gd name="connsiteX118" fmla="*/ 835173 w 4573455"/>
                  <a:gd name="connsiteY118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910067 w 4573455"/>
                  <a:gd name="connsiteY31" fmla="*/ 4186517 h 5082988"/>
                  <a:gd name="connsiteX32" fmla="*/ 3793526 w 4573455"/>
                  <a:gd name="connsiteY32" fmla="*/ 4105835 h 5082988"/>
                  <a:gd name="connsiteX33" fmla="*/ 3748702 w 4573455"/>
                  <a:gd name="connsiteY33" fmla="*/ 4303059 h 5082988"/>
                  <a:gd name="connsiteX34" fmla="*/ 3425973 w 4573455"/>
                  <a:gd name="connsiteY34" fmla="*/ 4455459 h 5082988"/>
                  <a:gd name="connsiteX35" fmla="*/ 3515620 w 4573455"/>
                  <a:gd name="connsiteY35" fmla="*/ 4607859 h 5082988"/>
                  <a:gd name="connsiteX36" fmla="*/ 3560443 w 4573455"/>
                  <a:gd name="connsiteY36" fmla="*/ 4688541 h 5082988"/>
                  <a:gd name="connsiteX37" fmla="*/ 3506655 w 4573455"/>
                  <a:gd name="connsiteY37" fmla="*/ 4787153 h 5082988"/>
                  <a:gd name="connsiteX38" fmla="*/ 3614231 w 4573455"/>
                  <a:gd name="connsiteY38" fmla="*/ 4805082 h 5082988"/>
                  <a:gd name="connsiteX39" fmla="*/ 3578373 w 4573455"/>
                  <a:gd name="connsiteY39" fmla="*/ 4975412 h 5082988"/>
                  <a:gd name="connsiteX40" fmla="*/ 3425973 w 4573455"/>
                  <a:gd name="connsiteY40" fmla="*/ 4921623 h 5082988"/>
                  <a:gd name="connsiteX41" fmla="*/ 3425973 w 4573455"/>
                  <a:gd name="connsiteY41" fmla="*/ 4796117 h 5082988"/>
                  <a:gd name="connsiteX42" fmla="*/ 3291502 w 4573455"/>
                  <a:gd name="connsiteY42" fmla="*/ 4849906 h 5082988"/>
                  <a:gd name="connsiteX43" fmla="*/ 3210820 w 4573455"/>
                  <a:gd name="connsiteY43" fmla="*/ 4787153 h 5082988"/>
                  <a:gd name="connsiteX44" fmla="*/ 3121173 w 4573455"/>
                  <a:gd name="connsiteY44" fmla="*/ 4751294 h 5082988"/>
                  <a:gd name="connsiteX45" fmla="*/ 3121173 w 4573455"/>
                  <a:gd name="connsiteY45" fmla="*/ 4894729 h 5082988"/>
                  <a:gd name="connsiteX46" fmla="*/ 2789478 w 4573455"/>
                  <a:gd name="connsiteY46" fmla="*/ 4867835 h 5082988"/>
                  <a:gd name="connsiteX47" fmla="*/ 2762584 w 4573455"/>
                  <a:gd name="connsiteY47" fmla="*/ 4957482 h 5082988"/>
                  <a:gd name="connsiteX48" fmla="*/ 2708796 w 4573455"/>
                  <a:gd name="connsiteY48" fmla="*/ 4957482 h 5082988"/>
                  <a:gd name="connsiteX49" fmla="*/ 2699831 w 4573455"/>
                  <a:gd name="connsiteY49" fmla="*/ 5020235 h 5082988"/>
                  <a:gd name="connsiteX50" fmla="*/ 2448820 w 4573455"/>
                  <a:gd name="connsiteY50" fmla="*/ 5029200 h 5082988"/>
                  <a:gd name="connsiteX51" fmla="*/ 2403996 w 4573455"/>
                  <a:gd name="connsiteY51" fmla="*/ 4912659 h 5082988"/>
                  <a:gd name="connsiteX52" fmla="*/ 2296420 w 4573455"/>
                  <a:gd name="connsiteY52" fmla="*/ 4921623 h 5082988"/>
                  <a:gd name="connsiteX53" fmla="*/ 2179878 w 4573455"/>
                  <a:gd name="connsiteY53" fmla="*/ 4849906 h 5082988"/>
                  <a:gd name="connsiteX54" fmla="*/ 2179878 w 4573455"/>
                  <a:gd name="connsiteY54" fmla="*/ 5029200 h 5082988"/>
                  <a:gd name="connsiteX55" fmla="*/ 2072302 w 4573455"/>
                  <a:gd name="connsiteY55" fmla="*/ 5082988 h 5082988"/>
                  <a:gd name="connsiteX56" fmla="*/ 2036443 w 4573455"/>
                  <a:gd name="connsiteY56" fmla="*/ 5029200 h 5082988"/>
                  <a:gd name="connsiteX57" fmla="*/ 1991620 w 4573455"/>
                  <a:gd name="connsiteY57" fmla="*/ 5020235 h 5082988"/>
                  <a:gd name="connsiteX58" fmla="*/ 1982655 w 4573455"/>
                  <a:gd name="connsiteY58" fmla="*/ 4912659 h 5082988"/>
                  <a:gd name="connsiteX59" fmla="*/ 1910937 w 4573455"/>
                  <a:gd name="connsiteY59" fmla="*/ 4930588 h 5082988"/>
                  <a:gd name="connsiteX60" fmla="*/ 1866114 w 4573455"/>
                  <a:gd name="connsiteY60" fmla="*/ 4885765 h 5082988"/>
                  <a:gd name="connsiteX61" fmla="*/ 1794396 w 4573455"/>
                  <a:gd name="connsiteY61" fmla="*/ 4903694 h 5082988"/>
                  <a:gd name="connsiteX62" fmla="*/ 1390984 w 4573455"/>
                  <a:gd name="connsiteY62" fmla="*/ 4778188 h 5082988"/>
                  <a:gd name="connsiteX63" fmla="*/ 1265478 w 4573455"/>
                  <a:gd name="connsiteY63" fmla="*/ 4751294 h 5082988"/>
                  <a:gd name="connsiteX64" fmla="*/ 1265478 w 4573455"/>
                  <a:gd name="connsiteY64" fmla="*/ 4652682 h 5082988"/>
                  <a:gd name="connsiteX65" fmla="*/ 1113078 w 4573455"/>
                  <a:gd name="connsiteY65" fmla="*/ 4670612 h 5082988"/>
                  <a:gd name="connsiteX66" fmla="*/ 1139973 w 4573455"/>
                  <a:gd name="connsiteY66" fmla="*/ 4760259 h 5082988"/>
                  <a:gd name="connsiteX67" fmla="*/ 1157902 w 4573455"/>
                  <a:gd name="connsiteY67" fmla="*/ 4760259 h 5082988"/>
                  <a:gd name="connsiteX68" fmla="*/ 1157902 w 4573455"/>
                  <a:gd name="connsiteY68" fmla="*/ 4831976 h 5082988"/>
                  <a:gd name="connsiteX69" fmla="*/ 1041361 w 4573455"/>
                  <a:gd name="connsiteY69" fmla="*/ 4805082 h 5082988"/>
                  <a:gd name="connsiteX70" fmla="*/ 888961 w 4573455"/>
                  <a:gd name="connsiteY70" fmla="*/ 4840941 h 5082988"/>
                  <a:gd name="connsiteX71" fmla="*/ 790349 w 4573455"/>
                  <a:gd name="connsiteY71" fmla="*/ 4796117 h 5082988"/>
                  <a:gd name="connsiteX72" fmla="*/ 709667 w 4573455"/>
                  <a:gd name="connsiteY72" fmla="*/ 4823012 h 5082988"/>
                  <a:gd name="connsiteX73" fmla="*/ 646914 w 4573455"/>
                  <a:gd name="connsiteY73" fmla="*/ 4733365 h 5082988"/>
                  <a:gd name="connsiteX74" fmla="*/ 700702 w 4573455"/>
                  <a:gd name="connsiteY74" fmla="*/ 4491317 h 5082988"/>
                  <a:gd name="connsiteX75" fmla="*/ 808278 w 4573455"/>
                  <a:gd name="connsiteY75" fmla="*/ 4087906 h 5082988"/>
                  <a:gd name="connsiteX76" fmla="*/ 1104114 w 4573455"/>
                  <a:gd name="connsiteY76" fmla="*/ 3738282 h 5082988"/>
                  <a:gd name="connsiteX77" fmla="*/ 727596 w 4573455"/>
                  <a:gd name="connsiteY77" fmla="*/ 3612776 h 5082988"/>
                  <a:gd name="connsiteX78" fmla="*/ 673808 w 4573455"/>
                  <a:gd name="connsiteY78" fmla="*/ 3523129 h 5082988"/>
                  <a:gd name="connsiteX79" fmla="*/ 602090 w 4573455"/>
                  <a:gd name="connsiteY79" fmla="*/ 3594847 h 5082988"/>
                  <a:gd name="connsiteX80" fmla="*/ 449690 w 4573455"/>
                  <a:gd name="connsiteY80" fmla="*/ 3523129 h 5082988"/>
                  <a:gd name="connsiteX81" fmla="*/ 404867 w 4573455"/>
                  <a:gd name="connsiteY81" fmla="*/ 3496235 h 5082988"/>
                  <a:gd name="connsiteX82" fmla="*/ 369008 w 4573455"/>
                  <a:gd name="connsiteY82" fmla="*/ 3541059 h 5082988"/>
                  <a:gd name="connsiteX83" fmla="*/ 144890 w 4573455"/>
                  <a:gd name="connsiteY83" fmla="*/ 3209365 h 5082988"/>
                  <a:gd name="connsiteX84" fmla="*/ 234537 w 4573455"/>
                  <a:gd name="connsiteY84" fmla="*/ 3021106 h 5082988"/>
                  <a:gd name="connsiteX85" fmla="*/ 73173 w 4573455"/>
                  <a:gd name="connsiteY85" fmla="*/ 2904565 h 5082988"/>
                  <a:gd name="connsiteX86" fmla="*/ 171784 w 4573455"/>
                  <a:gd name="connsiteY86" fmla="*/ 2590800 h 5082988"/>
                  <a:gd name="connsiteX87" fmla="*/ 270396 w 4573455"/>
                  <a:gd name="connsiteY87" fmla="*/ 2528047 h 5082988"/>
                  <a:gd name="connsiteX88" fmla="*/ 216608 w 4573455"/>
                  <a:gd name="connsiteY88" fmla="*/ 2402541 h 5082988"/>
                  <a:gd name="connsiteX89" fmla="*/ 126961 w 4573455"/>
                  <a:gd name="connsiteY89" fmla="*/ 2402541 h 5082988"/>
                  <a:gd name="connsiteX90" fmla="*/ 198678 w 4573455"/>
                  <a:gd name="connsiteY90" fmla="*/ 2303929 h 5082988"/>
                  <a:gd name="connsiteX91" fmla="*/ 100067 w 4573455"/>
                  <a:gd name="connsiteY91" fmla="*/ 2277035 h 5082988"/>
                  <a:gd name="connsiteX92" fmla="*/ 73173 w 4573455"/>
                  <a:gd name="connsiteY92" fmla="*/ 2151529 h 5082988"/>
                  <a:gd name="connsiteX93" fmla="*/ 109031 w 4573455"/>
                  <a:gd name="connsiteY93" fmla="*/ 2106706 h 5082988"/>
                  <a:gd name="connsiteX94" fmla="*/ 109031 w 4573455"/>
                  <a:gd name="connsiteY94" fmla="*/ 2026023 h 5082988"/>
                  <a:gd name="connsiteX95" fmla="*/ 1455 w 4573455"/>
                  <a:gd name="connsiteY95" fmla="*/ 1954306 h 5082988"/>
                  <a:gd name="connsiteX96" fmla="*/ 198678 w 4573455"/>
                  <a:gd name="connsiteY96" fmla="*/ 1891553 h 5082988"/>
                  <a:gd name="connsiteX97" fmla="*/ 144890 w 4573455"/>
                  <a:gd name="connsiteY97" fmla="*/ 1855694 h 5082988"/>
                  <a:gd name="connsiteX98" fmla="*/ 216608 w 4573455"/>
                  <a:gd name="connsiteY98" fmla="*/ 1685365 h 5082988"/>
                  <a:gd name="connsiteX99" fmla="*/ 117996 w 4573455"/>
                  <a:gd name="connsiteY99" fmla="*/ 1362635 h 5082988"/>
                  <a:gd name="connsiteX100" fmla="*/ 207643 w 4573455"/>
                  <a:gd name="connsiteY100" fmla="*/ 1299882 h 5082988"/>
                  <a:gd name="connsiteX101" fmla="*/ 315220 w 4573455"/>
                  <a:gd name="connsiteY101" fmla="*/ 1389529 h 5082988"/>
                  <a:gd name="connsiteX102" fmla="*/ 467620 w 4573455"/>
                  <a:gd name="connsiteY102" fmla="*/ 1326776 h 5082988"/>
                  <a:gd name="connsiteX103" fmla="*/ 548302 w 4573455"/>
                  <a:gd name="connsiteY103" fmla="*/ 1362635 h 5082988"/>
                  <a:gd name="connsiteX104" fmla="*/ 566231 w 4573455"/>
                  <a:gd name="connsiteY104" fmla="*/ 1281953 h 5082988"/>
                  <a:gd name="connsiteX105" fmla="*/ 485549 w 4573455"/>
                  <a:gd name="connsiteY105" fmla="*/ 1237129 h 5082988"/>
                  <a:gd name="connsiteX106" fmla="*/ 620020 w 4573455"/>
                  <a:gd name="connsiteY106" fmla="*/ 1102659 h 5082988"/>
                  <a:gd name="connsiteX107" fmla="*/ 691737 w 4573455"/>
                  <a:gd name="connsiteY107" fmla="*/ 905435 h 5082988"/>
                  <a:gd name="connsiteX108" fmla="*/ 557267 w 4573455"/>
                  <a:gd name="connsiteY108" fmla="*/ 887506 h 5082988"/>
                  <a:gd name="connsiteX109" fmla="*/ 530373 w 4573455"/>
                  <a:gd name="connsiteY109" fmla="*/ 744070 h 5082988"/>
                  <a:gd name="connsiteX110" fmla="*/ 727596 w 4573455"/>
                  <a:gd name="connsiteY110" fmla="*/ 744070 h 5082988"/>
                  <a:gd name="connsiteX111" fmla="*/ 700702 w 4573455"/>
                  <a:gd name="connsiteY111" fmla="*/ 618565 h 5082988"/>
                  <a:gd name="connsiteX112" fmla="*/ 799314 w 4573455"/>
                  <a:gd name="connsiteY112" fmla="*/ 546847 h 5082988"/>
                  <a:gd name="connsiteX113" fmla="*/ 799314 w 4573455"/>
                  <a:gd name="connsiteY113" fmla="*/ 331694 h 5082988"/>
                  <a:gd name="connsiteX114" fmla="*/ 853102 w 4573455"/>
                  <a:gd name="connsiteY114" fmla="*/ 242047 h 5082988"/>
                  <a:gd name="connsiteX115" fmla="*/ 745526 w 4573455"/>
                  <a:gd name="connsiteY115" fmla="*/ 206188 h 5082988"/>
                  <a:gd name="connsiteX116" fmla="*/ 754490 w 4573455"/>
                  <a:gd name="connsiteY116" fmla="*/ 71717 h 5082988"/>
                  <a:gd name="connsiteX117" fmla="*/ 835173 w 4573455"/>
                  <a:gd name="connsiteY117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910067 w 4573455"/>
                  <a:gd name="connsiteY30" fmla="*/ 4186517 h 5082988"/>
                  <a:gd name="connsiteX31" fmla="*/ 3793526 w 4573455"/>
                  <a:gd name="connsiteY31" fmla="*/ 4105835 h 5082988"/>
                  <a:gd name="connsiteX32" fmla="*/ 3748702 w 4573455"/>
                  <a:gd name="connsiteY32" fmla="*/ 4303059 h 5082988"/>
                  <a:gd name="connsiteX33" fmla="*/ 3425973 w 4573455"/>
                  <a:gd name="connsiteY33" fmla="*/ 4455459 h 5082988"/>
                  <a:gd name="connsiteX34" fmla="*/ 3515620 w 4573455"/>
                  <a:gd name="connsiteY34" fmla="*/ 4607859 h 5082988"/>
                  <a:gd name="connsiteX35" fmla="*/ 3560443 w 4573455"/>
                  <a:gd name="connsiteY35" fmla="*/ 4688541 h 5082988"/>
                  <a:gd name="connsiteX36" fmla="*/ 3506655 w 4573455"/>
                  <a:gd name="connsiteY36" fmla="*/ 4787153 h 5082988"/>
                  <a:gd name="connsiteX37" fmla="*/ 3614231 w 4573455"/>
                  <a:gd name="connsiteY37" fmla="*/ 4805082 h 5082988"/>
                  <a:gd name="connsiteX38" fmla="*/ 3578373 w 4573455"/>
                  <a:gd name="connsiteY38" fmla="*/ 4975412 h 5082988"/>
                  <a:gd name="connsiteX39" fmla="*/ 3425973 w 4573455"/>
                  <a:gd name="connsiteY39" fmla="*/ 4921623 h 5082988"/>
                  <a:gd name="connsiteX40" fmla="*/ 3425973 w 4573455"/>
                  <a:gd name="connsiteY40" fmla="*/ 4796117 h 5082988"/>
                  <a:gd name="connsiteX41" fmla="*/ 3291502 w 4573455"/>
                  <a:gd name="connsiteY41" fmla="*/ 4849906 h 5082988"/>
                  <a:gd name="connsiteX42" fmla="*/ 3210820 w 4573455"/>
                  <a:gd name="connsiteY42" fmla="*/ 4787153 h 5082988"/>
                  <a:gd name="connsiteX43" fmla="*/ 3121173 w 4573455"/>
                  <a:gd name="connsiteY43" fmla="*/ 4751294 h 5082988"/>
                  <a:gd name="connsiteX44" fmla="*/ 3121173 w 4573455"/>
                  <a:gd name="connsiteY44" fmla="*/ 4894729 h 5082988"/>
                  <a:gd name="connsiteX45" fmla="*/ 2789478 w 4573455"/>
                  <a:gd name="connsiteY45" fmla="*/ 4867835 h 5082988"/>
                  <a:gd name="connsiteX46" fmla="*/ 2762584 w 4573455"/>
                  <a:gd name="connsiteY46" fmla="*/ 4957482 h 5082988"/>
                  <a:gd name="connsiteX47" fmla="*/ 2708796 w 4573455"/>
                  <a:gd name="connsiteY47" fmla="*/ 4957482 h 5082988"/>
                  <a:gd name="connsiteX48" fmla="*/ 2699831 w 4573455"/>
                  <a:gd name="connsiteY48" fmla="*/ 5020235 h 5082988"/>
                  <a:gd name="connsiteX49" fmla="*/ 2448820 w 4573455"/>
                  <a:gd name="connsiteY49" fmla="*/ 5029200 h 5082988"/>
                  <a:gd name="connsiteX50" fmla="*/ 2403996 w 4573455"/>
                  <a:gd name="connsiteY50" fmla="*/ 4912659 h 5082988"/>
                  <a:gd name="connsiteX51" fmla="*/ 2296420 w 4573455"/>
                  <a:gd name="connsiteY51" fmla="*/ 4921623 h 5082988"/>
                  <a:gd name="connsiteX52" fmla="*/ 2179878 w 4573455"/>
                  <a:gd name="connsiteY52" fmla="*/ 4849906 h 5082988"/>
                  <a:gd name="connsiteX53" fmla="*/ 2179878 w 4573455"/>
                  <a:gd name="connsiteY53" fmla="*/ 5029200 h 5082988"/>
                  <a:gd name="connsiteX54" fmla="*/ 2072302 w 4573455"/>
                  <a:gd name="connsiteY54" fmla="*/ 5082988 h 5082988"/>
                  <a:gd name="connsiteX55" fmla="*/ 2036443 w 4573455"/>
                  <a:gd name="connsiteY55" fmla="*/ 5029200 h 5082988"/>
                  <a:gd name="connsiteX56" fmla="*/ 1991620 w 4573455"/>
                  <a:gd name="connsiteY56" fmla="*/ 5020235 h 5082988"/>
                  <a:gd name="connsiteX57" fmla="*/ 1982655 w 4573455"/>
                  <a:gd name="connsiteY57" fmla="*/ 4912659 h 5082988"/>
                  <a:gd name="connsiteX58" fmla="*/ 1910937 w 4573455"/>
                  <a:gd name="connsiteY58" fmla="*/ 4930588 h 5082988"/>
                  <a:gd name="connsiteX59" fmla="*/ 1866114 w 4573455"/>
                  <a:gd name="connsiteY59" fmla="*/ 4885765 h 5082988"/>
                  <a:gd name="connsiteX60" fmla="*/ 1794396 w 4573455"/>
                  <a:gd name="connsiteY60" fmla="*/ 4903694 h 5082988"/>
                  <a:gd name="connsiteX61" fmla="*/ 1390984 w 4573455"/>
                  <a:gd name="connsiteY61" fmla="*/ 4778188 h 5082988"/>
                  <a:gd name="connsiteX62" fmla="*/ 1265478 w 4573455"/>
                  <a:gd name="connsiteY62" fmla="*/ 4751294 h 5082988"/>
                  <a:gd name="connsiteX63" fmla="*/ 1265478 w 4573455"/>
                  <a:gd name="connsiteY63" fmla="*/ 4652682 h 5082988"/>
                  <a:gd name="connsiteX64" fmla="*/ 1113078 w 4573455"/>
                  <a:gd name="connsiteY64" fmla="*/ 4670612 h 5082988"/>
                  <a:gd name="connsiteX65" fmla="*/ 1139973 w 4573455"/>
                  <a:gd name="connsiteY65" fmla="*/ 4760259 h 5082988"/>
                  <a:gd name="connsiteX66" fmla="*/ 1157902 w 4573455"/>
                  <a:gd name="connsiteY66" fmla="*/ 4760259 h 5082988"/>
                  <a:gd name="connsiteX67" fmla="*/ 1157902 w 4573455"/>
                  <a:gd name="connsiteY67" fmla="*/ 4831976 h 5082988"/>
                  <a:gd name="connsiteX68" fmla="*/ 1041361 w 4573455"/>
                  <a:gd name="connsiteY68" fmla="*/ 4805082 h 5082988"/>
                  <a:gd name="connsiteX69" fmla="*/ 888961 w 4573455"/>
                  <a:gd name="connsiteY69" fmla="*/ 4840941 h 5082988"/>
                  <a:gd name="connsiteX70" fmla="*/ 790349 w 4573455"/>
                  <a:gd name="connsiteY70" fmla="*/ 4796117 h 5082988"/>
                  <a:gd name="connsiteX71" fmla="*/ 709667 w 4573455"/>
                  <a:gd name="connsiteY71" fmla="*/ 4823012 h 5082988"/>
                  <a:gd name="connsiteX72" fmla="*/ 646914 w 4573455"/>
                  <a:gd name="connsiteY72" fmla="*/ 4733365 h 5082988"/>
                  <a:gd name="connsiteX73" fmla="*/ 700702 w 4573455"/>
                  <a:gd name="connsiteY73" fmla="*/ 4491317 h 5082988"/>
                  <a:gd name="connsiteX74" fmla="*/ 808278 w 4573455"/>
                  <a:gd name="connsiteY74" fmla="*/ 4087906 h 5082988"/>
                  <a:gd name="connsiteX75" fmla="*/ 1104114 w 4573455"/>
                  <a:gd name="connsiteY75" fmla="*/ 3738282 h 5082988"/>
                  <a:gd name="connsiteX76" fmla="*/ 727596 w 4573455"/>
                  <a:gd name="connsiteY76" fmla="*/ 3612776 h 5082988"/>
                  <a:gd name="connsiteX77" fmla="*/ 673808 w 4573455"/>
                  <a:gd name="connsiteY77" fmla="*/ 3523129 h 5082988"/>
                  <a:gd name="connsiteX78" fmla="*/ 602090 w 4573455"/>
                  <a:gd name="connsiteY78" fmla="*/ 3594847 h 5082988"/>
                  <a:gd name="connsiteX79" fmla="*/ 449690 w 4573455"/>
                  <a:gd name="connsiteY79" fmla="*/ 3523129 h 5082988"/>
                  <a:gd name="connsiteX80" fmla="*/ 404867 w 4573455"/>
                  <a:gd name="connsiteY80" fmla="*/ 3496235 h 5082988"/>
                  <a:gd name="connsiteX81" fmla="*/ 369008 w 4573455"/>
                  <a:gd name="connsiteY81" fmla="*/ 3541059 h 5082988"/>
                  <a:gd name="connsiteX82" fmla="*/ 144890 w 4573455"/>
                  <a:gd name="connsiteY82" fmla="*/ 3209365 h 5082988"/>
                  <a:gd name="connsiteX83" fmla="*/ 234537 w 4573455"/>
                  <a:gd name="connsiteY83" fmla="*/ 3021106 h 5082988"/>
                  <a:gd name="connsiteX84" fmla="*/ 73173 w 4573455"/>
                  <a:gd name="connsiteY84" fmla="*/ 2904565 h 5082988"/>
                  <a:gd name="connsiteX85" fmla="*/ 171784 w 4573455"/>
                  <a:gd name="connsiteY85" fmla="*/ 2590800 h 5082988"/>
                  <a:gd name="connsiteX86" fmla="*/ 270396 w 4573455"/>
                  <a:gd name="connsiteY86" fmla="*/ 2528047 h 5082988"/>
                  <a:gd name="connsiteX87" fmla="*/ 216608 w 4573455"/>
                  <a:gd name="connsiteY87" fmla="*/ 2402541 h 5082988"/>
                  <a:gd name="connsiteX88" fmla="*/ 126961 w 4573455"/>
                  <a:gd name="connsiteY88" fmla="*/ 2402541 h 5082988"/>
                  <a:gd name="connsiteX89" fmla="*/ 198678 w 4573455"/>
                  <a:gd name="connsiteY89" fmla="*/ 2303929 h 5082988"/>
                  <a:gd name="connsiteX90" fmla="*/ 100067 w 4573455"/>
                  <a:gd name="connsiteY90" fmla="*/ 2277035 h 5082988"/>
                  <a:gd name="connsiteX91" fmla="*/ 73173 w 4573455"/>
                  <a:gd name="connsiteY91" fmla="*/ 2151529 h 5082988"/>
                  <a:gd name="connsiteX92" fmla="*/ 109031 w 4573455"/>
                  <a:gd name="connsiteY92" fmla="*/ 2106706 h 5082988"/>
                  <a:gd name="connsiteX93" fmla="*/ 109031 w 4573455"/>
                  <a:gd name="connsiteY93" fmla="*/ 2026023 h 5082988"/>
                  <a:gd name="connsiteX94" fmla="*/ 1455 w 4573455"/>
                  <a:gd name="connsiteY94" fmla="*/ 1954306 h 5082988"/>
                  <a:gd name="connsiteX95" fmla="*/ 198678 w 4573455"/>
                  <a:gd name="connsiteY95" fmla="*/ 1891553 h 5082988"/>
                  <a:gd name="connsiteX96" fmla="*/ 144890 w 4573455"/>
                  <a:gd name="connsiteY96" fmla="*/ 1855694 h 5082988"/>
                  <a:gd name="connsiteX97" fmla="*/ 216608 w 4573455"/>
                  <a:gd name="connsiteY97" fmla="*/ 1685365 h 5082988"/>
                  <a:gd name="connsiteX98" fmla="*/ 117996 w 4573455"/>
                  <a:gd name="connsiteY98" fmla="*/ 1362635 h 5082988"/>
                  <a:gd name="connsiteX99" fmla="*/ 207643 w 4573455"/>
                  <a:gd name="connsiteY99" fmla="*/ 1299882 h 5082988"/>
                  <a:gd name="connsiteX100" fmla="*/ 315220 w 4573455"/>
                  <a:gd name="connsiteY100" fmla="*/ 1389529 h 5082988"/>
                  <a:gd name="connsiteX101" fmla="*/ 467620 w 4573455"/>
                  <a:gd name="connsiteY101" fmla="*/ 1326776 h 5082988"/>
                  <a:gd name="connsiteX102" fmla="*/ 548302 w 4573455"/>
                  <a:gd name="connsiteY102" fmla="*/ 1362635 h 5082988"/>
                  <a:gd name="connsiteX103" fmla="*/ 566231 w 4573455"/>
                  <a:gd name="connsiteY103" fmla="*/ 1281953 h 5082988"/>
                  <a:gd name="connsiteX104" fmla="*/ 485549 w 4573455"/>
                  <a:gd name="connsiteY104" fmla="*/ 1237129 h 5082988"/>
                  <a:gd name="connsiteX105" fmla="*/ 620020 w 4573455"/>
                  <a:gd name="connsiteY105" fmla="*/ 1102659 h 5082988"/>
                  <a:gd name="connsiteX106" fmla="*/ 691737 w 4573455"/>
                  <a:gd name="connsiteY106" fmla="*/ 905435 h 5082988"/>
                  <a:gd name="connsiteX107" fmla="*/ 557267 w 4573455"/>
                  <a:gd name="connsiteY107" fmla="*/ 887506 h 5082988"/>
                  <a:gd name="connsiteX108" fmla="*/ 530373 w 4573455"/>
                  <a:gd name="connsiteY108" fmla="*/ 744070 h 5082988"/>
                  <a:gd name="connsiteX109" fmla="*/ 727596 w 4573455"/>
                  <a:gd name="connsiteY109" fmla="*/ 744070 h 5082988"/>
                  <a:gd name="connsiteX110" fmla="*/ 700702 w 4573455"/>
                  <a:gd name="connsiteY110" fmla="*/ 618565 h 5082988"/>
                  <a:gd name="connsiteX111" fmla="*/ 799314 w 4573455"/>
                  <a:gd name="connsiteY111" fmla="*/ 546847 h 5082988"/>
                  <a:gd name="connsiteX112" fmla="*/ 799314 w 4573455"/>
                  <a:gd name="connsiteY112" fmla="*/ 331694 h 5082988"/>
                  <a:gd name="connsiteX113" fmla="*/ 853102 w 4573455"/>
                  <a:gd name="connsiteY113" fmla="*/ 242047 h 5082988"/>
                  <a:gd name="connsiteX114" fmla="*/ 745526 w 4573455"/>
                  <a:gd name="connsiteY114" fmla="*/ 206188 h 5082988"/>
                  <a:gd name="connsiteX115" fmla="*/ 754490 w 4573455"/>
                  <a:gd name="connsiteY115" fmla="*/ 71717 h 5082988"/>
                  <a:gd name="connsiteX116" fmla="*/ 835173 w 4573455"/>
                  <a:gd name="connsiteY116" fmla="*/ 0 h 5082988"/>
                  <a:gd name="connsiteX0" fmla="*/ 4456914 w 4456914"/>
                  <a:gd name="connsiteY0" fmla="*/ 2259106 h 5082988"/>
                  <a:gd name="connsiteX1" fmla="*/ 4430020 w 4456914"/>
                  <a:gd name="connsiteY1" fmla="*/ 2303929 h 5082988"/>
                  <a:gd name="connsiteX2" fmla="*/ 4340373 w 4456914"/>
                  <a:gd name="connsiteY2" fmla="*/ 2232212 h 5082988"/>
                  <a:gd name="connsiteX3" fmla="*/ 4340373 w 4456914"/>
                  <a:gd name="connsiteY3" fmla="*/ 2151529 h 5082988"/>
                  <a:gd name="connsiteX4" fmla="*/ 4179008 w 4456914"/>
                  <a:gd name="connsiteY4" fmla="*/ 2097741 h 5082988"/>
                  <a:gd name="connsiteX5" fmla="*/ 4179008 w 4456914"/>
                  <a:gd name="connsiteY5" fmla="*/ 2196353 h 5082988"/>
                  <a:gd name="connsiteX6" fmla="*/ 4259690 w 4456914"/>
                  <a:gd name="connsiteY6" fmla="*/ 2205317 h 5082988"/>
                  <a:gd name="connsiteX7" fmla="*/ 3999714 w 4456914"/>
                  <a:gd name="connsiteY7" fmla="*/ 2321859 h 5082988"/>
                  <a:gd name="connsiteX8" fmla="*/ 3990749 w 4456914"/>
                  <a:gd name="connsiteY8" fmla="*/ 2366682 h 5082988"/>
                  <a:gd name="connsiteX9" fmla="*/ 3838349 w 4456914"/>
                  <a:gd name="connsiteY9" fmla="*/ 2384612 h 5082988"/>
                  <a:gd name="connsiteX10" fmla="*/ 3811455 w 4456914"/>
                  <a:gd name="connsiteY10" fmla="*/ 2465294 h 5082988"/>
                  <a:gd name="connsiteX11" fmla="*/ 3712843 w 4456914"/>
                  <a:gd name="connsiteY11" fmla="*/ 2420470 h 5082988"/>
                  <a:gd name="connsiteX12" fmla="*/ 3712843 w 4456914"/>
                  <a:gd name="connsiteY12" fmla="*/ 2501153 h 5082988"/>
                  <a:gd name="connsiteX13" fmla="*/ 3614231 w 4456914"/>
                  <a:gd name="connsiteY13" fmla="*/ 2501153 h 5082988"/>
                  <a:gd name="connsiteX14" fmla="*/ 3551478 w 4456914"/>
                  <a:gd name="connsiteY14" fmla="*/ 2563906 h 5082988"/>
                  <a:gd name="connsiteX15" fmla="*/ 3551478 w 4456914"/>
                  <a:gd name="connsiteY15" fmla="*/ 2653553 h 5082988"/>
                  <a:gd name="connsiteX16" fmla="*/ 3488726 w 4456914"/>
                  <a:gd name="connsiteY16" fmla="*/ 2653553 h 5082988"/>
                  <a:gd name="connsiteX17" fmla="*/ 3479761 w 4456914"/>
                  <a:gd name="connsiteY17" fmla="*/ 2581835 h 5082988"/>
                  <a:gd name="connsiteX18" fmla="*/ 3372184 w 4456914"/>
                  <a:gd name="connsiteY18" fmla="*/ 2653553 h 5082988"/>
                  <a:gd name="connsiteX19" fmla="*/ 3273573 w 4456914"/>
                  <a:gd name="connsiteY19" fmla="*/ 2644588 h 5082988"/>
                  <a:gd name="connsiteX20" fmla="*/ 3219784 w 4456914"/>
                  <a:gd name="connsiteY20" fmla="*/ 2832847 h 5082988"/>
                  <a:gd name="connsiteX21" fmla="*/ 3112208 w 4456914"/>
                  <a:gd name="connsiteY21" fmla="*/ 2707341 h 5082988"/>
                  <a:gd name="connsiteX22" fmla="*/ 3085314 w 4456914"/>
                  <a:gd name="connsiteY22" fmla="*/ 2743200 h 5082988"/>
                  <a:gd name="connsiteX23" fmla="*/ 3148067 w 4456914"/>
                  <a:gd name="connsiteY23" fmla="*/ 2886635 h 5082988"/>
                  <a:gd name="connsiteX24" fmla="*/ 3327361 w 4456914"/>
                  <a:gd name="connsiteY24" fmla="*/ 3030070 h 5082988"/>
                  <a:gd name="connsiteX25" fmla="*/ 3264608 w 4456914"/>
                  <a:gd name="connsiteY25" fmla="*/ 3164541 h 5082988"/>
                  <a:gd name="connsiteX26" fmla="*/ 3345290 w 4456914"/>
                  <a:gd name="connsiteY26" fmla="*/ 3334870 h 5082988"/>
                  <a:gd name="connsiteX27" fmla="*/ 3443902 w 4456914"/>
                  <a:gd name="connsiteY27" fmla="*/ 3505200 h 5082988"/>
                  <a:gd name="connsiteX28" fmla="*/ 3533549 w 4456914"/>
                  <a:gd name="connsiteY28" fmla="*/ 3496235 h 5082988"/>
                  <a:gd name="connsiteX29" fmla="*/ 3910067 w 4456914"/>
                  <a:gd name="connsiteY29" fmla="*/ 4186517 h 5082988"/>
                  <a:gd name="connsiteX30" fmla="*/ 3793526 w 4456914"/>
                  <a:gd name="connsiteY30" fmla="*/ 4105835 h 5082988"/>
                  <a:gd name="connsiteX31" fmla="*/ 3748702 w 4456914"/>
                  <a:gd name="connsiteY31" fmla="*/ 4303059 h 5082988"/>
                  <a:gd name="connsiteX32" fmla="*/ 3425973 w 4456914"/>
                  <a:gd name="connsiteY32" fmla="*/ 4455459 h 5082988"/>
                  <a:gd name="connsiteX33" fmla="*/ 3515620 w 4456914"/>
                  <a:gd name="connsiteY33" fmla="*/ 4607859 h 5082988"/>
                  <a:gd name="connsiteX34" fmla="*/ 3560443 w 4456914"/>
                  <a:gd name="connsiteY34" fmla="*/ 4688541 h 5082988"/>
                  <a:gd name="connsiteX35" fmla="*/ 3506655 w 4456914"/>
                  <a:gd name="connsiteY35" fmla="*/ 4787153 h 5082988"/>
                  <a:gd name="connsiteX36" fmla="*/ 3614231 w 4456914"/>
                  <a:gd name="connsiteY36" fmla="*/ 4805082 h 5082988"/>
                  <a:gd name="connsiteX37" fmla="*/ 3578373 w 4456914"/>
                  <a:gd name="connsiteY37" fmla="*/ 4975412 h 5082988"/>
                  <a:gd name="connsiteX38" fmla="*/ 3425973 w 4456914"/>
                  <a:gd name="connsiteY38" fmla="*/ 4921623 h 5082988"/>
                  <a:gd name="connsiteX39" fmla="*/ 3425973 w 4456914"/>
                  <a:gd name="connsiteY39" fmla="*/ 4796117 h 5082988"/>
                  <a:gd name="connsiteX40" fmla="*/ 3291502 w 4456914"/>
                  <a:gd name="connsiteY40" fmla="*/ 4849906 h 5082988"/>
                  <a:gd name="connsiteX41" fmla="*/ 3210820 w 4456914"/>
                  <a:gd name="connsiteY41" fmla="*/ 4787153 h 5082988"/>
                  <a:gd name="connsiteX42" fmla="*/ 3121173 w 4456914"/>
                  <a:gd name="connsiteY42" fmla="*/ 4751294 h 5082988"/>
                  <a:gd name="connsiteX43" fmla="*/ 3121173 w 4456914"/>
                  <a:gd name="connsiteY43" fmla="*/ 4894729 h 5082988"/>
                  <a:gd name="connsiteX44" fmla="*/ 2789478 w 4456914"/>
                  <a:gd name="connsiteY44" fmla="*/ 4867835 h 5082988"/>
                  <a:gd name="connsiteX45" fmla="*/ 2762584 w 4456914"/>
                  <a:gd name="connsiteY45" fmla="*/ 4957482 h 5082988"/>
                  <a:gd name="connsiteX46" fmla="*/ 2708796 w 4456914"/>
                  <a:gd name="connsiteY46" fmla="*/ 4957482 h 5082988"/>
                  <a:gd name="connsiteX47" fmla="*/ 2699831 w 4456914"/>
                  <a:gd name="connsiteY47" fmla="*/ 5020235 h 5082988"/>
                  <a:gd name="connsiteX48" fmla="*/ 2448820 w 4456914"/>
                  <a:gd name="connsiteY48" fmla="*/ 5029200 h 5082988"/>
                  <a:gd name="connsiteX49" fmla="*/ 2403996 w 4456914"/>
                  <a:gd name="connsiteY49" fmla="*/ 4912659 h 5082988"/>
                  <a:gd name="connsiteX50" fmla="*/ 2296420 w 4456914"/>
                  <a:gd name="connsiteY50" fmla="*/ 4921623 h 5082988"/>
                  <a:gd name="connsiteX51" fmla="*/ 2179878 w 4456914"/>
                  <a:gd name="connsiteY51" fmla="*/ 4849906 h 5082988"/>
                  <a:gd name="connsiteX52" fmla="*/ 2179878 w 4456914"/>
                  <a:gd name="connsiteY52" fmla="*/ 5029200 h 5082988"/>
                  <a:gd name="connsiteX53" fmla="*/ 2072302 w 4456914"/>
                  <a:gd name="connsiteY53" fmla="*/ 5082988 h 5082988"/>
                  <a:gd name="connsiteX54" fmla="*/ 2036443 w 4456914"/>
                  <a:gd name="connsiteY54" fmla="*/ 5029200 h 5082988"/>
                  <a:gd name="connsiteX55" fmla="*/ 1991620 w 4456914"/>
                  <a:gd name="connsiteY55" fmla="*/ 5020235 h 5082988"/>
                  <a:gd name="connsiteX56" fmla="*/ 1982655 w 4456914"/>
                  <a:gd name="connsiteY56" fmla="*/ 4912659 h 5082988"/>
                  <a:gd name="connsiteX57" fmla="*/ 1910937 w 4456914"/>
                  <a:gd name="connsiteY57" fmla="*/ 4930588 h 5082988"/>
                  <a:gd name="connsiteX58" fmla="*/ 1866114 w 4456914"/>
                  <a:gd name="connsiteY58" fmla="*/ 4885765 h 5082988"/>
                  <a:gd name="connsiteX59" fmla="*/ 1794396 w 4456914"/>
                  <a:gd name="connsiteY59" fmla="*/ 4903694 h 5082988"/>
                  <a:gd name="connsiteX60" fmla="*/ 1390984 w 4456914"/>
                  <a:gd name="connsiteY60" fmla="*/ 4778188 h 5082988"/>
                  <a:gd name="connsiteX61" fmla="*/ 1265478 w 4456914"/>
                  <a:gd name="connsiteY61" fmla="*/ 4751294 h 5082988"/>
                  <a:gd name="connsiteX62" fmla="*/ 1265478 w 4456914"/>
                  <a:gd name="connsiteY62" fmla="*/ 4652682 h 5082988"/>
                  <a:gd name="connsiteX63" fmla="*/ 1113078 w 4456914"/>
                  <a:gd name="connsiteY63" fmla="*/ 4670612 h 5082988"/>
                  <a:gd name="connsiteX64" fmla="*/ 1139973 w 4456914"/>
                  <a:gd name="connsiteY64" fmla="*/ 4760259 h 5082988"/>
                  <a:gd name="connsiteX65" fmla="*/ 1157902 w 4456914"/>
                  <a:gd name="connsiteY65" fmla="*/ 4760259 h 5082988"/>
                  <a:gd name="connsiteX66" fmla="*/ 1157902 w 4456914"/>
                  <a:gd name="connsiteY66" fmla="*/ 4831976 h 5082988"/>
                  <a:gd name="connsiteX67" fmla="*/ 1041361 w 4456914"/>
                  <a:gd name="connsiteY67" fmla="*/ 4805082 h 5082988"/>
                  <a:gd name="connsiteX68" fmla="*/ 888961 w 4456914"/>
                  <a:gd name="connsiteY68" fmla="*/ 4840941 h 5082988"/>
                  <a:gd name="connsiteX69" fmla="*/ 790349 w 4456914"/>
                  <a:gd name="connsiteY69" fmla="*/ 4796117 h 5082988"/>
                  <a:gd name="connsiteX70" fmla="*/ 709667 w 4456914"/>
                  <a:gd name="connsiteY70" fmla="*/ 4823012 h 5082988"/>
                  <a:gd name="connsiteX71" fmla="*/ 646914 w 4456914"/>
                  <a:gd name="connsiteY71" fmla="*/ 4733365 h 5082988"/>
                  <a:gd name="connsiteX72" fmla="*/ 700702 w 4456914"/>
                  <a:gd name="connsiteY72" fmla="*/ 4491317 h 5082988"/>
                  <a:gd name="connsiteX73" fmla="*/ 808278 w 4456914"/>
                  <a:gd name="connsiteY73" fmla="*/ 4087906 h 5082988"/>
                  <a:gd name="connsiteX74" fmla="*/ 1104114 w 4456914"/>
                  <a:gd name="connsiteY74" fmla="*/ 3738282 h 5082988"/>
                  <a:gd name="connsiteX75" fmla="*/ 727596 w 4456914"/>
                  <a:gd name="connsiteY75" fmla="*/ 3612776 h 5082988"/>
                  <a:gd name="connsiteX76" fmla="*/ 673808 w 4456914"/>
                  <a:gd name="connsiteY76" fmla="*/ 3523129 h 5082988"/>
                  <a:gd name="connsiteX77" fmla="*/ 602090 w 4456914"/>
                  <a:gd name="connsiteY77" fmla="*/ 3594847 h 5082988"/>
                  <a:gd name="connsiteX78" fmla="*/ 449690 w 4456914"/>
                  <a:gd name="connsiteY78" fmla="*/ 3523129 h 5082988"/>
                  <a:gd name="connsiteX79" fmla="*/ 404867 w 4456914"/>
                  <a:gd name="connsiteY79" fmla="*/ 3496235 h 5082988"/>
                  <a:gd name="connsiteX80" fmla="*/ 369008 w 4456914"/>
                  <a:gd name="connsiteY80" fmla="*/ 3541059 h 5082988"/>
                  <a:gd name="connsiteX81" fmla="*/ 144890 w 4456914"/>
                  <a:gd name="connsiteY81" fmla="*/ 3209365 h 5082988"/>
                  <a:gd name="connsiteX82" fmla="*/ 234537 w 4456914"/>
                  <a:gd name="connsiteY82" fmla="*/ 3021106 h 5082988"/>
                  <a:gd name="connsiteX83" fmla="*/ 73173 w 4456914"/>
                  <a:gd name="connsiteY83" fmla="*/ 2904565 h 5082988"/>
                  <a:gd name="connsiteX84" fmla="*/ 171784 w 4456914"/>
                  <a:gd name="connsiteY84" fmla="*/ 2590800 h 5082988"/>
                  <a:gd name="connsiteX85" fmla="*/ 270396 w 4456914"/>
                  <a:gd name="connsiteY85" fmla="*/ 2528047 h 5082988"/>
                  <a:gd name="connsiteX86" fmla="*/ 216608 w 4456914"/>
                  <a:gd name="connsiteY86" fmla="*/ 2402541 h 5082988"/>
                  <a:gd name="connsiteX87" fmla="*/ 126961 w 4456914"/>
                  <a:gd name="connsiteY87" fmla="*/ 2402541 h 5082988"/>
                  <a:gd name="connsiteX88" fmla="*/ 198678 w 4456914"/>
                  <a:gd name="connsiteY88" fmla="*/ 2303929 h 5082988"/>
                  <a:gd name="connsiteX89" fmla="*/ 100067 w 4456914"/>
                  <a:gd name="connsiteY89" fmla="*/ 2277035 h 5082988"/>
                  <a:gd name="connsiteX90" fmla="*/ 73173 w 4456914"/>
                  <a:gd name="connsiteY90" fmla="*/ 2151529 h 5082988"/>
                  <a:gd name="connsiteX91" fmla="*/ 109031 w 4456914"/>
                  <a:gd name="connsiteY91" fmla="*/ 2106706 h 5082988"/>
                  <a:gd name="connsiteX92" fmla="*/ 109031 w 4456914"/>
                  <a:gd name="connsiteY92" fmla="*/ 2026023 h 5082988"/>
                  <a:gd name="connsiteX93" fmla="*/ 1455 w 4456914"/>
                  <a:gd name="connsiteY93" fmla="*/ 1954306 h 5082988"/>
                  <a:gd name="connsiteX94" fmla="*/ 198678 w 4456914"/>
                  <a:gd name="connsiteY94" fmla="*/ 1891553 h 5082988"/>
                  <a:gd name="connsiteX95" fmla="*/ 144890 w 4456914"/>
                  <a:gd name="connsiteY95" fmla="*/ 1855694 h 5082988"/>
                  <a:gd name="connsiteX96" fmla="*/ 216608 w 4456914"/>
                  <a:gd name="connsiteY96" fmla="*/ 1685365 h 5082988"/>
                  <a:gd name="connsiteX97" fmla="*/ 117996 w 4456914"/>
                  <a:gd name="connsiteY97" fmla="*/ 1362635 h 5082988"/>
                  <a:gd name="connsiteX98" fmla="*/ 207643 w 4456914"/>
                  <a:gd name="connsiteY98" fmla="*/ 1299882 h 5082988"/>
                  <a:gd name="connsiteX99" fmla="*/ 315220 w 4456914"/>
                  <a:gd name="connsiteY99" fmla="*/ 1389529 h 5082988"/>
                  <a:gd name="connsiteX100" fmla="*/ 467620 w 4456914"/>
                  <a:gd name="connsiteY100" fmla="*/ 1326776 h 5082988"/>
                  <a:gd name="connsiteX101" fmla="*/ 548302 w 4456914"/>
                  <a:gd name="connsiteY101" fmla="*/ 1362635 h 5082988"/>
                  <a:gd name="connsiteX102" fmla="*/ 566231 w 4456914"/>
                  <a:gd name="connsiteY102" fmla="*/ 1281953 h 5082988"/>
                  <a:gd name="connsiteX103" fmla="*/ 485549 w 4456914"/>
                  <a:gd name="connsiteY103" fmla="*/ 1237129 h 5082988"/>
                  <a:gd name="connsiteX104" fmla="*/ 620020 w 4456914"/>
                  <a:gd name="connsiteY104" fmla="*/ 1102659 h 5082988"/>
                  <a:gd name="connsiteX105" fmla="*/ 691737 w 4456914"/>
                  <a:gd name="connsiteY105" fmla="*/ 905435 h 5082988"/>
                  <a:gd name="connsiteX106" fmla="*/ 557267 w 4456914"/>
                  <a:gd name="connsiteY106" fmla="*/ 887506 h 5082988"/>
                  <a:gd name="connsiteX107" fmla="*/ 530373 w 4456914"/>
                  <a:gd name="connsiteY107" fmla="*/ 744070 h 5082988"/>
                  <a:gd name="connsiteX108" fmla="*/ 727596 w 4456914"/>
                  <a:gd name="connsiteY108" fmla="*/ 744070 h 5082988"/>
                  <a:gd name="connsiteX109" fmla="*/ 700702 w 4456914"/>
                  <a:gd name="connsiteY109" fmla="*/ 618565 h 5082988"/>
                  <a:gd name="connsiteX110" fmla="*/ 799314 w 4456914"/>
                  <a:gd name="connsiteY110" fmla="*/ 546847 h 5082988"/>
                  <a:gd name="connsiteX111" fmla="*/ 799314 w 4456914"/>
                  <a:gd name="connsiteY111" fmla="*/ 331694 h 5082988"/>
                  <a:gd name="connsiteX112" fmla="*/ 853102 w 4456914"/>
                  <a:gd name="connsiteY112" fmla="*/ 242047 h 5082988"/>
                  <a:gd name="connsiteX113" fmla="*/ 745526 w 4456914"/>
                  <a:gd name="connsiteY113" fmla="*/ 206188 h 5082988"/>
                  <a:gd name="connsiteX114" fmla="*/ 754490 w 4456914"/>
                  <a:gd name="connsiteY114" fmla="*/ 71717 h 5082988"/>
                  <a:gd name="connsiteX115" fmla="*/ 835173 w 4456914"/>
                  <a:gd name="connsiteY115" fmla="*/ 0 h 5082988"/>
                  <a:gd name="connsiteX0" fmla="*/ 4430020 w 4430020"/>
                  <a:gd name="connsiteY0" fmla="*/ 2303929 h 5082988"/>
                  <a:gd name="connsiteX1" fmla="*/ 4340373 w 4430020"/>
                  <a:gd name="connsiteY1" fmla="*/ 2232212 h 5082988"/>
                  <a:gd name="connsiteX2" fmla="*/ 4340373 w 4430020"/>
                  <a:gd name="connsiteY2" fmla="*/ 2151529 h 5082988"/>
                  <a:gd name="connsiteX3" fmla="*/ 4179008 w 4430020"/>
                  <a:gd name="connsiteY3" fmla="*/ 2097741 h 5082988"/>
                  <a:gd name="connsiteX4" fmla="*/ 4179008 w 4430020"/>
                  <a:gd name="connsiteY4" fmla="*/ 2196353 h 5082988"/>
                  <a:gd name="connsiteX5" fmla="*/ 4259690 w 4430020"/>
                  <a:gd name="connsiteY5" fmla="*/ 2205317 h 5082988"/>
                  <a:gd name="connsiteX6" fmla="*/ 3999714 w 4430020"/>
                  <a:gd name="connsiteY6" fmla="*/ 2321859 h 5082988"/>
                  <a:gd name="connsiteX7" fmla="*/ 3990749 w 4430020"/>
                  <a:gd name="connsiteY7" fmla="*/ 2366682 h 5082988"/>
                  <a:gd name="connsiteX8" fmla="*/ 3838349 w 4430020"/>
                  <a:gd name="connsiteY8" fmla="*/ 2384612 h 5082988"/>
                  <a:gd name="connsiteX9" fmla="*/ 3811455 w 4430020"/>
                  <a:gd name="connsiteY9" fmla="*/ 2465294 h 5082988"/>
                  <a:gd name="connsiteX10" fmla="*/ 3712843 w 4430020"/>
                  <a:gd name="connsiteY10" fmla="*/ 2420470 h 5082988"/>
                  <a:gd name="connsiteX11" fmla="*/ 3712843 w 4430020"/>
                  <a:gd name="connsiteY11" fmla="*/ 2501153 h 5082988"/>
                  <a:gd name="connsiteX12" fmla="*/ 3614231 w 4430020"/>
                  <a:gd name="connsiteY12" fmla="*/ 2501153 h 5082988"/>
                  <a:gd name="connsiteX13" fmla="*/ 3551478 w 4430020"/>
                  <a:gd name="connsiteY13" fmla="*/ 2563906 h 5082988"/>
                  <a:gd name="connsiteX14" fmla="*/ 3551478 w 4430020"/>
                  <a:gd name="connsiteY14" fmla="*/ 2653553 h 5082988"/>
                  <a:gd name="connsiteX15" fmla="*/ 3488726 w 4430020"/>
                  <a:gd name="connsiteY15" fmla="*/ 2653553 h 5082988"/>
                  <a:gd name="connsiteX16" fmla="*/ 3479761 w 4430020"/>
                  <a:gd name="connsiteY16" fmla="*/ 2581835 h 5082988"/>
                  <a:gd name="connsiteX17" fmla="*/ 3372184 w 4430020"/>
                  <a:gd name="connsiteY17" fmla="*/ 2653553 h 5082988"/>
                  <a:gd name="connsiteX18" fmla="*/ 3273573 w 4430020"/>
                  <a:gd name="connsiteY18" fmla="*/ 2644588 h 5082988"/>
                  <a:gd name="connsiteX19" fmla="*/ 3219784 w 4430020"/>
                  <a:gd name="connsiteY19" fmla="*/ 2832847 h 5082988"/>
                  <a:gd name="connsiteX20" fmla="*/ 3112208 w 4430020"/>
                  <a:gd name="connsiteY20" fmla="*/ 2707341 h 5082988"/>
                  <a:gd name="connsiteX21" fmla="*/ 3085314 w 4430020"/>
                  <a:gd name="connsiteY21" fmla="*/ 2743200 h 5082988"/>
                  <a:gd name="connsiteX22" fmla="*/ 3148067 w 4430020"/>
                  <a:gd name="connsiteY22" fmla="*/ 2886635 h 5082988"/>
                  <a:gd name="connsiteX23" fmla="*/ 3327361 w 4430020"/>
                  <a:gd name="connsiteY23" fmla="*/ 3030070 h 5082988"/>
                  <a:gd name="connsiteX24" fmla="*/ 3264608 w 4430020"/>
                  <a:gd name="connsiteY24" fmla="*/ 3164541 h 5082988"/>
                  <a:gd name="connsiteX25" fmla="*/ 3345290 w 4430020"/>
                  <a:gd name="connsiteY25" fmla="*/ 3334870 h 5082988"/>
                  <a:gd name="connsiteX26" fmla="*/ 3443902 w 4430020"/>
                  <a:gd name="connsiteY26" fmla="*/ 3505200 h 5082988"/>
                  <a:gd name="connsiteX27" fmla="*/ 3533549 w 4430020"/>
                  <a:gd name="connsiteY27" fmla="*/ 3496235 h 5082988"/>
                  <a:gd name="connsiteX28" fmla="*/ 3910067 w 4430020"/>
                  <a:gd name="connsiteY28" fmla="*/ 4186517 h 5082988"/>
                  <a:gd name="connsiteX29" fmla="*/ 3793526 w 4430020"/>
                  <a:gd name="connsiteY29" fmla="*/ 4105835 h 5082988"/>
                  <a:gd name="connsiteX30" fmla="*/ 3748702 w 4430020"/>
                  <a:gd name="connsiteY30" fmla="*/ 4303059 h 5082988"/>
                  <a:gd name="connsiteX31" fmla="*/ 3425973 w 4430020"/>
                  <a:gd name="connsiteY31" fmla="*/ 4455459 h 5082988"/>
                  <a:gd name="connsiteX32" fmla="*/ 3515620 w 4430020"/>
                  <a:gd name="connsiteY32" fmla="*/ 4607859 h 5082988"/>
                  <a:gd name="connsiteX33" fmla="*/ 3560443 w 4430020"/>
                  <a:gd name="connsiteY33" fmla="*/ 4688541 h 5082988"/>
                  <a:gd name="connsiteX34" fmla="*/ 3506655 w 4430020"/>
                  <a:gd name="connsiteY34" fmla="*/ 4787153 h 5082988"/>
                  <a:gd name="connsiteX35" fmla="*/ 3614231 w 4430020"/>
                  <a:gd name="connsiteY35" fmla="*/ 4805082 h 5082988"/>
                  <a:gd name="connsiteX36" fmla="*/ 3578373 w 4430020"/>
                  <a:gd name="connsiteY36" fmla="*/ 4975412 h 5082988"/>
                  <a:gd name="connsiteX37" fmla="*/ 3425973 w 4430020"/>
                  <a:gd name="connsiteY37" fmla="*/ 4921623 h 5082988"/>
                  <a:gd name="connsiteX38" fmla="*/ 3425973 w 4430020"/>
                  <a:gd name="connsiteY38" fmla="*/ 4796117 h 5082988"/>
                  <a:gd name="connsiteX39" fmla="*/ 3291502 w 4430020"/>
                  <a:gd name="connsiteY39" fmla="*/ 4849906 h 5082988"/>
                  <a:gd name="connsiteX40" fmla="*/ 3210820 w 4430020"/>
                  <a:gd name="connsiteY40" fmla="*/ 4787153 h 5082988"/>
                  <a:gd name="connsiteX41" fmla="*/ 3121173 w 4430020"/>
                  <a:gd name="connsiteY41" fmla="*/ 4751294 h 5082988"/>
                  <a:gd name="connsiteX42" fmla="*/ 3121173 w 4430020"/>
                  <a:gd name="connsiteY42" fmla="*/ 4894729 h 5082988"/>
                  <a:gd name="connsiteX43" fmla="*/ 2789478 w 4430020"/>
                  <a:gd name="connsiteY43" fmla="*/ 4867835 h 5082988"/>
                  <a:gd name="connsiteX44" fmla="*/ 2762584 w 4430020"/>
                  <a:gd name="connsiteY44" fmla="*/ 4957482 h 5082988"/>
                  <a:gd name="connsiteX45" fmla="*/ 2708796 w 4430020"/>
                  <a:gd name="connsiteY45" fmla="*/ 4957482 h 5082988"/>
                  <a:gd name="connsiteX46" fmla="*/ 2699831 w 4430020"/>
                  <a:gd name="connsiteY46" fmla="*/ 5020235 h 5082988"/>
                  <a:gd name="connsiteX47" fmla="*/ 2448820 w 4430020"/>
                  <a:gd name="connsiteY47" fmla="*/ 5029200 h 5082988"/>
                  <a:gd name="connsiteX48" fmla="*/ 2403996 w 4430020"/>
                  <a:gd name="connsiteY48" fmla="*/ 4912659 h 5082988"/>
                  <a:gd name="connsiteX49" fmla="*/ 2296420 w 4430020"/>
                  <a:gd name="connsiteY49" fmla="*/ 4921623 h 5082988"/>
                  <a:gd name="connsiteX50" fmla="*/ 2179878 w 4430020"/>
                  <a:gd name="connsiteY50" fmla="*/ 4849906 h 5082988"/>
                  <a:gd name="connsiteX51" fmla="*/ 2179878 w 4430020"/>
                  <a:gd name="connsiteY51" fmla="*/ 5029200 h 5082988"/>
                  <a:gd name="connsiteX52" fmla="*/ 2072302 w 4430020"/>
                  <a:gd name="connsiteY52" fmla="*/ 5082988 h 5082988"/>
                  <a:gd name="connsiteX53" fmla="*/ 2036443 w 4430020"/>
                  <a:gd name="connsiteY53" fmla="*/ 5029200 h 5082988"/>
                  <a:gd name="connsiteX54" fmla="*/ 1991620 w 4430020"/>
                  <a:gd name="connsiteY54" fmla="*/ 5020235 h 5082988"/>
                  <a:gd name="connsiteX55" fmla="*/ 1982655 w 4430020"/>
                  <a:gd name="connsiteY55" fmla="*/ 4912659 h 5082988"/>
                  <a:gd name="connsiteX56" fmla="*/ 1910937 w 4430020"/>
                  <a:gd name="connsiteY56" fmla="*/ 4930588 h 5082988"/>
                  <a:gd name="connsiteX57" fmla="*/ 1866114 w 4430020"/>
                  <a:gd name="connsiteY57" fmla="*/ 4885765 h 5082988"/>
                  <a:gd name="connsiteX58" fmla="*/ 1794396 w 4430020"/>
                  <a:gd name="connsiteY58" fmla="*/ 4903694 h 5082988"/>
                  <a:gd name="connsiteX59" fmla="*/ 1390984 w 4430020"/>
                  <a:gd name="connsiteY59" fmla="*/ 4778188 h 5082988"/>
                  <a:gd name="connsiteX60" fmla="*/ 1265478 w 4430020"/>
                  <a:gd name="connsiteY60" fmla="*/ 4751294 h 5082988"/>
                  <a:gd name="connsiteX61" fmla="*/ 1265478 w 4430020"/>
                  <a:gd name="connsiteY61" fmla="*/ 4652682 h 5082988"/>
                  <a:gd name="connsiteX62" fmla="*/ 1113078 w 4430020"/>
                  <a:gd name="connsiteY62" fmla="*/ 4670612 h 5082988"/>
                  <a:gd name="connsiteX63" fmla="*/ 1139973 w 4430020"/>
                  <a:gd name="connsiteY63" fmla="*/ 4760259 h 5082988"/>
                  <a:gd name="connsiteX64" fmla="*/ 1157902 w 4430020"/>
                  <a:gd name="connsiteY64" fmla="*/ 4760259 h 5082988"/>
                  <a:gd name="connsiteX65" fmla="*/ 1157902 w 4430020"/>
                  <a:gd name="connsiteY65" fmla="*/ 4831976 h 5082988"/>
                  <a:gd name="connsiteX66" fmla="*/ 1041361 w 4430020"/>
                  <a:gd name="connsiteY66" fmla="*/ 4805082 h 5082988"/>
                  <a:gd name="connsiteX67" fmla="*/ 888961 w 4430020"/>
                  <a:gd name="connsiteY67" fmla="*/ 4840941 h 5082988"/>
                  <a:gd name="connsiteX68" fmla="*/ 790349 w 4430020"/>
                  <a:gd name="connsiteY68" fmla="*/ 4796117 h 5082988"/>
                  <a:gd name="connsiteX69" fmla="*/ 709667 w 4430020"/>
                  <a:gd name="connsiteY69" fmla="*/ 4823012 h 5082988"/>
                  <a:gd name="connsiteX70" fmla="*/ 646914 w 4430020"/>
                  <a:gd name="connsiteY70" fmla="*/ 4733365 h 5082988"/>
                  <a:gd name="connsiteX71" fmla="*/ 700702 w 4430020"/>
                  <a:gd name="connsiteY71" fmla="*/ 4491317 h 5082988"/>
                  <a:gd name="connsiteX72" fmla="*/ 808278 w 4430020"/>
                  <a:gd name="connsiteY72" fmla="*/ 4087906 h 5082988"/>
                  <a:gd name="connsiteX73" fmla="*/ 1104114 w 4430020"/>
                  <a:gd name="connsiteY73" fmla="*/ 3738282 h 5082988"/>
                  <a:gd name="connsiteX74" fmla="*/ 727596 w 4430020"/>
                  <a:gd name="connsiteY74" fmla="*/ 3612776 h 5082988"/>
                  <a:gd name="connsiteX75" fmla="*/ 673808 w 4430020"/>
                  <a:gd name="connsiteY75" fmla="*/ 3523129 h 5082988"/>
                  <a:gd name="connsiteX76" fmla="*/ 602090 w 4430020"/>
                  <a:gd name="connsiteY76" fmla="*/ 3594847 h 5082988"/>
                  <a:gd name="connsiteX77" fmla="*/ 449690 w 4430020"/>
                  <a:gd name="connsiteY77" fmla="*/ 3523129 h 5082988"/>
                  <a:gd name="connsiteX78" fmla="*/ 404867 w 4430020"/>
                  <a:gd name="connsiteY78" fmla="*/ 3496235 h 5082988"/>
                  <a:gd name="connsiteX79" fmla="*/ 369008 w 4430020"/>
                  <a:gd name="connsiteY79" fmla="*/ 3541059 h 5082988"/>
                  <a:gd name="connsiteX80" fmla="*/ 144890 w 4430020"/>
                  <a:gd name="connsiteY80" fmla="*/ 3209365 h 5082988"/>
                  <a:gd name="connsiteX81" fmla="*/ 234537 w 4430020"/>
                  <a:gd name="connsiteY81" fmla="*/ 3021106 h 5082988"/>
                  <a:gd name="connsiteX82" fmla="*/ 73173 w 4430020"/>
                  <a:gd name="connsiteY82" fmla="*/ 2904565 h 5082988"/>
                  <a:gd name="connsiteX83" fmla="*/ 171784 w 4430020"/>
                  <a:gd name="connsiteY83" fmla="*/ 2590800 h 5082988"/>
                  <a:gd name="connsiteX84" fmla="*/ 270396 w 4430020"/>
                  <a:gd name="connsiteY84" fmla="*/ 2528047 h 5082988"/>
                  <a:gd name="connsiteX85" fmla="*/ 216608 w 4430020"/>
                  <a:gd name="connsiteY85" fmla="*/ 2402541 h 5082988"/>
                  <a:gd name="connsiteX86" fmla="*/ 126961 w 4430020"/>
                  <a:gd name="connsiteY86" fmla="*/ 2402541 h 5082988"/>
                  <a:gd name="connsiteX87" fmla="*/ 198678 w 4430020"/>
                  <a:gd name="connsiteY87" fmla="*/ 2303929 h 5082988"/>
                  <a:gd name="connsiteX88" fmla="*/ 100067 w 4430020"/>
                  <a:gd name="connsiteY88" fmla="*/ 2277035 h 5082988"/>
                  <a:gd name="connsiteX89" fmla="*/ 73173 w 4430020"/>
                  <a:gd name="connsiteY89" fmla="*/ 2151529 h 5082988"/>
                  <a:gd name="connsiteX90" fmla="*/ 109031 w 4430020"/>
                  <a:gd name="connsiteY90" fmla="*/ 2106706 h 5082988"/>
                  <a:gd name="connsiteX91" fmla="*/ 109031 w 4430020"/>
                  <a:gd name="connsiteY91" fmla="*/ 2026023 h 5082988"/>
                  <a:gd name="connsiteX92" fmla="*/ 1455 w 4430020"/>
                  <a:gd name="connsiteY92" fmla="*/ 1954306 h 5082988"/>
                  <a:gd name="connsiteX93" fmla="*/ 198678 w 4430020"/>
                  <a:gd name="connsiteY93" fmla="*/ 1891553 h 5082988"/>
                  <a:gd name="connsiteX94" fmla="*/ 144890 w 4430020"/>
                  <a:gd name="connsiteY94" fmla="*/ 1855694 h 5082988"/>
                  <a:gd name="connsiteX95" fmla="*/ 216608 w 4430020"/>
                  <a:gd name="connsiteY95" fmla="*/ 1685365 h 5082988"/>
                  <a:gd name="connsiteX96" fmla="*/ 117996 w 4430020"/>
                  <a:gd name="connsiteY96" fmla="*/ 1362635 h 5082988"/>
                  <a:gd name="connsiteX97" fmla="*/ 207643 w 4430020"/>
                  <a:gd name="connsiteY97" fmla="*/ 1299882 h 5082988"/>
                  <a:gd name="connsiteX98" fmla="*/ 315220 w 4430020"/>
                  <a:gd name="connsiteY98" fmla="*/ 1389529 h 5082988"/>
                  <a:gd name="connsiteX99" fmla="*/ 467620 w 4430020"/>
                  <a:gd name="connsiteY99" fmla="*/ 1326776 h 5082988"/>
                  <a:gd name="connsiteX100" fmla="*/ 548302 w 4430020"/>
                  <a:gd name="connsiteY100" fmla="*/ 1362635 h 5082988"/>
                  <a:gd name="connsiteX101" fmla="*/ 566231 w 4430020"/>
                  <a:gd name="connsiteY101" fmla="*/ 1281953 h 5082988"/>
                  <a:gd name="connsiteX102" fmla="*/ 485549 w 4430020"/>
                  <a:gd name="connsiteY102" fmla="*/ 1237129 h 5082988"/>
                  <a:gd name="connsiteX103" fmla="*/ 620020 w 4430020"/>
                  <a:gd name="connsiteY103" fmla="*/ 1102659 h 5082988"/>
                  <a:gd name="connsiteX104" fmla="*/ 691737 w 4430020"/>
                  <a:gd name="connsiteY104" fmla="*/ 905435 h 5082988"/>
                  <a:gd name="connsiteX105" fmla="*/ 557267 w 4430020"/>
                  <a:gd name="connsiteY105" fmla="*/ 887506 h 5082988"/>
                  <a:gd name="connsiteX106" fmla="*/ 530373 w 4430020"/>
                  <a:gd name="connsiteY106" fmla="*/ 744070 h 5082988"/>
                  <a:gd name="connsiteX107" fmla="*/ 727596 w 4430020"/>
                  <a:gd name="connsiteY107" fmla="*/ 744070 h 5082988"/>
                  <a:gd name="connsiteX108" fmla="*/ 700702 w 4430020"/>
                  <a:gd name="connsiteY108" fmla="*/ 618565 h 5082988"/>
                  <a:gd name="connsiteX109" fmla="*/ 799314 w 4430020"/>
                  <a:gd name="connsiteY109" fmla="*/ 546847 h 5082988"/>
                  <a:gd name="connsiteX110" fmla="*/ 799314 w 4430020"/>
                  <a:gd name="connsiteY110" fmla="*/ 331694 h 5082988"/>
                  <a:gd name="connsiteX111" fmla="*/ 853102 w 4430020"/>
                  <a:gd name="connsiteY111" fmla="*/ 242047 h 5082988"/>
                  <a:gd name="connsiteX112" fmla="*/ 745526 w 4430020"/>
                  <a:gd name="connsiteY112" fmla="*/ 206188 h 5082988"/>
                  <a:gd name="connsiteX113" fmla="*/ 754490 w 4430020"/>
                  <a:gd name="connsiteY113" fmla="*/ 71717 h 5082988"/>
                  <a:gd name="connsiteX114" fmla="*/ 835173 w 4430020"/>
                  <a:gd name="connsiteY114" fmla="*/ 0 h 5082988"/>
                  <a:gd name="connsiteX0" fmla="*/ 4340373 w 4349620"/>
                  <a:gd name="connsiteY0" fmla="*/ 2232212 h 5082988"/>
                  <a:gd name="connsiteX1" fmla="*/ 4340373 w 4349620"/>
                  <a:gd name="connsiteY1" fmla="*/ 2151529 h 5082988"/>
                  <a:gd name="connsiteX2" fmla="*/ 4179008 w 4349620"/>
                  <a:gd name="connsiteY2" fmla="*/ 2097741 h 5082988"/>
                  <a:gd name="connsiteX3" fmla="*/ 4179008 w 4349620"/>
                  <a:gd name="connsiteY3" fmla="*/ 2196353 h 5082988"/>
                  <a:gd name="connsiteX4" fmla="*/ 4259690 w 4349620"/>
                  <a:gd name="connsiteY4" fmla="*/ 2205317 h 5082988"/>
                  <a:gd name="connsiteX5" fmla="*/ 3999714 w 4349620"/>
                  <a:gd name="connsiteY5" fmla="*/ 2321859 h 5082988"/>
                  <a:gd name="connsiteX6" fmla="*/ 3990749 w 4349620"/>
                  <a:gd name="connsiteY6" fmla="*/ 2366682 h 5082988"/>
                  <a:gd name="connsiteX7" fmla="*/ 3838349 w 4349620"/>
                  <a:gd name="connsiteY7" fmla="*/ 2384612 h 5082988"/>
                  <a:gd name="connsiteX8" fmla="*/ 3811455 w 4349620"/>
                  <a:gd name="connsiteY8" fmla="*/ 2465294 h 5082988"/>
                  <a:gd name="connsiteX9" fmla="*/ 3712843 w 4349620"/>
                  <a:gd name="connsiteY9" fmla="*/ 2420470 h 5082988"/>
                  <a:gd name="connsiteX10" fmla="*/ 3712843 w 4349620"/>
                  <a:gd name="connsiteY10" fmla="*/ 2501153 h 5082988"/>
                  <a:gd name="connsiteX11" fmla="*/ 3614231 w 4349620"/>
                  <a:gd name="connsiteY11" fmla="*/ 2501153 h 5082988"/>
                  <a:gd name="connsiteX12" fmla="*/ 3551478 w 4349620"/>
                  <a:gd name="connsiteY12" fmla="*/ 2563906 h 5082988"/>
                  <a:gd name="connsiteX13" fmla="*/ 3551478 w 4349620"/>
                  <a:gd name="connsiteY13" fmla="*/ 2653553 h 5082988"/>
                  <a:gd name="connsiteX14" fmla="*/ 3488726 w 4349620"/>
                  <a:gd name="connsiteY14" fmla="*/ 2653553 h 5082988"/>
                  <a:gd name="connsiteX15" fmla="*/ 3479761 w 4349620"/>
                  <a:gd name="connsiteY15" fmla="*/ 2581835 h 5082988"/>
                  <a:gd name="connsiteX16" fmla="*/ 3372184 w 4349620"/>
                  <a:gd name="connsiteY16" fmla="*/ 2653553 h 5082988"/>
                  <a:gd name="connsiteX17" fmla="*/ 3273573 w 4349620"/>
                  <a:gd name="connsiteY17" fmla="*/ 2644588 h 5082988"/>
                  <a:gd name="connsiteX18" fmla="*/ 3219784 w 4349620"/>
                  <a:gd name="connsiteY18" fmla="*/ 2832847 h 5082988"/>
                  <a:gd name="connsiteX19" fmla="*/ 3112208 w 4349620"/>
                  <a:gd name="connsiteY19" fmla="*/ 2707341 h 5082988"/>
                  <a:gd name="connsiteX20" fmla="*/ 3085314 w 4349620"/>
                  <a:gd name="connsiteY20" fmla="*/ 2743200 h 5082988"/>
                  <a:gd name="connsiteX21" fmla="*/ 3148067 w 4349620"/>
                  <a:gd name="connsiteY21" fmla="*/ 2886635 h 5082988"/>
                  <a:gd name="connsiteX22" fmla="*/ 3327361 w 4349620"/>
                  <a:gd name="connsiteY22" fmla="*/ 3030070 h 5082988"/>
                  <a:gd name="connsiteX23" fmla="*/ 3264608 w 4349620"/>
                  <a:gd name="connsiteY23" fmla="*/ 3164541 h 5082988"/>
                  <a:gd name="connsiteX24" fmla="*/ 3345290 w 4349620"/>
                  <a:gd name="connsiteY24" fmla="*/ 3334870 h 5082988"/>
                  <a:gd name="connsiteX25" fmla="*/ 3443902 w 4349620"/>
                  <a:gd name="connsiteY25" fmla="*/ 3505200 h 5082988"/>
                  <a:gd name="connsiteX26" fmla="*/ 3533549 w 4349620"/>
                  <a:gd name="connsiteY26" fmla="*/ 3496235 h 5082988"/>
                  <a:gd name="connsiteX27" fmla="*/ 3910067 w 4349620"/>
                  <a:gd name="connsiteY27" fmla="*/ 4186517 h 5082988"/>
                  <a:gd name="connsiteX28" fmla="*/ 3793526 w 4349620"/>
                  <a:gd name="connsiteY28" fmla="*/ 4105835 h 5082988"/>
                  <a:gd name="connsiteX29" fmla="*/ 3748702 w 4349620"/>
                  <a:gd name="connsiteY29" fmla="*/ 4303059 h 5082988"/>
                  <a:gd name="connsiteX30" fmla="*/ 3425973 w 4349620"/>
                  <a:gd name="connsiteY30" fmla="*/ 4455459 h 5082988"/>
                  <a:gd name="connsiteX31" fmla="*/ 3515620 w 4349620"/>
                  <a:gd name="connsiteY31" fmla="*/ 4607859 h 5082988"/>
                  <a:gd name="connsiteX32" fmla="*/ 3560443 w 4349620"/>
                  <a:gd name="connsiteY32" fmla="*/ 4688541 h 5082988"/>
                  <a:gd name="connsiteX33" fmla="*/ 3506655 w 4349620"/>
                  <a:gd name="connsiteY33" fmla="*/ 4787153 h 5082988"/>
                  <a:gd name="connsiteX34" fmla="*/ 3614231 w 4349620"/>
                  <a:gd name="connsiteY34" fmla="*/ 4805082 h 5082988"/>
                  <a:gd name="connsiteX35" fmla="*/ 3578373 w 4349620"/>
                  <a:gd name="connsiteY35" fmla="*/ 4975412 h 5082988"/>
                  <a:gd name="connsiteX36" fmla="*/ 3425973 w 4349620"/>
                  <a:gd name="connsiteY36" fmla="*/ 4921623 h 5082988"/>
                  <a:gd name="connsiteX37" fmla="*/ 3425973 w 4349620"/>
                  <a:gd name="connsiteY37" fmla="*/ 4796117 h 5082988"/>
                  <a:gd name="connsiteX38" fmla="*/ 3291502 w 4349620"/>
                  <a:gd name="connsiteY38" fmla="*/ 4849906 h 5082988"/>
                  <a:gd name="connsiteX39" fmla="*/ 3210820 w 4349620"/>
                  <a:gd name="connsiteY39" fmla="*/ 4787153 h 5082988"/>
                  <a:gd name="connsiteX40" fmla="*/ 3121173 w 4349620"/>
                  <a:gd name="connsiteY40" fmla="*/ 4751294 h 5082988"/>
                  <a:gd name="connsiteX41" fmla="*/ 3121173 w 4349620"/>
                  <a:gd name="connsiteY41" fmla="*/ 4894729 h 5082988"/>
                  <a:gd name="connsiteX42" fmla="*/ 2789478 w 4349620"/>
                  <a:gd name="connsiteY42" fmla="*/ 4867835 h 5082988"/>
                  <a:gd name="connsiteX43" fmla="*/ 2762584 w 4349620"/>
                  <a:gd name="connsiteY43" fmla="*/ 4957482 h 5082988"/>
                  <a:gd name="connsiteX44" fmla="*/ 2708796 w 4349620"/>
                  <a:gd name="connsiteY44" fmla="*/ 4957482 h 5082988"/>
                  <a:gd name="connsiteX45" fmla="*/ 2699831 w 4349620"/>
                  <a:gd name="connsiteY45" fmla="*/ 5020235 h 5082988"/>
                  <a:gd name="connsiteX46" fmla="*/ 2448820 w 4349620"/>
                  <a:gd name="connsiteY46" fmla="*/ 5029200 h 5082988"/>
                  <a:gd name="connsiteX47" fmla="*/ 2403996 w 4349620"/>
                  <a:gd name="connsiteY47" fmla="*/ 4912659 h 5082988"/>
                  <a:gd name="connsiteX48" fmla="*/ 2296420 w 4349620"/>
                  <a:gd name="connsiteY48" fmla="*/ 4921623 h 5082988"/>
                  <a:gd name="connsiteX49" fmla="*/ 2179878 w 4349620"/>
                  <a:gd name="connsiteY49" fmla="*/ 4849906 h 5082988"/>
                  <a:gd name="connsiteX50" fmla="*/ 2179878 w 4349620"/>
                  <a:gd name="connsiteY50" fmla="*/ 5029200 h 5082988"/>
                  <a:gd name="connsiteX51" fmla="*/ 2072302 w 4349620"/>
                  <a:gd name="connsiteY51" fmla="*/ 5082988 h 5082988"/>
                  <a:gd name="connsiteX52" fmla="*/ 2036443 w 4349620"/>
                  <a:gd name="connsiteY52" fmla="*/ 5029200 h 5082988"/>
                  <a:gd name="connsiteX53" fmla="*/ 1991620 w 4349620"/>
                  <a:gd name="connsiteY53" fmla="*/ 5020235 h 5082988"/>
                  <a:gd name="connsiteX54" fmla="*/ 1982655 w 4349620"/>
                  <a:gd name="connsiteY54" fmla="*/ 4912659 h 5082988"/>
                  <a:gd name="connsiteX55" fmla="*/ 1910937 w 4349620"/>
                  <a:gd name="connsiteY55" fmla="*/ 4930588 h 5082988"/>
                  <a:gd name="connsiteX56" fmla="*/ 1866114 w 4349620"/>
                  <a:gd name="connsiteY56" fmla="*/ 4885765 h 5082988"/>
                  <a:gd name="connsiteX57" fmla="*/ 1794396 w 4349620"/>
                  <a:gd name="connsiteY57" fmla="*/ 4903694 h 5082988"/>
                  <a:gd name="connsiteX58" fmla="*/ 1390984 w 4349620"/>
                  <a:gd name="connsiteY58" fmla="*/ 4778188 h 5082988"/>
                  <a:gd name="connsiteX59" fmla="*/ 1265478 w 4349620"/>
                  <a:gd name="connsiteY59" fmla="*/ 4751294 h 5082988"/>
                  <a:gd name="connsiteX60" fmla="*/ 1265478 w 4349620"/>
                  <a:gd name="connsiteY60" fmla="*/ 4652682 h 5082988"/>
                  <a:gd name="connsiteX61" fmla="*/ 1113078 w 4349620"/>
                  <a:gd name="connsiteY61" fmla="*/ 4670612 h 5082988"/>
                  <a:gd name="connsiteX62" fmla="*/ 1139973 w 4349620"/>
                  <a:gd name="connsiteY62" fmla="*/ 4760259 h 5082988"/>
                  <a:gd name="connsiteX63" fmla="*/ 1157902 w 4349620"/>
                  <a:gd name="connsiteY63" fmla="*/ 4760259 h 5082988"/>
                  <a:gd name="connsiteX64" fmla="*/ 1157902 w 4349620"/>
                  <a:gd name="connsiteY64" fmla="*/ 4831976 h 5082988"/>
                  <a:gd name="connsiteX65" fmla="*/ 1041361 w 4349620"/>
                  <a:gd name="connsiteY65" fmla="*/ 4805082 h 5082988"/>
                  <a:gd name="connsiteX66" fmla="*/ 888961 w 4349620"/>
                  <a:gd name="connsiteY66" fmla="*/ 4840941 h 5082988"/>
                  <a:gd name="connsiteX67" fmla="*/ 790349 w 4349620"/>
                  <a:gd name="connsiteY67" fmla="*/ 4796117 h 5082988"/>
                  <a:gd name="connsiteX68" fmla="*/ 709667 w 4349620"/>
                  <a:gd name="connsiteY68" fmla="*/ 4823012 h 5082988"/>
                  <a:gd name="connsiteX69" fmla="*/ 646914 w 4349620"/>
                  <a:gd name="connsiteY69" fmla="*/ 4733365 h 5082988"/>
                  <a:gd name="connsiteX70" fmla="*/ 700702 w 4349620"/>
                  <a:gd name="connsiteY70" fmla="*/ 4491317 h 5082988"/>
                  <a:gd name="connsiteX71" fmla="*/ 808278 w 4349620"/>
                  <a:gd name="connsiteY71" fmla="*/ 4087906 h 5082988"/>
                  <a:gd name="connsiteX72" fmla="*/ 1104114 w 4349620"/>
                  <a:gd name="connsiteY72" fmla="*/ 3738282 h 5082988"/>
                  <a:gd name="connsiteX73" fmla="*/ 727596 w 4349620"/>
                  <a:gd name="connsiteY73" fmla="*/ 3612776 h 5082988"/>
                  <a:gd name="connsiteX74" fmla="*/ 673808 w 4349620"/>
                  <a:gd name="connsiteY74" fmla="*/ 3523129 h 5082988"/>
                  <a:gd name="connsiteX75" fmla="*/ 602090 w 4349620"/>
                  <a:gd name="connsiteY75" fmla="*/ 3594847 h 5082988"/>
                  <a:gd name="connsiteX76" fmla="*/ 449690 w 4349620"/>
                  <a:gd name="connsiteY76" fmla="*/ 3523129 h 5082988"/>
                  <a:gd name="connsiteX77" fmla="*/ 404867 w 4349620"/>
                  <a:gd name="connsiteY77" fmla="*/ 3496235 h 5082988"/>
                  <a:gd name="connsiteX78" fmla="*/ 369008 w 4349620"/>
                  <a:gd name="connsiteY78" fmla="*/ 3541059 h 5082988"/>
                  <a:gd name="connsiteX79" fmla="*/ 144890 w 4349620"/>
                  <a:gd name="connsiteY79" fmla="*/ 3209365 h 5082988"/>
                  <a:gd name="connsiteX80" fmla="*/ 234537 w 4349620"/>
                  <a:gd name="connsiteY80" fmla="*/ 3021106 h 5082988"/>
                  <a:gd name="connsiteX81" fmla="*/ 73173 w 4349620"/>
                  <a:gd name="connsiteY81" fmla="*/ 2904565 h 5082988"/>
                  <a:gd name="connsiteX82" fmla="*/ 171784 w 4349620"/>
                  <a:gd name="connsiteY82" fmla="*/ 2590800 h 5082988"/>
                  <a:gd name="connsiteX83" fmla="*/ 270396 w 4349620"/>
                  <a:gd name="connsiteY83" fmla="*/ 2528047 h 5082988"/>
                  <a:gd name="connsiteX84" fmla="*/ 216608 w 4349620"/>
                  <a:gd name="connsiteY84" fmla="*/ 2402541 h 5082988"/>
                  <a:gd name="connsiteX85" fmla="*/ 126961 w 4349620"/>
                  <a:gd name="connsiteY85" fmla="*/ 2402541 h 5082988"/>
                  <a:gd name="connsiteX86" fmla="*/ 198678 w 4349620"/>
                  <a:gd name="connsiteY86" fmla="*/ 2303929 h 5082988"/>
                  <a:gd name="connsiteX87" fmla="*/ 100067 w 4349620"/>
                  <a:gd name="connsiteY87" fmla="*/ 2277035 h 5082988"/>
                  <a:gd name="connsiteX88" fmla="*/ 73173 w 4349620"/>
                  <a:gd name="connsiteY88" fmla="*/ 2151529 h 5082988"/>
                  <a:gd name="connsiteX89" fmla="*/ 109031 w 4349620"/>
                  <a:gd name="connsiteY89" fmla="*/ 2106706 h 5082988"/>
                  <a:gd name="connsiteX90" fmla="*/ 109031 w 4349620"/>
                  <a:gd name="connsiteY90" fmla="*/ 2026023 h 5082988"/>
                  <a:gd name="connsiteX91" fmla="*/ 1455 w 4349620"/>
                  <a:gd name="connsiteY91" fmla="*/ 1954306 h 5082988"/>
                  <a:gd name="connsiteX92" fmla="*/ 198678 w 4349620"/>
                  <a:gd name="connsiteY92" fmla="*/ 1891553 h 5082988"/>
                  <a:gd name="connsiteX93" fmla="*/ 144890 w 4349620"/>
                  <a:gd name="connsiteY93" fmla="*/ 1855694 h 5082988"/>
                  <a:gd name="connsiteX94" fmla="*/ 216608 w 4349620"/>
                  <a:gd name="connsiteY94" fmla="*/ 1685365 h 5082988"/>
                  <a:gd name="connsiteX95" fmla="*/ 117996 w 4349620"/>
                  <a:gd name="connsiteY95" fmla="*/ 1362635 h 5082988"/>
                  <a:gd name="connsiteX96" fmla="*/ 207643 w 4349620"/>
                  <a:gd name="connsiteY96" fmla="*/ 1299882 h 5082988"/>
                  <a:gd name="connsiteX97" fmla="*/ 315220 w 4349620"/>
                  <a:gd name="connsiteY97" fmla="*/ 1389529 h 5082988"/>
                  <a:gd name="connsiteX98" fmla="*/ 467620 w 4349620"/>
                  <a:gd name="connsiteY98" fmla="*/ 1326776 h 5082988"/>
                  <a:gd name="connsiteX99" fmla="*/ 548302 w 4349620"/>
                  <a:gd name="connsiteY99" fmla="*/ 1362635 h 5082988"/>
                  <a:gd name="connsiteX100" fmla="*/ 566231 w 4349620"/>
                  <a:gd name="connsiteY100" fmla="*/ 1281953 h 5082988"/>
                  <a:gd name="connsiteX101" fmla="*/ 485549 w 4349620"/>
                  <a:gd name="connsiteY101" fmla="*/ 1237129 h 5082988"/>
                  <a:gd name="connsiteX102" fmla="*/ 620020 w 4349620"/>
                  <a:gd name="connsiteY102" fmla="*/ 1102659 h 5082988"/>
                  <a:gd name="connsiteX103" fmla="*/ 691737 w 4349620"/>
                  <a:gd name="connsiteY103" fmla="*/ 905435 h 5082988"/>
                  <a:gd name="connsiteX104" fmla="*/ 557267 w 4349620"/>
                  <a:gd name="connsiteY104" fmla="*/ 887506 h 5082988"/>
                  <a:gd name="connsiteX105" fmla="*/ 530373 w 4349620"/>
                  <a:gd name="connsiteY105" fmla="*/ 744070 h 5082988"/>
                  <a:gd name="connsiteX106" fmla="*/ 727596 w 4349620"/>
                  <a:gd name="connsiteY106" fmla="*/ 744070 h 5082988"/>
                  <a:gd name="connsiteX107" fmla="*/ 700702 w 4349620"/>
                  <a:gd name="connsiteY107" fmla="*/ 618565 h 5082988"/>
                  <a:gd name="connsiteX108" fmla="*/ 799314 w 4349620"/>
                  <a:gd name="connsiteY108" fmla="*/ 546847 h 5082988"/>
                  <a:gd name="connsiteX109" fmla="*/ 799314 w 4349620"/>
                  <a:gd name="connsiteY109" fmla="*/ 331694 h 5082988"/>
                  <a:gd name="connsiteX110" fmla="*/ 853102 w 4349620"/>
                  <a:gd name="connsiteY110" fmla="*/ 242047 h 5082988"/>
                  <a:gd name="connsiteX111" fmla="*/ 745526 w 4349620"/>
                  <a:gd name="connsiteY111" fmla="*/ 206188 h 5082988"/>
                  <a:gd name="connsiteX112" fmla="*/ 754490 w 4349620"/>
                  <a:gd name="connsiteY112" fmla="*/ 71717 h 5082988"/>
                  <a:gd name="connsiteX113" fmla="*/ 835173 w 4349620"/>
                  <a:gd name="connsiteY113" fmla="*/ 0 h 5082988"/>
                  <a:gd name="connsiteX0" fmla="*/ 4340373 w 4340373"/>
                  <a:gd name="connsiteY0" fmla="*/ 2151529 h 5082988"/>
                  <a:gd name="connsiteX1" fmla="*/ 4179008 w 4340373"/>
                  <a:gd name="connsiteY1" fmla="*/ 2097741 h 5082988"/>
                  <a:gd name="connsiteX2" fmla="*/ 4179008 w 4340373"/>
                  <a:gd name="connsiteY2" fmla="*/ 2196353 h 5082988"/>
                  <a:gd name="connsiteX3" fmla="*/ 4259690 w 4340373"/>
                  <a:gd name="connsiteY3" fmla="*/ 2205317 h 5082988"/>
                  <a:gd name="connsiteX4" fmla="*/ 3999714 w 4340373"/>
                  <a:gd name="connsiteY4" fmla="*/ 2321859 h 5082988"/>
                  <a:gd name="connsiteX5" fmla="*/ 3990749 w 4340373"/>
                  <a:gd name="connsiteY5" fmla="*/ 2366682 h 5082988"/>
                  <a:gd name="connsiteX6" fmla="*/ 3838349 w 4340373"/>
                  <a:gd name="connsiteY6" fmla="*/ 2384612 h 5082988"/>
                  <a:gd name="connsiteX7" fmla="*/ 3811455 w 4340373"/>
                  <a:gd name="connsiteY7" fmla="*/ 2465294 h 5082988"/>
                  <a:gd name="connsiteX8" fmla="*/ 3712843 w 4340373"/>
                  <a:gd name="connsiteY8" fmla="*/ 2420470 h 5082988"/>
                  <a:gd name="connsiteX9" fmla="*/ 3712843 w 4340373"/>
                  <a:gd name="connsiteY9" fmla="*/ 2501153 h 5082988"/>
                  <a:gd name="connsiteX10" fmla="*/ 3614231 w 4340373"/>
                  <a:gd name="connsiteY10" fmla="*/ 2501153 h 5082988"/>
                  <a:gd name="connsiteX11" fmla="*/ 3551478 w 4340373"/>
                  <a:gd name="connsiteY11" fmla="*/ 2563906 h 5082988"/>
                  <a:gd name="connsiteX12" fmla="*/ 3551478 w 4340373"/>
                  <a:gd name="connsiteY12" fmla="*/ 2653553 h 5082988"/>
                  <a:gd name="connsiteX13" fmla="*/ 3488726 w 4340373"/>
                  <a:gd name="connsiteY13" fmla="*/ 2653553 h 5082988"/>
                  <a:gd name="connsiteX14" fmla="*/ 3479761 w 4340373"/>
                  <a:gd name="connsiteY14" fmla="*/ 2581835 h 5082988"/>
                  <a:gd name="connsiteX15" fmla="*/ 3372184 w 4340373"/>
                  <a:gd name="connsiteY15" fmla="*/ 2653553 h 5082988"/>
                  <a:gd name="connsiteX16" fmla="*/ 3273573 w 4340373"/>
                  <a:gd name="connsiteY16" fmla="*/ 2644588 h 5082988"/>
                  <a:gd name="connsiteX17" fmla="*/ 3219784 w 4340373"/>
                  <a:gd name="connsiteY17" fmla="*/ 2832847 h 5082988"/>
                  <a:gd name="connsiteX18" fmla="*/ 3112208 w 4340373"/>
                  <a:gd name="connsiteY18" fmla="*/ 2707341 h 5082988"/>
                  <a:gd name="connsiteX19" fmla="*/ 3085314 w 4340373"/>
                  <a:gd name="connsiteY19" fmla="*/ 2743200 h 5082988"/>
                  <a:gd name="connsiteX20" fmla="*/ 3148067 w 4340373"/>
                  <a:gd name="connsiteY20" fmla="*/ 2886635 h 5082988"/>
                  <a:gd name="connsiteX21" fmla="*/ 3327361 w 4340373"/>
                  <a:gd name="connsiteY21" fmla="*/ 3030070 h 5082988"/>
                  <a:gd name="connsiteX22" fmla="*/ 3264608 w 4340373"/>
                  <a:gd name="connsiteY22" fmla="*/ 3164541 h 5082988"/>
                  <a:gd name="connsiteX23" fmla="*/ 3345290 w 4340373"/>
                  <a:gd name="connsiteY23" fmla="*/ 3334870 h 5082988"/>
                  <a:gd name="connsiteX24" fmla="*/ 3443902 w 4340373"/>
                  <a:gd name="connsiteY24" fmla="*/ 3505200 h 5082988"/>
                  <a:gd name="connsiteX25" fmla="*/ 3533549 w 4340373"/>
                  <a:gd name="connsiteY25" fmla="*/ 3496235 h 5082988"/>
                  <a:gd name="connsiteX26" fmla="*/ 3910067 w 4340373"/>
                  <a:gd name="connsiteY26" fmla="*/ 4186517 h 5082988"/>
                  <a:gd name="connsiteX27" fmla="*/ 3793526 w 4340373"/>
                  <a:gd name="connsiteY27" fmla="*/ 4105835 h 5082988"/>
                  <a:gd name="connsiteX28" fmla="*/ 3748702 w 4340373"/>
                  <a:gd name="connsiteY28" fmla="*/ 4303059 h 5082988"/>
                  <a:gd name="connsiteX29" fmla="*/ 3425973 w 4340373"/>
                  <a:gd name="connsiteY29" fmla="*/ 4455459 h 5082988"/>
                  <a:gd name="connsiteX30" fmla="*/ 3515620 w 4340373"/>
                  <a:gd name="connsiteY30" fmla="*/ 4607859 h 5082988"/>
                  <a:gd name="connsiteX31" fmla="*/ 3560443 w 4340373"/>
                  <a:gd name="connsiteY31" fmla="*/ 4688541 h 5082988"/>
                  <a:gd name="connsiteX32" fmla="*/ 3506655 w 4340373"/>
                  <a:gd name="connsiteY32" fmla="*/ 4787153 h 5082988"/>
                  <a:gd name="connsiteX33" fmla="*/ 3614231 w 4340373"/>
                  <a:gd name="connsiteY33" fmla="*/ 4805082 h 5082988"/>
                  <a:gd name="connsiteX34" fmla="*/ 3578373 w 4340373"/>
                  <a:gd name="connsiteY34" fmla="*/ 4975412 h 5082988"/>
                  <a:gd name="connsiteX35" fmla="*/ 3425973 w 4340373"/>
                  <a:gd name="connsiteY35" fmla="*/ 4921623 h 5082988"/>
                  <a:gd name="connsiteX36" fmla="*/ 3425973 w 4340373"/>
                  <a:gd name="connsiteY36" fmla="*/ 4796117 h 5082988"/>
                  <a:gd name="connsiteX37" fmla="*/ 3291502 w 4340373"/>
                  <a:gd name="connsiteY37" fmla="*/ 4849906 h 5082988"/>
                  <a:gd name="connsiteX38" fmla="*/ 3210820 w 4340373"/>
                  <a:gd name="connsiteY38" fmla="*/ 4787153 h 5082988"/>
                  <a:gd name="connsiteX39" fmla="*/ 3121173 w 4340373"/>
                  <a:gd name="connsiteY39" fmla="*/ 4751294 h 5082988"/>
                  <a:gd name="connsiteX40" fmla="*/ 3121173 w 4340373"/>
                  <a:gd name="connsiteY40" fmla="*/ 4894729 h 5082988"/>
                  <a:gd name="connsiteX41" fmla="*/ 2789478 w 4340373"/>
                  <a:gd name="connsiteY41" fmla="*/ 4867835 h 5082988"/>
                  <a:gd name="connsiteX42" fmla="*/ 2762584 w 4340373"/>
                  <a:gd name="connsiteY42" fmla="*/ 4957482 h 5082988"/>
                  <a:gd name="connsiteX43" fmla="*/ 2708796 w 4340373"/>
                  <a:gd name="connsiteY43" fmla="*/ 4957482 h 5082988"/>
                  <a:gd name="connsiteX44" fmla="*/ 2699831 w 4340373"/>
                  <a:gd name="connsiteY44" fmla="*/ 5020235 h 5082988"/>
                  <a:gd name="connsiteX45" fmla="*/ 2448820 w 4340373"/>
                  <a:gd name="connsiteY45" fmla="*/ 5029200 h 5082988"/>
                  <a:gd name="connsiteX46" fmla="*/ 2403996 w 4340373"/>
                  <a:gd name="connsiteY46" fmla="*/ 4912659 h 5082988"/>
                  <a:gd name="connsiteX47" fmla="*/ 2296420 w 4340373"/>
                  <a:gd name="connsiteY47" fmla="*/ 4921623 h 5082988"/>
                  <a:gd name="connsiteX48" fmla="*/ 2179878 w 4340373"/>
                  <a:gd name="connsiteY48" fmla="*/ 4849906 h 5082988"/>
                  <a:gd name="connsiteX49" fmla="*/ 2179878 w 4340373"/>
                  <a:gd name="connsiteY49" fmla="*/ 5029200 h 5082988"/>
                  <a:gd name="connsiteX50" fmla="*/ 2072302 w 4340373"/>
                  <a:gd name="connsiteY50" fmla="*/ 5082988 h 5082988"/>
                  <a:gd name="connsiteX51" fmla="*/ 2036443 w 4340373"/>
                  <a:gd name="connsiteY51" fmla="*/ 5029200 h 5082988"/>
                  <a:gd name="connsiteX52" fmla="*/ 1991620 w 4340373"/>
                  <a:gd name="connsiteY52" fmla="*/ 5020235 h 5082988"/>
                  <a:gd name="connsiteX53" fmla="*/ 1982655 w 4340373"/>
                  <a:gd name="connsiteY53" fmla="*/ 4912659 h 5082988"/>
                  <a:gd name="connsiteX54" fmla="*/ 1910937 w 4340373"/>
                  <a:gd name="connsiteY54" fmla="*/ 4930588 h 5082988"/>
                  <a:gd name="connsiteX55" fmla="*/ 1866114 w 4340373"/>
                  <a:gd name="connsiteY55" fmla="*/ 4885765 h 5082988"/>
                  <a:gd name="connsiteX56" fmla="*/ 1794396 w 4340373"/>
                  <a:gd name="connsiteY56" fmla="*/ 4903694 h 5082988"/>
                  <a:gd name="connsiteX57" fmla="*/ 1390984 w 4340373"/>
                  <a:gd name="connsiteY57" fmla="*/ 4778188 h 5082988"/>
                  <a:gd name="connsiteX58" fmla="*/ 1265478 w 4340373"/>
                  <a:gd name="connsiteY58" fmla="*/ 4751294 h 5082988"/>
                  <a:gd name="connsiteX59" fmla="*/ 1265478 w 4340373"/>
                  <a:gd name="connsiteY59" fmla="*/ 4652682 h 5082988"/>
                  <a:gd name="connsiteX60" fmla="*/ 1113078 w 4340373"/>
                  <a:gd name="connsiteY60" fmla="*/ 4670612 h 5082988"/>
                  <a:gd name="connsiteX61" fmla="*/ 1139973 w 4340373"/>
                  <a:gd name="connsiteY61" fmla="*/ 4760259 h 5082988"/>
                  <a:gd name="connsiteX62" fmla="*/ 1157902 w 4340373"/>
                  <a:gd name="connsiteY62" fmla="*/ 4760259 h 5082988"/>
                  <a:gd name="connsiteX63" fmla="*/ 1157902 w 4340373"/>
                  <a:gd name="connsiteY63" fmla="*/ 4831976 h 5082988"/>
                  <a:gd name="connsiteX64" fmla="*/ 1041361 w 4340373"/>
                  <a:gd name="connsiteY64" fmla="*/ 4805082 h 5082988"/>
                  <a:gd name="connsiteX65" fmla="*/ 888961 w 4340373"/>
                  <a:gd name="connsiteY65" fmla="*/ 4840941 h 5082988"/>
                  <a:gd name="connsiteX66" fmla="*/ 790349 w 4340373"/>
                  <a:gd name="connsiteY66" fmla="*/ 4796117 h 5082988"/>
                  <a:gd name="connsiteX67" fmla="*/ 709667 w 4340373"/>
                  <a:gd name="connsiteY67" fmla="*/ 4823012 h 5082988"/>
                  <a:gd name="connsiteX68" fmla="*/ 646914 w 4340373"/>
                  <a:gd name="connsiteY68" fmla="*/ 4733365 h 5082988"/>
                  <a:gd name="connsiteX69" fmla="*/ 700702 w 4340373"/>
                  <a:gd name="connsiteY69" fmla="*/ 4491317 h 5082988"/>
                  <a:gd name="connsiteX70" fmla="*/ 808278 w 4340373"/>
                  <a:gd name="connsiteY70" fmla="*/ 4087906 h 5082988"/>
                  <a:gd name="connsiteX71" fmla="*/ 1104114 w 4340373"/>
                  <a:gd name="connsiteY71" fmla="*/ 3738282 h 5082988"/>
                  <a:gd name="connsiteX72" fmla="*/ 727596 w 4340373"/>
                  <a:gd name="connsiteY72" fmla="*/ 3612776 h 5082988"/>
                  <a:gd name="connsiteX73" fmla="*/ 673808 w 4340373"/>
                  <a:gd name="connsiteY73" fmla="*/ 3523129 h 5082988"/>
                  <a:gd name="connsiteX74" fmla="*/ 602090 w 4340373"/>
                  <a:gd name="connsiteY74" fmla="*/ 3594847 h 5082988"/>
                  <a:gd name="connsiteX75" fmla="*/ 449690 w 4340373"/>
                  <a:gd name="connsiteY75" fmla="*/ 3523129 h 5082988"/>
                  <a:gd name="connsiteX76" fmla="*/ 404867 w 4340373"/>
                  <a:gd name="connsiteY76" fmla="*/ 3496235 h 5082988"/>
                  <a:gd name="connsiteX77" fmla="*/ 369008 w 4340373"/>
                  <a:gd name="connsiteY77" fmla="*/ 3541059 h 5082988"/>
                  <a:gd name="connsiteX78" fmla="*/ 144890 w 4340373"/>
                  <a:gd name="connsiteY78" fmla="*/ 3209365 h 5082988"/>
                  <a:gd name="connsiteX79" fmla="*/ 234537 w 4340373"/>
                  <a:gd name="connsiteY79" fmla="*/ 3021106 h 5082988"/>
                  <a:gd name="connsiteX80" fmla="*/ 73173 w 4340373"/>
                  <a:gd name="connsiteY80" fmla="*/ 2904565 h 5082988"/>
                  <a:gd name="connsiteX81" fmla="*/ 171784 w 4340373"/>
                  <a:gd name="connsiteY81" fmla="*/ 2590800 h 5082988"/>
                  <a:gd name="connsiteX82" fmla="*/ 270396 w 4340373"/>
                  <a:gd name="connsiteY82" fmla="*/ 2528047 h 5082988"/>
                  <a:gd name="connsiteX83" fmla="*/ 216608 w 4340373"/>
                  <a:gd name="connsiteY83" fmla="*/ 2402541 h 5082988"/>
                  <a:gd name="connsiteX84" fmla="*/ 126961 w 4340373"/>
                  <a:gd name="connsiteY84" fmla="*/ 2402541 h 5082988"/>
                  <a:gd name="connsiteX85" fmla="*/ 198678 w 4340373"/>
                  <a:gd name="connsiteY85" fmla="*/ 2303929 h 5082988"/>
                  <a:gd name="connsiteX86" fmla="*/ 100067 w 4340373"/>
                  <a:gd name="connsiteY86" fmla="*/ 2277035 h 5082988"/>
                  <a:gd name="connsiteX87" fmla="*/ 73173 w 4340373"/>
                  <a:gd name="connsiteY87" fmla="*/ 2151529 h 5082988"/>
                  <a:gd name="connsiteX88" fmla="*/ 109031 w 4340373"/>
                  <a:gd name="connsiteY88" fmla="*/ 2106706 h 5082988"/>
                  <a:gd name="connsiteX89" fmla="*/ 109031 w 4340373"/>
                  <a:gd name="connsiteY89" fmla="*/ 2026023 h 5082988"/>
                  <a:gd name="connsiteX90" fmla="*/ 1455 w 4340373"/>
                  <a:gd name="connsiteY90" fmla="*/ 1954306 h 5082988"/>
                  <a:gd name="connsiteX91" fmla="*/ 198678 w 4340373"/>
                  <a:gd name="connsiteY91" fmla="*/ 1891553 h 5082988"/>
                  <a:gd name="connsiteX92" fmla="*/ 144890 w 4340373"/>
                  <a:gd name="connsiteY92" fmla="*/ 1855694 h 5082988"/>
                  <a:gd name="connsiteX93" fmla="*/ 216608 w 4340373"/>
                  <a:gd name="connsiteY93" fmla="*/ 1685365 h 5082988"/>
                  <a:gd name="connsiteX94" fmla="*/ 117996 w 4340373"/>
                  <a:gd name="connsiteY94" fmla="*/ 1362635 h 5082988"/>
                  <a:gd name="connsiteX95" fmla="*/ 207643 w 4340373"/>
                  <a:gd name="connsiteY95" fmla="*/ 1299882 h 5082988"/>
                  <a:gd name="connsiteX96" fmla="*/ 315220 w 4340373"/>
                  <a:gd name="connsiteY96" fmla="*/ 1389529 h 5082988"/>
                  <a:gd name="connsiteX97" fmla="*/ 467620 w 4340373"/>
                  <a:gd name="connsiteY97" fmla="*/ 1326776 h 5082988"/>
                  <a:gd name="connsiteX98" fmla="*/ 548302 w 4340373"/>
                  <a:gd name="connsiteY98" fmla="*/ 1362635 h 5082988"/>
                  <a:gd name="connsiteX99" fmla="*/ 566231 w 4340373"/>
                  <a:gd name="connsiteY99" fmla="*/ 1281953 h 5082988"/>
                  <a:gd name="connsiteX100" fmla="*/ 485549 w 4340373"/>
                  <a:gd name="connsiteY100" fmla="*/ 1237129 h 5082988"/>
                  <a:gd name="connsiteX101" fmla="*/ 620020 w 4340373"/>
                  <a:gd name="connsiteY101" fmla="*/ 1102659 h 5082988"/>
                  <a:gd name="connsiteX102" fmla="*/ 691737 w 4340373"/>
                  <a:gd name="connsiteY102" fmla="*/ 905435 h 5082988"/>
                  <a:gd name="connsiteX103" fmla="*/ 557267 w 4340373"/>
                  <a:gd name="connsiteY103" fmla="*/ 887506 h 5082988"/>
                  <a:gd name="connsiteX104" fmla="*/ 530373 w 4340373"/>
                  <a:gd name="connsiteY104" fmla="*/ 744070 h 5082988"/>
                  <a:gd name="connsiteX105" fmla="*/ 727596 w 4340373"/>
                  <a:gd name="connsiteY105" fmla="*/ 744070 h 5082988"/>
                  <a:gd name="connsiteX106" fmla="*/ 700702 w 4340373"/>
                  <a:gd name="connsiteY106" fmla="*/ 618565 h 5082988"/>
                  <a:gd name="connsiteX107" fmla="*/ 799314 w 4340373"/>
                  <a:gd name="connsiteY107" fmla="*/ 546847 h 5082988"/>
                  <a:gd name="connsiteX108" fmla="*/ 799314 w 4340373"/>
                  <a:gd name="connsiteY108" fmla="*/ 331694 h 5082988"/>
                  <a:gd name="connsiteX109" fmla="*/ 853102 w 4340373"/>
                  <a:gd name="connsiteY109" fmla="*/ 242047 h 5082988"/>
                  <a:gd name="connsiteX110" fmla="*/ 745526 w 4340373"/>
                  <a:gd name="connsiteY110" fmla="*/ 206188 h 5082988"/>
                  <a:gd name="connsiteX111" fmla="*/ 754490 w 4340373"/>
                  <a:gd name="connsiteY111" fmla="*/ 71717 h 5082988"/>
                  <a:gd name="connsiteX112" fmla="*/ 835173 w 4340373"/>
                  <a:gd name="connsiteY112" fmla="*/ 0 h 5082988"/>
                  <a:gd name="connsiteX0" fmla="*/ 4179008 w 4265369"/>
                  <a:gd name="connsiteY0" fmla="*/ 2097741 h 5082988"/>
                  <a:gd name="connsiteX1" fmla="*/ 4179008 w 4265369"/>
                  <a:gd name="connsiteY1" fmla="*/ 2196353 h 5082988"/>
                  <a:gd name="connsiteX2" fmla="*/ 4259690 w 4265369"/>
                  <a:gd name="connsiteY2" fmla="*/ 2205317 h 5082988"/>
                  <a:gd name="connsiteX3" fmla="*/ 3999714 w 4265369"/>
                  <a:gd name="connsiteY3" fmla="*/ 2321859 h 5082988"/>
                  <a:gd name="connsiteX4" fmla="*/ 3990749 w 4265369"/>
                  <a:gd name="connsiteY4" fmla="*/ 2366682 h 5082988"/>
                  <a:gd name="connsiteX5" fmla="*/ 3838349 w 4265369"/>
                  <a:gd name="connsiteY5" fmla="*/ 2384612 h 5082988"/>
                  <a:gd name="connsiteX6" fmla="*/ 3811455 w 4265369"/>
                  <a:gd name="connsiteY6" fmla="*/ 2465294 h 5082988"/>
                  <a:gd name="connsiteX7" fmla="*/ 3712843 w 4265369"/>
                  <a:gd name="connsiteY7" fmla="*/ 2420470 h 5082988"/>
                  <a:gd name="connsiteX8" fmla="*/ 3712843 w 4265369"/>
                  <a:gd name="connsiteY8" fmla="*/ 2501153 h 5082988"/>
                  <a:gd name="connsiteX9" fmla="*/ 3614231 w 4265369"/>
                  <a:gd name="connsiteY9" fmla="*/ 2501153 h 5082988"/>
                  <a:gd name="connsiteX10" fmla="*/ 3551478 w 4265369"/>
                  <a:gd name="connsiteY10" fmla="*/ 2563906 h 5082988"/>
                  <a:gd name="connsiteX11" fmla="*/ 3551478 w 4265369"/>
                  <a:gd name="connsiteY11" fmla="*/ 2653553 h 5082988"/>
                  <a:gd name="connsiteX12" fmla="*/ 3488726 w 4265369"/>
                  <a:gd name="connsiteY12" fmla="*/ 2653553 h 5082988"/>
                  <a:gd name="connsiteX13" fmla="*/ 3479761 w 4265369"/>
                  <a:gd name="connsiteY13" fmla="*/ 2581835 h 5082988"/>
                  <a:gd name="connsiteX14" fmla="*/ 3372184 w 4265369"/>
                  <a:gd name="connsiteY14" fmla="*/ 2653553 h 5082988"/>
                  <a:gd name="connsiteX15" fmla="*/ 3273573 w 4265369"/>
                  <a:gd name="connsiteY15" fmla="*/ 2644588 h 5082988"/>
                  <a:gd name="connsiteX16" fmla="*/ 3219784 w 4265369"/>
                  <a:gd name="connsiteY16" fmla="*/ 2832847 h 5082988"/>
                  <a:gd name="connsiteX17" fmla="*/ 3112208 w 4265369"/>
                  <a:gd name="connsiteY17" fmla="*/ 2707341 h 5082988"/>
                  <a:gd name="connsiteX18" fmla="*/ 3085314 w 4265369"/>
                  <a:gd name="connsiteY18" fmla="*/ 2743200 h 5082988"/>
                  <a:gd name="connsiteX19" fmla="*/ 3148067 w 4265369"/>
                  <a:gd name="connsiteY19" fmla="*/ 2886635 h 5082988"/>
                  <a:gd name="connsiteX20" fmla="*/ 3327361 w 4265369"/>
                  <a:gd name="connsiteY20" fmla="*/ 3030070 h 5082988"/>
                  <a:gd name="connsiteX21" fmla="*/ 3264608 w 4265369"/>
                  <a:gd name="connsiteY21" fmla="*/ 3164541 h 5082988"/>
                  <a:gd name="connsiteX22" fmla="*/ 3345290 w 4265369"/>
                  <a:gd name="connsiteY22" fmla="*/ 3334870 h 5082988"/>
                  <a:gd name="connsiteX23" fmla="*/ 3443902 w 4265369"/>
                  <a:gd name="connsiteY23" fmla="*/ 3505200 h 5082988"/>
                  <a:gd name="connsiteX24" fmla="*/ 3533549 w 4265369"/>
                  <a:gd name="connsiteY24" fmla="*/ 3496235 h 5082988"/>
                  <a:gd name="connsiteX25" fmla="*/ 3910067 w 4265369"/>
                  <a:gd name="connsiteY25" fmla="*/ 4186517 h 5082988"/>
                  <a:gd name="connsiteX26" fmla="*/ 3793526 w 4265369"/>
                  <a:gd name="connsiteY26" fmla="*/ 4105835 h 5082988"/>
                  <a:gd name="connsiteX27" fmla="*/ 3748702 w 4265369"/>
                  <a:gd name="connsiteY27" fmla="*/ 4303059 h 5082988"/>
                  <a:gd name="connsiteX28" fmla="*/ 3425973 w 4265369"/>
                  <a:gd name="connsiteY28" fmla="*/ 4455459 h 5082988"/>
                  <a:gd name="connsiteX29" fmla="*/ 3515620 w 4265369"/>
                  <a:gd name="connsiteY29" fmla="*/ 4607859 h 5082988"/>
                  <a:gd name="connsiteX30" fmla="*/ 3560443 w 4265369"/>
                  <a:gd name="connsiteY30" fmla="*/ 4688541 h 5082988"/>
                  <a:gd name="connsiteX31" fmla="*/ 3506655 w 4265369"/>
                  <a:gd name="connsiteY31" fmla="*/ 4787153 h 5082988"/>
                  <a:gd name="connsiteX32" fmla="*/ 3614231 w 4265369"/>
                  <a:gd name="connsiteY32" fmla="*/ 4805082 h 5082988"/>
                  <a:gd name="connsiteX33" fmla="*/ 3578373 w 4265369"/>
                  <a:gd name="connsiteY33" fmla="*/ 4975412 h 5082988"/>
                  <a:gd name="connsiteX34" fmla="*/ 3425973 w 4265369"/>
                  <a:gd name="connsiteY34" fmla="*/ 4921623 h 5082988"/>
                  <a:gd name="connsiteX35" fmla="*/ 3425973 w 4265369"/>
                  <a:gd name="connsiteY35" fmla="*/ 4796117 h 5082988"/>
                  <a:gd name="connsiteX36" fmla="*/ 3291502 w 4265369"/>
                  <a:gd name="connsiteY36" fmla="*/ 4849906 h 5082988"/>
                  <a:gd name="connsiteX37" fmla="*/ 3210820 w 4265369"/>
                  <a:gd name="connsiteY37" fmla="*/ 4787153 h 5082988"/>
                  <a:gd name="connsiteX38" fmla="*/ 3121173 w 4265369"/>
                  <a:gd name="connsiteY38" fmla="*/ 4751294 h 5082988"/>
                  <a:gd name="connsiteX39" fmla="*/ 3121173 w 4265369"/>
                  <a:gd name="connsiteY39" fmla="*/ 4894729 h 5082988"/>
                  <a:gd name="connsiteX40" fmla="*/ 2789478 w 4265369"/>
                  <a:gd name="connsiteY40" fmla="*/ 4867835 h 5082988"/>
                  <a:gd name="connsiteX41" fmla="*/ 2762584 w 4265369"/>
                  <a:gd name="connsiteY41" fmla="*/ 4957482 h 5082988"/>
                  <a:gd name="connsiteX42" fmla="*/ 2708796 w 4265369"/>
                  <a:gd name="connsiteY42" fmla="*/ 4957482 h 5082988"/>
                  <a:gd name="connsiteX43" fmla="*/ 2699831 w 4265369"/>
                  <a:gd name="connsiteY43" fmla="*/ 5020235 h 5082988"/>
                  <a:gd name="connsiteX44" fmla="*/ 2448820 w 4265369"/>
                  <a:gd name="connsiteY44" fmla="*/ 5029200 h 5082988"/>
                  <a:gd name="connsiteX45" fmla="*/ 2403996 w 4265369"/>
                  <a:gd name="connsiteY45" fmla="*/ 4912659 h 5082988"/>
                  <a:gd name="connsiteX46" fmla="*/ 2296420 w 4265369"/>
                  <a:gd name="connsiteY46" fmla="*/ 4921623 h 5082988"/>
                  <a:gd name="connsiteX47" fmla="*/ 2179878 w 4265369"/>
                  <a:gd name="connsiteY47" fmla="*/ 4849906 h 5082988"/>
                  <a:gd name="connsiteX48" fmla="*/ 2179878 w 4265369"/>
                  <a:gd name="connsiteY48" fmla="*/ 5029200 h 5082988"/>
                  <a:gd name="connsiteX49" fmla="*/ 2072302 w 4265369"/>
                  <a:gd name="connsiteY49" fmla="*/ 5082988 h 5082988"/>
                  <a:gd name="connsiteX50" fmla="*/ 2036443 w 4265369"/>
                  <a:gd name="connsiteY50" fmla="*/ 5029200 h 5082988"/>
                  <a:gd name="connsiteX51" fmla="*/ 1991620 w 4265369"/>
                  <a:gd name="connsiteY51" fmla="*/ 5020235 h 5082988"/>
                  <a:gd name="connsiteX52" fmla="*/ 1982655 w 4265369"/>
                  <a:gd name="connsiteY52" fmla="*/ 4912659 h 5082988"/>
                  <a:gd name="connsiteX53" fmla="*/ 1910937 w 4265369"/>
                  <a:gd name="connsiteY53" fmla="*/ 4930588 h 5082988"/>
                  <a:gd name="connsiteX54" fmla="*/ 1866114 w 4265369"/>
                  <a:gd name="connsiteY54" fmla="*/ 4885765 h 5082988"/>
                  <a:gd name="connsiteX55" fmla="*/ 1794396 w 4265369"/>
                  <a:gd name="connsiteY55" fmla="*/ 4903694 h 5082988"/>
                  <a:gd name="connsiteX56" fmla="*/ 1390984 w 4265369"/>
                  <a:gd name="connsiteY56" fmla="*/ 4778188 h 5082988"/>
                  <a:gd name="connsiteX57" fmla="*/ 1265478 w 4265369"/>
                  <a:gd name="connsiteY57" fmla="*/ 4751294 h 5082988"/>
                  <a:gd name="connsiteX58" fmla="*/ 1265478 w 4265369"/>
                  <a:gd name="connsiteY58" fmla="*/ 4652682 h 5082988"/>
                  <a:gd name="connsiteX59" fmla="*/ 1113078 w 4265369"/>
                  <a:gd name="connsiteY59" fmla="*/ 4670612 h 5082988"/>
                  <a:gd name="connsiteX60" fmla="*/ 1139973 w 4265369"/>
                  <a:gd name="connsiteY60" fmla="*/ 4760259 h 5082988"/>
                  <a:gd name="connsiteX61" fmla="*/ 1157902 w 4265369"/>
                  <a:gd name="connsiteY61" fmla="*/ 4760259 h 5082988"/>
                  <a:gd name="connsiteX62" fmla="*/ 1157902 w 4265369"/>
                  <a:gd name="connsiteY62" fmla="*/ 4831976 h 5082988"/>
                  <a:gd name="connsiteX63" fmla="*/ 1041361 w 4265369"/>
                  <a:gd name="connsiteY63" fmla="*/ 4805082 h 5082988"/>
                  <a:gd name="connsiteX64" fmla="*/ 888961 w 4265369"/>
                  <a:gd name="connsiteY64" fmla="*/ 4840941 h 5082988"/>
                  <a:gd name="connsiteX65" fmla="*/ 790349 w 4265369"/>
                  <a:gd name="connsiteY65" fmla="*/ 4796117 h 5082988"/>
                  <a:gd name="connsiteX66" fmla="*/ 709667 w 4265369"/>
                  <a:gd name="connsiteY66" fmla="*/ 4823012 h 5082988"/>
                  <a:gd name="connsiteX67" fmla="*/ 646914 w 4265369"/>
                  <a:gd name="connsiteY67" fmla="*/ 4733365 h 5082988"/>
                  <a:gd name="connsiteX68" fmla="*/ 700702 w 4265369"/>
                  <a:gd name="connsiteY68" fmla="*/ 4491317 h 5082988"/>
                  <a:gd name="connsiteX69" fmla="*/ 808278 w 4265369"/>
                  <a:gd name="connsiteY69" fmla="*/ 4087906 h 5082988"/>
                  <a:gd name="connsiteX70" fmla="*/ 1104114 w 4265369"/>
                  <a:gd name="connsiteY70" fmla="*/ 3738282 h 5082988"/>
                  <a:gd name="connsiteX71" fmla="*/ 727596 w 4265369"/>
                  <a:gd name="connsiteY71" fmla="*/ 3612776 h 5082988"/>
                  <a:gd name="connsiteX72" fmla="*/ 673808 w 4265369"/>
                  <a:gd name="connsiteY72" fmla="*/ 3523129 h 5082988"/>
                  <a:gd name="connsiteX73" fmla="*/ 602090 w 4265369"/>
                  <a:gd name="connsiteY73" fmla="*/ 3594847 h 5082988"/>
                  <a:gd name="connsiteX74" fmla="*/ 449690 w 4265369"/>
                  <a:gd name="connsiteY74" fmla="*/ 3523129 h 5082988"/>
                  <a:gd name="connsiteX75" fmla="*/ 404867 w 4265369"/>
                  <a:gd name="connsiteY75" fmla="*/ 3496235 h 5082988"/>
                  <a:gd name="connsiteX76" fmla="*/ 369008 w 4265369"/>
                  <a:gd name="connsiteY76" fmla="*/ 3541059 h 5082988"/>
                  <a:gd name="connsiteX77" fmla="*/ 144890 w 4265369"/>
                  <a:gd name="connsiteY77" fmla="*/ 3209365 h 5082988"/>
                  <a:gd name="connsiteX78" fmla="*/ 234537 w 4265369"/>
                  <a:gd name="connsiteY78" fmla="*/ 3021106 h 5082988"/>
                  <a:gd name="connsiteX79" fmla="*/ 73173 w 4265369"/>
                  <a:gd name="connsiteY79" fmla="*/ 2904565 h 5082988"/>
                  <a:gd name="connsiteX80" fmla="*/ 171784 w 4265369"/>
                  <a:gd name="connsiteY80" fmla="*/ 2590800 h 5082988"/>
                  <a:gd name="connsiteX81" fmla="*/ 270396 w 4265369"/>
                  <a:gd name="connsiteY81" fmla="*/ 2528047 h 5082988"/>
                  <a:gd name="connsiteX82" fmla="*/ 216608 w 4265369"/>
                  <a:gd name="connsiteY82" fmla="*/ 2402541 h 5082988"/>
                  <a:gd name="connsiteX83" fmla="*/ 126961 w 4265369"/>
                  <a:gd name="connsiteY83" fmla="*/ 2402541 h 5082988"/>
                  <a:gd name="connsiteX84" fmla="*/ 198678 w 4265369"/>
                  <a:gd name="connsiteY84" fmla="*/ 2303929 h 5082988"/>
                  <a:gd name="connsiteX85" fmla="*/ 100067 w 4265369"/>
                  <a:gd name="connsiteY85" fmla="*/ 2277035 h 5082988"/>
                  <a:gd name="connsiteX86" fmla="*/ 73173 w 4265369"/>
                  <a:gd name="connsiteY86" fmla="*/ 2151529 h 5082988"/>
                  <a:gd name="connsiteX87" fmla="*/ 109031 w 4265369"/>
                  <a:gd name="connsiteY87" fmla="*/ 2106706 h 5082988"/>
                  <a:gd name="connsiteX88" fmla="*/ 109031 w 4265369"/>
                  <a:gd name="connsiteY88" fmla="*/ 2026023 h 5082988"/>
                  <a:gd name="connsiteX89" fmla="*/ 1455 w 4265369"/>
                  <a:gd name="connsiteY89" fmla="*/ 1954306 h 5082988"/>
                  <a:gd name="connsiteX90" fmla="*/ 198678 w 4265369"/>
                  <a:gd name="connsiteY90" fmla="*/ 1891553 h 5082988"/>
                  <a:gd name="connsiteX91" fmla="*/ 144890 w 4265369"/>
                  <a:gd name="connsiteY91" fmla="*/ 1855694 h 5082988"/>
                  <a:gd name="connsiteX92" fmla="*/ 216608 w 4265369"/>
                  <a:gd name="connsiteY92" fmla="*/ 1685365 h 5082988"/>
                  <a:gd name="connsiteX93" fmla="*/ 117996 w 4265369"/>
                  <a:gd name="connsiteY93" fmla="*/ 1362635 h 5082988"/>
                  <a:gd name="connsiteX94" fmla="*/ 207643 w 4265369"/>
                  <a:gd name="connsiteY94" fmla="*/ 1299882 h 5082988"/>
                  <a:gd name="connsiteX95" fmla="*/ 315220 w 4265369"/>
                  <a:gd name="connsiteY95" fmla="*/ 1389529 h 5082988"/>
                  <a:gd name="connsiteX96" fmla="*/ 467620 w 4265369"/>
                  <a:gd name="connsiteY96" fmla="*/ 1326776 h 5082988"/>
                  <a:gd name="connsiteX97" fmla="*/ 548302 w 4265369"/>
                  <a:gd name="connsiteY97" fmla="*/ 1362635 h 5082988"/>
                  <a:gd name="connsiteX98" fmla="*/ 566231 w 4265369"/>
                  <a:gd name="connsiteY98" fmla="*/ 1281953 h 5082988"/>
                  <a:gd name="connsiteX99" fmla="*/ 485549 w 4265369"/>
                  <a:gd name="connsiteY99" fmla="*/ 1237129 h 5082988"/>
                  <a:gd name="connsiteX100" fmla="*/ 620020 w 4265369"/>
                  <a:gd name="connsiteY100" fmla="*/ 1102659 h 5082988"/>
                  <a:gd name="connsiteX101" fmla="*/ 691737 w 4265369"/>
                  <a:gd name="connsiteY101" fmla="*/ 905435 h 5082988"/>
                  <a:gd name="connsiteX102" fmla="*/ 557267 w 4265369"/>
                  <a:gd name="connsiteY102" fmla="*/ 887506 h 5082988"/>
                  <a:gd name="connsiteX103" fmla="*/ 530373 w 4265369"/>
                  <a:gd name="connsiteY103" fmla="*/ 744070 h 5082988"/>
                  <a:gd name="connsiteX104" fmla="*/ 727596 w 4265369"/>
                  <a:gd name="connsiteY104" fmla="*/ 744070 h 5082988"/>
                  <a:gd name="connsiteX105" fmla="*/ 700702 w 4265369"/>
                  <a:gd name="connsiteY105" fmla="*/ 618565 h 5082988"/>
                  <a:gd name="connsiteX106" fmla="*/ 799314 w 4265369"/>
                  <a:gd name="connsiteY106" fmla="*/ 546847 h 5082988"/>
                  <a:gd name="connsiteX107" fmla="*/ 799314 w 4265369"/>
                  <a:gd name="connsiteY107" fmla="*/ 331694 h 5082988"/>
                  <a:gd name="connsiteX108" fmla="*/ 853102 w 4265369"/>
                  <a:gd name="connsiteY108" fmla="*/ 242047 h 5082988"/>
                  <a:gd name="connsiteX109" fmla="*/ 745526 w 4265369"/>
                  <a:gd name="connsiteY109" fmla="*/ 206188 h 5082988"/>
                  <a:gd name="connsiteX110" fmla="*/ 754490 w 4265369"/>
                  <a:gd name="connsiteY110" fmla="*/ 71717 h 5082988"/>
                  <a:gd name="connsiteX111" fmla="*/ 835173 w 4265369"/>
                  <a:gd name="connsiteY111" fmla="*/ 0 h 5082988"/>
                  <a:gd name="connsiteX0" fmla="*/ 4179008 w 4265369"/>
                  <a:gd name="connsiteY0" fmla="*/ 2196353 h 5082988"/>
                  <a:gd name="connsiteX1" fmla="*/ 4259690 w 4265369"/>
                  <a:gd name="connsiteY1" fmla="*/ 2205317 h 5082988"/>
                  <a:gd name="connsiteX2" fmla="*/ 3999714 w 4265369"/>
                  <a:gd name="connsiteY2" fmla="*/ 2321859 h 5082988"/>
                  <a:gd name="connsiteX3" fmla="*/ 3990749 w 4265369"/>
                  <a:gd name="connsiteY3" fmla="*/ 2366682 h 5082988"/>
                  <a:gd name="connsiteX4" fmla="*/ 3838349 w 4265369"/>
                  <a:gd name="connsiteY4" fmla="*/ 2384612 h 5082988"/>
                  <a:gd name="connsiteX5" fmla="*/ 3811455 w 4265369"/>
                  <a:gd name="connsiteY5" fmla="*/ 2465294 h 5082988"/>
                  <a:gd name="connsiteX6" fmla="*/ 3712843 w 4265369"/>
                  <a:gd name="connsiteY6" fmla="*/ 2420470 h 5082988"/>
                  <a:gd name="connsiteX7" fmla="*/ 3712843 w 4265369"/>
                  <a:gd name="connsiteY7" fmla="*/ 2501153 h 5082988"/>
                  <a:gd name="connsiteX8" fmla="*/ 3614231 w 4265369"/>
                  <a:gd name="connsiteY8" fmla="*/ 2501153 h 5082988"/>
                  <a:gd name="connsiteX9" fmla="*/ 3551478 w 4265369"/>
                  <a:gd name="connsiteY9" fmla="*/ 2563906 h 5082988"/>
                  <a:gd name="connsiteX10" fmla="*/ 3551478 w 4265369"/>
                  <a:gd name="connsiteY10" fmla="*/ 2653553 h 5082988"/>
                  <a:gd name="connsiteX11" fmla="*/ 3488726 w 4265369"/>
                  <a:gd name="connsiteY11" fmla="*/ 2653553 h 5082988"/>
                  <a:gd name="connsiteX12" fmla="*/ 3479761 w 4265369"/>
                  <a:gd name="connsiteY12" fmla="*/ 2581835 h 5082988"/>
                  <a:gd name="connsiteX13" fmla="*/ 3372184 w 4265369"/>
                  <a:gd name="connsiteY13" fmla="*/ 2653553 h 5082988"/>
                  <a:gd name="connsiteX14" fmla="*/ 3273573 w 4265369"/>
                  <a:gd name="connsiteY14" fmla="*/ 2644588 h 5082988"/>
                  <a:gd name="connsiteX15" fmla="*/ 3219784 w 4265369"/>
                  <a:gd name="connsiteY15" fmla="*/ 2832847 h 5082988"/>
                  <a:gd name="connsiteX16" fmla="*/ 3112208 w 4265369"/>
                  <a:gd name="connsiteY16" fmla="*/ 2707341 h 5082988"/>
                  <a:gd name="connsiteX17" fmla="*/ 3085314 w 4265369"/>
                  <a:gd name="connsiteY17" fmla="*/ 2743200 h 5082988"/>
                  <a:gd name="connsiteX18" fmla="*/ 3148067 w 4265369"/>
                  <a:gd name="connsiteY18" fmla="*/ 2886635 h 5082988"/>
                  <a:gd name="connsiteX19" fmla="*/ 3327361 w 4265369"/>
                  <a:gd name="connsiteY19" fmla="*/ 3030070 h 5082988"/>
                  <a:gd name="connsiteX20" fmla="*/ 3264608 w 4265369"/>
                  <a:gd name="connsiteY20" fmla="*/ 3164541 h 5082988"/>
                  <a:gd name="connsiteX21" fmla="*/ 3345290 w 4265369"/>
                  <a:gd name="connsiteY21" fmla="*/ 3334870 h 5082988"/>
                  <a:gd name="connsiteX22" fmla="*/ 3443902 w 4265369"/>
                  <a:gd name="connsiteY22" fmla="*/ 3505200 h 5082988"/>
                  <a:gd name="connsiteX23" fmla="*/ 3533549 w 4265369"/>
                  <a:gd name="connsiteY23" fmla="*/ 3496235 h 5082988"/>
                  <a:gd name="connsiteX24" fmla="*/ 3910067 w 4265369"/>
                  <a:gd name="connsiteY24" fmla="*/ 4186517 h 5082988"/>
                  <a:gd name="connsiteX25" fmla="*/ 3793526 w 4265369"/>
                  <a:gd name="connsiteY25" fmla="*/ 4105835 h 5082988"/>
                  <a:gd name="connsiteX26" fmla="*/ 3748702 w 4265369"/>
                  <a:gd name="connsiteY26" fmla="*/ 4303059 h 5082988"/>
                  <a:gd name="connsiteX27" fmla="*/ 3425973 w 4265369"/>
                  <a:gd name="connsiteY27" fmla="*/ 4455459 h 5082988"/>
                  <a:gd name="connsiteX28" fmla="*/ 3515620 w 4265369"/>
                  <a:gd name="connsiteY28" fmla="*/ 4607859 h 5082988"/>
                  <a:gd name="connsiteX29" fmla="*/ 3560443 w 4265369"/>
                  <a:gd name="connsiteY29" fmla="*/ 4688541 h 5082988"/>
                  <a:gd name="connsiteX30" fmla="*/ 3506655 w 4265369"/>
                  <a:gd name="connsiteY30" fmla="*/ 4787153 h 5082988"/>
                  <a:gd name="connsiteX31" fmla="*/ 3614231 w 4265369"/>
                  <a:gd name="connsiteY31" fmla="*/ 4805082 h 5082988"/>
                  <a:gd name="connsiteX32" fmla="*/ 3578373 w 4265369"/>
                  <a:gd name="connsiteY32" fmla="*/ 4975412 h 5082988"/>
                  <a:gd name="connsiteX33" fmla="*/ 3425973 w 4265369"/>
                  <a:gd name="connsiteY33" fmla="*/ 4921623 h 5082988"/>
                  <a:gd name="connsiteX34" fmla="*/ 3425973 w 4265369"/>
                  <a:gd name="connsiteY34" fmla="*/ 4796117 h 5082988"/>
                  <a:gd name="connsiteX35" fmla="*/ 3291502 w 4265369"/>
                  <a:gd name="connsiteY35" fmla="*/ 4849906 h 5082988"/>
                  <a:gd name="connsiteX36" fmla="*/ 3210820 w 4265369"/>
                  <a:gd name="connsiteY36" fmla="*/ 4787153 h 5082988"/>
                  <a:gd name="connsiteX37" fmla="*/ 3121173 w 4265369"/>
                  <a:gd name="connsiteY37" fmla="*/ 4751294 h 5082988"/>
                  <a:gd name="connsiteX38" fmla="*/ 3121173 w 4265369"/>
                  <a:gd name="connsiteY38" fmla="*/ 4894729 h 5082988"/>
                  <a:gd name="connsiteX39" fmla="*/ 2789478 w 4265369"/>
                  <a:gd name="connsiteY39" fmla="*/ 4867835 h 5082988"/>
                  <a:gd name="connsiteX40" fmla="*/ 2762584 w 4265369"/>
                  <a:gd name="connsiteY40" fmla="*/ 4957482 h 5082988"/>
                  <a:gd name="connsiteX41" fmla="*/ 2708796 w 4265369"/>
                  <a:gd name="connsiteY41" fmla="*/ 4957482 h 5082988"/>
                  <a:gd name="connsiteX42" fmla="*/ 2699831 w 4265369"/>
                  <a:gd name="connsiteY42" fmla="*/ 5020235 h 5082988"/>
                  <a:gd name="connsiteX43" fmla="*/ 2448820 w 4265369"/>
                  <a:gd name="connsiteY43" fmla="*/ 5029200 h 5082988"/>
                  <a:gd name="connsiteX44" fmla="*/ 2403996 w 4265369"/>
                  <a:gd name="connsiteY44" fmla="*/ 4912659 h 5082988"/>
                  <a:gd name="connsiteX45" fmla="*/ 2296420 w 4265369"/>
                  <a:gd name="connsiteY45" fmla="*/ 4921623 h 5082988"/>
                  <a:gd name="connsiteX46" fmla="*/ 2179878 w 4265369"/>
                  <a:gd name="connsiteY46" fmla="*/ 4849906 h 5082988"/>
                  <a:gd name="connsiteX47" fmla="*/ 2179878 w 4265369"/>
                  <a:gd name="connsiteY47" fmla="*/ 5029200 h 5082988"/>
                  <a:gd name="connsiteX48" fmla="*/ 2072302 w 4265369"/>
                  <a:gd name="connsiteY48" fmla="*/ 5082988 h 5082988"/>
                  <a:gd name="connsiteX49" fmla="*/ 2036443 w 4265369"/>
                  <a:gd name="connsiteY49" fmla="*/ 5029200 h 5082988"/>
                  <a:gd name="connsiteX50" fmla="*/ 1991620 w 4265369"/>
                  <a:gd name="connsiteY50" fmla="*/ 5020235 h 5082988"/>
                  <a:gd name="connsiteX51" fmla="*/ 1982655 w 4265369"/>
                  <a:gd name="connsiteY51" fmla="*/ 4912659 h 5082988"/>
                  <a:gd name="connsiteX52" fmla="*/ 1910937 w 4265369"/>
                  <a:gd name="connsiteY52" fmla="*/ 4930588 h 5082988"/>
                  <a:gd name="connsiteX53" fmla="*/ 1866114 w 4265369"/>
                  <a:gd name="connsiteY53" fmla="*/ 4885765 h 5082988"/>
                  <a:gd name="connsiteX54" fmla="*/ 1794396 w 4265369"/>
                  <a:gd name="connsiteY54" fmla="*/ 4903694 h 5082988"/>
                  <a:gd name="connsiteX55" fmla="*/ 1390984 w 4265369"/>
                  <a:gd name="connsiteY55" fmla="*/ 4778188 h 5082988"/>
                  <a:gd name="connsiteX56" fmla="*/ 1265478 w 4265369"/>
                  <a:gd name="connsiteY56" fmla="*/ 4751294 h 5082988"/>
                  <a:gd name="connsiteX57" fmla="*/ 1265478 w 4265369"/>
                  <a:gd name="connsiteY57" fmla="*/ 4652682 h 5082988"/>
                  <a:gd name="connsiteX58" fmla="*/ 1113078 w 4265369"/>
                  <a:gd name="connsiteY58" fmla="*/ 4670612 h 5082988"/>
                  <a:gd name="connsiteX59" fmla="*/ 1139973 w 4265369"/>
                  <a:gd name="connsiteY59" fmla="*/ 4760259 h 5082988"/>
                  <a:gd name="connsiteX60" fmla="*/ 1157902 w 4265369"/>
                  <a:gd name="connsiteY60" fmla="*/ 4760259 h 5082988"/>
                  <a:gd name="connsiteX61" fmla="*/ 1157902 w 4265369"/>
                  <a:gd name="connsiteY61" fmla="*/ 4831976 h 5082988"/>
                  <a:gd name="connsiteX62" fmla="*/ 1041361 w 4265369"/>
                  <a:gd name="connsiteY62" fmla="*/ 4805082 h 5082988"/>
                  <a:gd name="connsiteX63" fmla="*/ 888961 w 4265369"/>
                  <a:gd name="connsiteY63" fmla="*/ 4840941 h 5082988"/>
                  <a:gd name="connsiteX64" fmla="*/ 790349 w 4265369"/>
                  <a:gd name="connsiteY64" fmla="*/ 4796117 h 5082988"/>
                  <a:gd name="connsiteX65" fmla="*/ 709667 w 4265369"/>
                  <a:gd name="connsiteY65" fmla="*/ 4823012 h 5082988"/>
                  <a:gd name="connsiteX66" fmla="*/ 646914 w 4265369"/>
                  <a:gd name="connsiteY66" fmla="*/ 4733365 h 5082988"/>
                  <a:gd name="connsiteX67" fmla="*/ 700702 w 4265369"/>
                  <a:gd name="connsiteY67" fmla="*/ 4491317 h 5082988"/>
                  <a:gd name="connsiteX68" fmla="*/ 808278 w 4265369"/>
                  <a:gd name="connsiteY68" fmla="*/ 4087906 h 5082988"/>
                  <a:gd name="connsiteX69" fmla="*/ 1104114 w 4265369"/>
                  <a:gd name="connsiteY69" fmla="*/ 3738282 h 5082988"/>
                  <a:gd name="connsiteX70" fmla="*/ 727596 w 4265369"/>
                  <a:gd name="connsiteY70" fmla="*/ 3612776 h 5082988"/>
                  <a:gd name="connsiteX71" fmla="*/ 673808 w 4265369"/>
                  <a:gd name="connsiteY71" fmla="*/ 3523129 h 5082988"/>
                  <a:gd name="connsiteX72" fmla="*/ 602090 w 4265369"/>
                  <a:gd name="connsiteY72" fmla="*/ 3594847 h 5082988"/>
                  <a:gd name="connsiteX73" fmla="*/ 449690 w 4265369"/>
                  <a:gd name="connsiteY73" fmla="*/ 3523129 h 5082988"/>
                  <a:gd name="connsiteX74" fmla="*/ 404867 w 4265369"/>
                  <a:gd name="connsiteY74" fmla="*/ 3496235 h 5082988"/>
                  <a:gd name="connsiteX75" fmla="*/ 369008 w 4265369"/>
                  <a:gd name="connsiteY75" fmla="*/ 3541059 h 5082988"/>
                  <a:gd name="connsiteX76" fmla="*/ 144890 w 4265369"/>
                  <a:gd name="connsiteY76" fmla="*/ 3209365 h 5082988"/>
                  <a:gd name="connsiteX77" fmla="*/ 234537 w 4265369"/>
                  <a:gd name="connsiteY77" fmla="*/ 3021106 h 5082988"/>
                  <a:gd name="connsiteX78" fmla="*/ 73173 w 4265369"/>
                  <a:gd name="connsiteY78" fmla="*/ 2904565 h 5082988"/>
                  <a:gd name="connsiteX79" fmla="*/ 171784 w 4265369"/>
                  <a:gd name="connsiteY79" fmla="*/ 2590800 h 5082988"/>
                  <a:gd name="connsiteX80" fmla="*/ 270396 w 4265369"/>
                  <a:gd name="connsiteY80" fmla="*/ 2528047 h 5082988"/>
                  <a:gd name="connsiteX81" fmla="*/ 216608 w 4265369"/>
                  <a:gd name="connsiteY81" fmla="*/ 2402541 h 5082988"/>
                  <a:gd name="connsiteX82" fmla="*/ 126961 w 4265369"/>
                  <a:gd name="connsiteY82" fmla="*/ 2402541 h 5082988"/>
                  <a:gd name="connsiteX83" fmla="*/ 198678 w 4265369"/>
                  <a:gd name="connsiteY83" fmla="*/ 2303929 h 5082988"/>
                  <a:gd name="connsiteX84" fmla="*/ 100067 w 4265369"/>
                  <a:gd name="connsiteY84" fmla="*/ 2277035 h 5082988"/>
                  <a:gd name="connsiteX85" fmla="*/ 73173 w 4265369"/>
                  <a:gd name="connsiteY85" fmla="*/ 2151529 h 5082988"/>
                  <a:gd name="connsiteX86" fmla="*/ 109031 w 4265369"/>
                  <a:gd name="connsiteY86" fmla="*/ 2106706 h 5082988"/>
                  <a:gd name="connsiteX87" fmla="*/ 109031 w 4265369"/>
                  <a:gd name="connsiteY87" fmla="*/ 2026023 h 5082988"/>
                  <a:gd name="connsiteX88" fmla="*/ 1455 w 4265369"/>
                  <a:gd name="connsiteY88" fmla="*/ 1954306 h 5082988"/>
                  <a:gd name="connsiteX89" fmla="*/ 198678 w 4265369"/>
                  <a:gd name="connsiteY89" fmla="*/ 1891553 h 5082988"/>
                  <a:gd name="connsiteX90" fmla="*/ 144890 w 4265369"/>
                  <a:gd name="connsiteY90" fmla="*/ 1855694 h 5082988"/>
                  <a:gd name="connsiteX91" fmla="*/ 216608 w 4265369"/>
                  <a:gd name="connsiteY91" fmla="*/ 1685365 h 5082988"/>
                  <a:gd name="connsiteX92" fmla="*/ 117996 w 4265369"/>
                  <a:gd name="connsiteY92" fmla="*/ 1362635 h 5082988"/>
                  <a:gd name="connsiteX93" fmla="*/ 207643 w 4265369"/>
                  <a:gd name="connsiteY93" fmla="*/ 1299882 h 5082988"/>
                  <a:gd name="connsiteX94" fmla="*/ 315220 w 4265369"/>
                  <a:gd name="connsiteY94" fmla="*/ 1389529 h 5082988"/>
                  <a:gd name="connsiteX95" fmla="*/ 467620 w 4265369"/>
                  <a:gd name="connsiteY95" fmla="*/ 1326776 h 5082988"/>
                  <a:gd name="connsiteX96" fmla="*/ 548302 w 4265369"/>
                  <a:gd name="connsiteY96" fmla="*/ 1362635 h 5082988"/>
                  <a:gd name="connsiteX97" fmla="*/ 566231 w 4265369"/>
                  <a:gd name="connsiteY97" fmla="*/ 1281953 h 5082988"/>
                  <a:gd name="connsiteX98" fmla="*/ 485549 w 4265369"/>
                  <a:gd name="connsiteY98" fmla="*/ 1237129 h 5082988"/>
                  <a:gd name="connsiteX99" fmla="*/ 620020 w 4265369"/>
                  <a:gd name="connsiteY99" fmla="*/ 1102659 h 5082988"/>
                  <a:gd name="connsiteX100" fmla="*/ 691737 w 4265369"/>
                  <a:gd name="connsiteY100" fmla="*/ 905435 h 5082988"/>
                  <a:gd name="connsiteX101" fmla="*/ 557267 w 4265369"/>
                  <a:gd name="connsiteY101" fmla="*/ 887506 h 5082988"/>
                  <a:gd name="connsiteX102" fmla="*/ 530373 w 4265369"/>
                  <a:gd name="connsiteY102" fmla="*/ 744070 h 5082988"/>
                  <a:gd name="connsiteX103" fmla="*/ 727596 w 4265369"/>
                  <a:gd name="connsiteY103" fmla="*/ 744070 h 5082988"/>
                  <a:gd name="connsiteX104" fmla="*/ 700702 w 4265369"/>
                  <a:gd name="connsiteY104" fmla="*/ 618565 h 5082988"/>
                  <a:gd name="connsiteX105" fmla="*/ 799314 w 4265369"/>
                  <a:gd name="connsiteY105" fmla="*/ 546847 h 5082988"/>
                  <a:gd name="connsiteX106" fmla="*/ 799314 w 4265369"/>
                  <a:gd name="connsiteY106" fmla="*/ 331694 h 5082988"/>
                  <a:gd name="connsiteX107" fmla="*/ 853102 w 4265369"/>
                  <a:gd name="connsiteY107" fmla="*/ 242047 h 5082988"/>
                  <a:gd name="connsiteX108" fmla="*/ 745526 w 4265369"/>
                  <a:gd name="connsiteY108" fmla="*/ 206188 h 5082988"/>
                  <a:gd name="connsiteX109" fmla="*/ 754490 w 4265369"/>
                  <a:gd name="connsiteY109" fmla="*/ 71717 h 5082988"/>
                  <a:gd name="connsiteX110" fmla="*/ 835173 w 4265369"/>
                  <a:gd name="connsiteY110" fmla="*/ 0 h 5082988"/>
                  <a:gd name="connsiteX0" fmla="*/ 4259690 w 4259690"/>
                  <a:gd name="connsiteY0" fmla="*/ 2205317 h 5082988"/>
                  <a:gd name="connsiteX1" fmla="*/ 3999714 w 4259690"/>
                  <a:gd name="connsiteY1" fmla="*/ 2321859 h 5082988"/>
                  <a:gd name="connsiteX2" fmla="*/ 3990749 w 4259690"/>
                  <a:gd name="connsiteY2" fmla="*/ 2366682 h 5082988"/>
                  <a:gd name="connsiteX3" fmla="*/ 3838349 w 4259690"/>
                  <a:gd name="connsiteY3" fmla="*/ 2384612 h 5082988"/>
                  <a:gd name="connsiteX4" fmla="*/ 3811455 w 4259690"/>
                  <a:gd name="connsiteY4" fmla="*/ 2465294 h 5082988"/>
                  <a:gd name="connsiteX5" fmla="*/ 3712843 w 4259690"/>
                  <a:gd name="connsiteY5" fmla="*/ 2420470 h 5082988"/>
                  <a:gd name="connsiteX6" fmla="*/ 3712843 w 4259690"/>
                  <a:gd name="connsiteY6" fmla="*/ 2501153 h 5082988"/>
                  <a:gd name="connsiteX7" fmla="*/ 3614231 w 4259690"/>
                  <a:gd name="connsiteY7" fmla="*/ 2501153 h 5082988"/>
                  <a:gd name="connsiteX8" fmla="*/ 3551478 w 4259690"/>
                  <a:gd name="connsiteY8" fmla="*/ 2563906 h 5082988"/>
                  <a:gd name="connsiteX9" fmla="*/ 3551478 w 4259690"/>
                  <a:gd name="connsiteY9" fmla="*/ 2653553 h 5082988"/>
                  <a:gd name="connsiteX10" fmla="*/ 3488726 w 4259690"/>
                  <a:gd name="connsiteY10" fmla="*/ 2653553 h 5082988"/>
                  <a:gd name="connsiteX11" fmla="*/ 3479761 w 4259690"/>
                  <a:gd name="connsiteY11" fmla="*/ 2581835 h 5082988"/>
                  <a:gd name="connsiteX12" fmla="*/ 3372184 w 4259690"/>
                  <a:gd name="connsiteY12" fmla="*/ 2653553 h 5082988"/>
                  <a:gd name="connsiteX13" fmla="*/ 3273573 w 4259690"/>
                  <a:gd name="connsiteY13" fmla="*/ 2644588 h 5082988"/>
                  <a:gd name="connsiteX14" fmla="*/ 3219784 w 4259690"/>
                  <a:gd name="connsiteY14" fmla="*/ 2832847 h 5082988"/>
                  <a:gd name="connsiteX15" fmla="*/ 3112208 w 4259690"/>
                  <a:gd name="connsiteY15" fmla="*/ 2707341 h 5082988"/>
                  <a:gd name="connsiteX16" fmla="*/ 3085314 w 4259690"/>
                  <a:gd name="connsiteY16" fmla="*/ 2743200 h 5082988"/>
                  <a:gd name="connsiteX17" fmla="*/ 3148067 w 4259690"/>
                  <a:gd name="connsiteY17" fmla="*/ 2886635 h 5082988"/>
                  <a:gd name="connsiteX18" fmla="*/ 3327361 w 4259690"/>
                  <a:gd name="connsiteY18" fmla="*/ 3030070 h 5082988"/>
                  <a:gd name="connsiteX19" fmla="*/ 3264608 w 4259690"/>
                  <a:gd name="connsiteY19" fmla="*/ 3164541 h 5082988"/>
                  <a:gd name="connsiteX20" fmla="*/ 3345290 w 4259690"/>
                  <a:gd name="connsiteY20" fmla="*/ 3334870 h 5082988"/>
                  <a:gd name="connsiteX21" fmla="*/ 3443902 w 4259690"/>
                  <a:gd name="connsiteY21" fmla="*/ 3505200 h 5082988"/>
                  <a:gd name="connsiteX22" fmla="*/ 3533549 w 4259690"/>
                  <a:gd name="connsiteY22" fmla="*/ 3496235 h 5082988"/>
                  <a:gd name="connsiteX23" fmla="*/ 3910067 w 4259690"/>
                  <a:gd name="connsiteY23" fmla="*/ 4186517 h 5082988"/>
                  <a:gd name="connsiteX24" fmla="*/ 3793526 w 4259690"/>
                  <a:gd name="connsiteY24" fmla="*/ 4105835 h 5082988"/>
                  <a:gd name="connsiteX25" fmla="*/ 3748702 w 4259690"/>
                  <a:gd name="connsiteY25" fmla="*/ 4303059 h 5082988"/>
                  <a:gd name="connsiteX26" fmla="*/ 3425973 w 4259690"/>
                  <a:gd name="connsiteY26" fmla="*/ 4455459 h 5082988"/>
                  <a:gd name="connsiteX27" fmla="*/ 3515620 w 4259690"/>
                  <a:gd name="connsiteY27" fmla="*/ 4607859 h 5082988"/>
                  <a:gd name="connsiteX28" fmla="*/ 3560443 w 4259690"/>
                  <a:gd name="connsiteY28" fmla="*/ 4688541 h 5082988"/>
                  <a:gd name="connsiteX29" fmla="*/ 3506655 w 4259690"/>
                  <a:gd name="connsiteY29" fmla="*/ 4787153 h 5082988"/>
                  <a:gd name="connsiteX30" fmla="*/ 3614231 w 4259690"/>
                  <a:gd name="connsiteY30" fmla="*/ 4805082 h 5082988"/>
                  <a:gd name="connsiteX31" fmla="*/ 3578373 w 4259690"/>
                  <a:gd name="connsiteY31" fmla="*/ 4975412 h 5082988"/>
                  <a:gd name="connsiteX32" fmla="*/ 3425973 w 4259690"/>
                  <a:gd name="connsiteY32" fmla="*/ 4921623 h 5082988"/>
                  <a:gd name="connsiteX33" fmla="*/ 3425973 w 4259690"/>
                  <a:gd name="connsiteY33" fmla="*/ 4796117 h 5082988"/>
                  <a:gd name="connsiteX34" fmla="*/ 3291502 w 4259690"/>
                  <a:gd name="connsiteY34" fmla="*/ 4849906 h 5082988"/>
                  <a:gd name="connsiteX35" fmla="*/ 3210820 w 4259690"/>
                  <a:gd name="connsiteY35" fmla="*/ 4787153 h 5082988"/>
                  <a:gd name="connsiteX36" fmla="*/ 3121173 w 4259690"/>
                  <a:gd name="connsiteY36" fmla="*/ 4751294 h 5082988"/>
                  <a:gd name="connsiteX37" fmla="*/ 3121173 w 4259690"/>
                  <a:gd name="connsiteY37" fmla="*/ 4894729 h 5082988"/>
                  <a:gd name="connsiteX38" fmla="*/ 2789478 w 4259690"/>
                  <a:gd name="connsiteY38" fmla="*/ 4867835 h 5082988"/>
                  <a:gd name="connsiteX39" fmla="*/ 2762584 w 4259690"/>
                  <a:gd name="connsiteY39" fmla="*/ 4957482 h 5082988"/>
                  <a:gd name="connsiteX40" fmla="*/ 2708796 w 4259690"/>
                  <a:gd name="connsiteY40" fmla="*/ 4957482 h 5082988"/>
                  <a:gd name="connsiteX41" fmla="*/ 2699831 w 4259690"/>
                  <a:gd name="connsiteY41" fmla="*/ 5020235 h 5082988"/>
                  <a:gd name="connsiteX42" fmla="*/ 2448820 w 4259690"/>
                  <a:gd name="connsiteY42" fmla="*/ 5029200 h 5082988"/>
                  <a:gd name="connsiteX43" fmla="*/ 2403996 w 4259690"/>
                  <a:gd name="connsiteY43" fmla="*/ 4912659 h 5082988"/>
                  <a:gd name="connsiteX44" fmla="*/ 2296420 w 4259690"/>
                  <a:gd name="connsiteY44" fmla="*/ 4921623 h 5082988"/>
                  <a:gd name="connsiteX45" fmla="*/ 2179878 w 4259690"/>
                  <a:gd name="connsiteY45" fmla="*/ 4849906 h 5082988"/>
                  <a:gd name="connsiteX46" fmla="*/ 2179878 w 4259690"/>
                  <a:gd name="connsiteY46" fmla="*/ 5029200 h 5082988"/>
                  <a:gd name="connsiteX47" fmla="*/ 2072302 w 4259690"/>
                  <a:gd name="connsiteY47" fmla="*/ 5082988 h 5082988"/>
                  <a:gd name="connsiteX48" fmla="*/ 2036443 w 4259690"/>
                  <a:gd name="connsiteY48" fmla="*/ 5029200 h 5082988"/>
                  <a:gd name="connsiteX49" fmla="*/ 1991620 w 4259690"/>
                  <a:gd name="connsiteY49" fmla="*/ 5020235 h 5082988"/>
                  <a:gd name="connsiteX50" fmla="*/ 1982655 w 4259690"/>
                  <a:gd name="connsiteY50" fmla="*/ 4912659 h 5082988"/>
                  <a:gd name="connsiteX51" fmla="*/ 1910937 w 4259690"/>
                  <a:gd name="connsiteY51" fmla="*/ 4930588 h 5082988"/>
                  <a:gd name="connsiteX52" fmla="*/ 1866114 w 4259690"/>
                  <a:gd name="connsiteY52" fmla="*/ 4885765 h 5082988"/>
                  <a:gd name="connsiteX53" fmla="*/ 1794396 w 4259690"/>
                  <a:gd name="connsiteY53" fmla="*/ 4903694 h 5082988"/>
                  <a:gd name="connsiteX54" fmla="*/ 1390984 w 4259690"/>
                  <a:gd name="connsiteY54" fmla="*/ 4778188 h 5082988"/>
                  <a:gd name="connsiteX55" fmla="*/ 1265478 w 4259690"/>
                  <a:gd name="connsiteY55" fmla="*/ 4751294 h 5082988"/>
                  <a:gd name="connsiteX56" fmla="*/ 1265478 w 4259690"/>
                  <a:gd name="connsiteY56" fmla="*/ 4652682 h 5082988"/>
                  <a:gd name="connsiteX57" fmla="*/ 1113078 w 4259690"/>
                  <a:gd name="connsiteY57" fmla="*/ 4670612 h 5082988"/>
                  <a:gd name="connsiteX58" fmla="*/ 1139973 w 4259690"/>
                  <a:gd name="connsiteY58" fmla="*/ 4760259 h 5082988"/>
                  <a:gd name="connsiteX59" fmla="*/ 1157902 w 4259690"/>
                  <a:gd name="connsiteY59" fmla="*/ 4760259 h 5082988"/>
                  <a:gd name="connsiteX60" fmla="*/ 1157902 w 4259690"/>
                  <a:gd name="connsiteY60" fmla="*/ 4831976 h 5082988"/>
                  <a:gd name="connsiteX61" fmla="*/ 1041361 w 4259690"/>
                  <a:gd name="connsiteY61" fmla="*/ 4805082 h 5082988"/>
                  <a:gd name="connsiteX62" fmla="*/ 888961 w 4259690"/>
                  <a:gd name="connsiteY62" fmla="*/ 4840941 h 5082988"/>
                  <a:gd name="connsiteX63" fmla="*/ 790349 w 4259690"/>
                  <a:gd name="connsiteY63" fmla="*/ 4796117 h 5082988"/>
                  <a:gd name="connsiteX64" fmla="*/ 709667 w 4259690"/>
                  <a:gd name="connsiteY64" fmla="*/ 4823012 h 5082988"/>
                  <a:gd name="connsiteX65" fmla="*/ 646914 w 4259690"/>
                  <a:gd name="connsiteY65" fmla="*/ 4733365 h 5082988"/>
                  <a:gd name="connsiteX66" fmla="*/ 700702 w 4259690"/>
                  <a:gd name="connsiteY66" fmla="*/ 4491317 h 5082988"/>
                  <a:gd name="connsiteX67" fmla="*/ 808278 w 4259690"/>
                  <a:gd name="connsiteY67" fmla="*/ 4087906 h 5082988"/>
                  <a:gd name="connsiteX68" fmla="*/ 1104114 w 4259690"/>
                  <a:gd name="connsiteY68" fmla="*/ 3738282 h 5082988"/>
                  <a:gd name="connsiteX69" fmla="*/ 727596 w 4259690"/>
                  <a:gd name="connsiteY69" fmla="*/ 3612776 h 5082988"/>
                  <a:gd name="connsiteX70" fmla="*/ 673808 w 4259690"/>
                  <a:gd name="connsiteY70" fmla="*/ 3523129 h 5082988"/>
                  <a:gd name="connsiteX71" fmla="*/ 602090 w 4259690"/>
                  <a:gd name="connsiteY71" fmla="*/ 3594847 h 5082988"/>
                  <a:gd name="connsiteX72" fmla="*/ 449690 w 4259690"/>
                  <a:gd name="connsiteY72" fmla="*/ 3523129 h 5082988"/>
                  <a:gd name="connsiteX73" fmla="*/ 404867 w 4259690"/>
                  <a:gd name="connsiteY73" fmla="*/ 3496235 h 5082988"/>
                  <a:gd name="connsiteX74" fmla="*/ 369008 w 4259690"/>
                  <a:gd name="connsiteY74" fmla="*/ 3541059 h 5082988"/>
                  <a:gd name="connsiteX75" fmla="*/ 144890 w 4259690"/>
                  <a:gd name="connsiteY75" fmla="*/ 3209365 h 5082988"/>
                  <a:gd name="connsiteX76" fmla="*/ 234537 w 4259690"/>
                  <a:gd name="connsiteY76" fmla="*/ 3021106 h 5082988"/>
                  <a:gd name="connsiteX77" fmla="*/ 73173 w 4259690"/>
                  <a:gd name="connsiteY77" fmla="*/ 2904565 h 5082988"/>
                  <a:gd name="connsiteX78" fmla="*/ 171784 w 4259690"/>
                  <a:gd name="connsiteY78" fmla="*/ 2590800 h 5082988"/>
                  <a:gd name="connsiteX79" fmla="*/ 270396 w 4259690"/>
                  <a:gd name="connsiteY79" fmla="*/ 2528047 h 5082988"/>
                  <a:gd name="connsiteX80" fmla="*/ 216608 w 4259690"/>
                  <a:gd name="connsiteY80" fmla="*/ 2402541 h 5082988"/>
                  <a:gd name="connsiteX81" fmla="*/ 126961 w 4259690"/>
                  <a:gd name="connsiteY81" fmla="*/ 2402541 h 5082988"/>
                  <a:gd name="connsiteX82" fmla="*/ 198678 w 4259690"/>
                  <a:gd name="connsiteY82" fmla="*/ 2303929 h 5082988"/>
                  <a:gd name="connsiteX83" fmla="*/ 100067 w 4259690"/>
                  <a:gd name="connsiteY83" fmla="*/ 2277035 h 5082988"/>
                  <a:gd name="connsiteX84" fmla="*/ 73173 w 4259690"/>
                  <a:gd name="connsiteY84" fmla="*/ 2151529 h 5082988"/>
                  <a:gd name="connsiteX85" fmla="*/ 109031 w 4259690"/>
                  <a:gd name="connsiteY85" fmla="*/ 2106706 h 5082988"/>
                  <a:gd name="connsiteX86" fmla="*/ 109031 w 4259690"/>
                  <a:gd name="connsiteY86" fmla="*/ 2026023 h 5082988"/>
                  <a:gd name="connsiteX87" fmla="*/ 1455 w 4259690"/>
                  <a:gd name="connsiteY87" fmla="*/ 1954306 h 5082988"/>
                  <a:gd name="connsiteX88" fmla="*/ 198678 w 4259690"/>
                  <a:gd name="connsiteY88" fmla="*/ 1891553 h 5082988"/>
                  <a:gd name="connsiteX89" fmla="*/ 144890 w 4259690"/>
                  <a:gd name="connsiteY89" fmla="*/ 1855694 h 5082988"/>
                  <a:gd name="connsiteX90" fmla="*/ 216608 w 4259690"/>
                  <a:gd name="connsiteY90" fmla="*/ 1685365 h 5082988"/>
                  <a:gd name="connsiteX91" fmla="*/ 117996 w 4259690"/>
                  <a:gd name="connsiteY91" fmla="*/ 1362635 h 5082988"/>
                  <a:gd name="connsiteX92" fmla="*/ 207643 w 4259690"/>
                  <a:gd name="connsiteY92" fmla="*/ 1299882 h 5082988"/>
                  <a:gd name="connsiteX93" fmla="*/ 315220 w 4259690"/>
                  <a:gd name="connsiteY93" fmla="*/ 1389529 h 5082988"/>
                  <a:gd name="connsiteX94" fmla="*/ 467620 w 4259690"/>
                  <a:gd name="connsiteY94" fmla="*/ 1326776 h 5082988"/>
                  <a:gd name="connsiteX95" fmla="*/ 548302 w 4259690"/>
                  <a:gd name="connsiteY95" fmla="*/ 1362635 h 5082988"/>
                  <a:gd name="connsiteX96" fmla="*/ 566231 w 4259690"/>
                  <a:gd name="connsiteY96" fmla="*/ 1281953 h 5082988"/>
                  <a:gd name="connsiteX97" fmla="*/ 485549 w 4259690"/>
                  <a:gd name="connsiteY97" fmla="*/ 1237129 h 5082988"/>
                  <a:gd name="connsiteX98" fmla="*/ 620020 w 4259690"/>
                  <a:gd name="connsiteY98" fmla="*/ 1102659 h 5082988"/>
                  <a:gd name="connsiteX99" fmla="*/ 691737 w 4259690"/>
                  <a:gd name="connsiteY99" fmla="*/ 905435 h 5082988"/>
                  <a:gd name="connsiteX100" fmla="*/ 557267 w 4259690"/>
                  <a:gd name="connsiteY100" fmla="*/ 887506 h 5082988"/>
                  <a:gd name="connsiteX101" fmla="*/ 530373 w 4259690"/>
                  <a:gd name="connsiteY101" fmla="*/ 744070 h 5082988"/>
                  <a:gd name="connsiteX102" fmla="*/ 727596 w 4259690"/>
                  <a:gd name="connsiteY102" fmla="*/ 744070 h 5082988"/>
                  <a:gd name="connsiteX103" fmla="*/ 700702 w 4259690"/>
                  <a:gd name="connsiteY103" fmla="*/ 618565 h 5082988"/>
                  <a:gd name="connsiteX104" fmla="*/ 799314 w 4259690"/>
                  <a:gd name="connsiteY104" fmla="*/ 546847 h 5082988"/>
                  <a:gd name="connsiteX105" fmla="*/ 799314 w 4259690"/>
                  <a:gd name="connsiteY105" fmla="*/ 331694 h 5082988"/>
                  <a:gd name="connsiteX106" fmla="*/ 853102 w 4259690"/>
                  <a:gd name="connsiteY106" fmla="*/ 242047 h 5082988"/>
                  <a:gd name="connsiteX107" fmla="*/ 745526 w 4259690"/>
                  <a:gd name="connsiteY107" fmla="*/ 206188 h 5082988"/>
                  <a:gd name="connsiteX108" fmla="*/ 754490 w 4259690"/>
                  <a:gd name="connsiteY108" fmla="*/ 71717 h 5082988"/>
                  <a:gd name="connsiteX109" fmla="*/ 835173 w 4259690"/>
                  <a:gd name="connsiteY109" fmla="*/ 0 h 5082988"/>
                  <a:gd name="connsiteX0" fmla="*/ 3999714 w 3999714"/>
                  <a:gd name="connsiteY0" fmla="*/ 2321859 h 5082988"/>
                  <a:gd name="connsiteX1" fmla="*/ 3990749 w 3999714"/>
                  <a:gd name="connsiteY1" fmla="*/ 2366682 h 5082988"/>
                  <a:gd name="connsiteX2" fmla="*/ 3838349 w 3999714"/>
                  <a:gd name="connsiteY2" fmla="*/ 2384612 h 5082988"/>
                  <a:gd name="connsiteX3" fmla="*/ 3811455 w 3999714"/>
                  <a:gd name="connsiteY3" fmla="*/ 2465294 h 5082988"/>
                  <a:gd name="connsiteX4" fmla="*/ 3712843 w 3999714"/>
                  <a:gd name="connsiteY4" fmla="*/ 2420470 h 5082988"/>
                  <a:gd name="connsiteX5" fmla="*/ 3712843 w 3999714"/>
                  <a:gd name="connsiteY5" fmla="*/ 2501153 h 5082988"/>
                  <a:gd name="connsiteX6" fmla="*/ 3614231 w 3999714"/>
                  <a:gd name="connsiteY6" fmla="*/ 2501153 h 5082988"/>
                  <a:gd name="connsiteX7" fmla="*/ 3551478 w 3999714"/>
                  <a:gd name="connsiteY7" fmla="*/ 2563906 h 5082988"/>
                  <a:gd name="connsiteX8" fmla="*/ 3551478 w 3999714"/>
                  <a:gd name="connsiteY8" fmla="*/ 2653553 h 5082988"/>
                  <a:gd name="connsiteX9" fmla="*/ 3488726 w 3999714"/>
                  <a:gd name="connsiteY9" fmla="*/ 2653553 h 5082988"/>
                  <a:gd name="connsiteX10" fmla="*/ 3479761 w 3999714"/>
                  <a:gd name="connsiteY10" fmla="*/ 2581835 h 5082988"/>
                  <a:gd name="connsiteX11" fmla="*/ 3372184 w 3999714"/>
                  <a:gd name="connsiteY11" fmla="*/ 2653553 h 5082988"/>
                  <a:gd name="connsiteX12" fmla="*/ 3273573 w 3999714"/>
                  <a:gd name="connsiteY12" fmla="*/ 2644588 h 5082988"/>
                  <a:gd name="connsiteX13" fmla="*/ 3219784 w 3999714"/>
                  <a:gd name="connsiteY13" fmla="*/ 2832847 h 5082988"/>
                  <a:gd name="connsiteX14" fmla="*/ 3112208 w 3999714"/>
                  <a:gd name="connsiteY14" fmla="*/ 2707341 h 5082988"/>
                  <a:gd name="connsiteX15" fmla="*/ 3085314 w 3999714"/>
                  <a:gd name="connsiteY15" fmla="*/ 2743200 h 5082988"/>
                  <a:gd name="connsiteX16" fmla="*/ 3148067 w 3999714"/>
                  <a:gd name="connsiteY16" fmla="*/ 2886635 h 5082988"/>
                  <a:gd name="connsiteX17" fmla="*/ 3327361 w 3999714"/>
                  <a:gd name="connsiteY17" fmla="*/ 3030070 h 5082988"/>
                  <a:gd name="connsiteX18" fmla="*/ 3264608 w 3999714"/>
                  <a:gd name="connsiteY18" fmla="*/ 3164541 h 5082988"/>
                  <a:gd name="connsiteX19" fmla="*/ 3345290 w 3999714"/>
                  <a:gd name="connsiteY19" fmla="*/ 3334870 h 5082988"/>
                  <a:gd name="connsiteX20" fmla="*/ 3443902 w 3999714"/>
                  <a:gd name="connsiteY20" fmla="*/ 3505200 h 5082988"/>
                  <a:gd name="connsiteX21" fmla="*/ 3533549 w 3999714"/>
                  <a:gd name="connsiteY21" fmla="*/ 3496235 h 5082988"/>
                  <a:gd name="connsiteX22" fmla="*/ 3910067 w 3999714"/>
                  <a:gd name="connsiteY22" fmla="*/ 4186517 h 5082988"/>
                  <a:gd name="connsiteX23" fmla="*/ 3793526 w 3999714"/>
                  <a:gd name="connsiteY23" fmla="*/ 4105835 h 5082988"/>
                  <a:gd name="connsiteX24" fmla="*/ 3748702 w 3999714"/>
                  <a:gd name="connsiteY24" fmla="*/ 4303059 h 5082988"/>
                  <a:gd name="connsiteX25" fmla="*/ 3425973 w 3999714"/>
                  <a:gd name="connsiteY25" fmla="*/ 4455459 h 5082988"/>
                  <a:gd name="connsiteX26" fmla="*/ 3515620 w 3999714"/>
                  <a:gd name="connsiteY26" fmla="*/ 4607859 h 5082988"/>
                  <a:gd name="connsiteX27" fmla="*/ 3560443 w 3999714"/>
                  <a:gd name="connsiteY27" fmla="*/ 4688541 h 5082988"/>
                  <a:gd name="connsiteX28" fmla="*/ 3506655 w 3999714"/>
                  <a:gd name="connsiteY28" fmla="*/ 4787153 h 5082988"/>
                  <a:gd name="connsiteX29" fmla="*/ 3614231 w 3999714"/>
                  <a:gd name="connsiteY29" fmla="*/ 4805082 h 5082988"/>
                  <a:gd name="connsiteX30" fmla="*/ 3578373 w 3999714"/>
                  <a:gd name="connsiteY30" fmla="*/ 4975412 h 5082988"/>
                  <a:gd name="connsiteX31" fmla="*/ 3425973 w 3999714"/>
                  <a:gd name="connsiteY31" fmla="*/ 4921623 h 5082988"/>
                  <a:gd name="connsiteX32" fmla="*/ 3425973 w 3999714"/>
                  <a:gd name="connsiteY32" fmla="*/ 4796117 h 5082988"/>
                  <a:gd name="connsiteX33" fmla="*/ 3291502 w 3999714"/>
                  <a:gd name="connsiteY33" fmla="*/ 4849906 h 5082988"/>
                  <a:gd name="connsiteX34" fmla="*/ 3210820 w 3999714"/>
                  <a:gd name="connsiteY34" fmla="*/ 4787153 h 5082988"/>
                  <a:gd name="connsiteX35" fmla="*/ 3121173 w 3999714"/>
                  <a:gd name="connsiteY35" fmla="*/ 4751294 h 5082988"/>
                  <a:gd name="connsiteX36" fmla="*/ 3121173 w 3999714"/>
                  <a:gd name="connsiteY36" fmla="*/ 4894729 h 5082988"/>
                  <a:gd name="connsiteX37" fmla="*/ 2789478 w 3999714"/>
                  <a:gd name="connsiteY37" fmla="*/ 4867835 h 5082988"/>
                  <a:gd name="connsiteX38" fmla="*/ 2762584 w 3999714"/>
                  <a:gd name="connsiteY38" fmla="*/ 4957482 h 5082988"/>
                  <a:gd name="connsiteX39" fmla="*/ 2708796 w 3999714"/>
                  <a:gd name="connsiteY39" fmla="*/ 4957482 h 5082988"/>
                  <a:gd name="connsiteX40" fmla="*/ 2699831 w 3999714"/>
                  <a:gd name="connsiteY40" fmla="*/ 5020235 h 5082988"/>
                  <a:gd name="connsiteX41" fmla="*/ 2448820 w 3999714"/>
                  <a:gd name="connsiteY41" fmla="*/ 5029200 h 5082988"/>
                  <a:gd name="connsiteX42" fmla="*/ 2403996 w 3999714"/>
                  <a:gd name="connsiteY42" fmla="*/ 4912659 h 5082988"/>
                  <a:gd name="connsiteX43" fmla="*/ 2296420 w 3999714"/>
                  <a:gd name="connsiteY43" fmla="*/ 4921623 h 5082988"/>
                  <a:gd name="connsiteX44" fmla="*/ 2179878 w 3999714"/>
                  <a:gd name="connsiteY44" fmla="*/ 4849906 h 5082988"/>
                  <a:gd name="connsiteX45" fmla="*/ 2179878 w 3999714"/>
                  <a:gd name="connsiteY45" fmla="*/ 5029200 h 5082988"/>
                  <a:gd name="connsiteX46" fmla="*/ 2072302 w 3999714"/>
                  <a:gd name="connsiteY46" fmla="*/ 5082988 h 5082988"/>
                  <a:gd name="connsiteX47" fmla="*/ 2036443 w 3999714"/>
                  <a:gd name="connsiteY47" fmla="*/ 5029200 h 5082988"/>
                  <a:gd name="connsiteX48" fmla="*/ 1991620 w 3999714"/>
                  <a:gd name="connsiteY48" fmla="*/ 5020235 h 5082988"/>
                  <a:gd name="connsiteX49" fmla="*/ 1982655 w 3999714"/>
                  <a:gd name="connsiteY49" fmla="*/ 4912659 h 5082988"/>
                  <a:gd name="connsiteX50" fmla="*/ 1910937 w 3999714"/>
                  <a:gd name="connsiteY50" fmla="*/ 4930588 h 5082988"/>
                  <a:gd name="connsiteX51" fmla="*/ 1866114 w 3999714"/>
                  <a:gd name="connsiteY51" fmla="*/ 4885765 h 5082988"/>
                  <a:gd name="connsiteX52" fmla="*/ 1794396 w 3999714"/>
                  <a:gd name="connsiteY52" fmla="*/ 4903694 h 5082988"/>
                  <a:gd name="connsiteX53" fmla="*/ 1390984 w 3999714"/>
                  <a:gd name="connsiteY53" fmla="*/ 4778188 h 5082988"/>
                  <a:gd name="connsiteX54" fmla="*/ 1265478 w 3999714"/>
                  <a:gd name="connsiteY54" fmla="*/ 4751294 h 5082988"/>
                  <a:gd name="connsiteX55" fmla="*/ 1265478 w 3999714"/>
                  <a:gd name="connsiteY55" fmla="*/ 4652682 h 5082988"/>
                  <a:gd name="connsiteX56" fmla="*/ 1113078 w 3999714"/>
                  <a:gd name="connsiteY56" fmla="*/ 4670612 h 5082988"/>
                  <a:gd name="connsiteX57" fmla="*/ 1139973 w 3999714"/>
                  <a:gd name="connsiteY57" fmla="*/ 4760259 h 5082988"/>
                  <a:gd name="connsiteX58" fmla="*/ 1157902 w 3999714"/>
                  <a:gd name="connsiteY58" fmla="*/ 4760259 h 5082988"/>
                  <a:gd name="connsiteX59" fmla="*/ 1157902 w 3999714"/>
                  <a:gd name="connsiteY59" fmla="*/ 4831976 h 5082988"/>
                  <a:gd name="connsiteX60" fmla="*/ 1041361 w 3999714"/>
                  <a:gd name="connsiteY60" fmla="*/ 4805082 h 5082988"/>
                  <a:gd name="connsiteX61" fmla="*/ 888961 w 3999714"/>
                  <a:gd name="connsiteY61" fmla="*/ 4840941 h 5082988"/>
                  <a:gd name="connsiteX62" fmla="*/ 790349 w 3999714"/>
                  <a:gd name="connsiteY62" fmla="*/ 4796117 h 5082988"/>
                  <a:gd name="connsiteX63" fmla="*/ 709667 w 3999714"/>
                  <a:gd name="connsiteY63" fmla="*/ 4823012 h 5082988"/>
                  <a:gd name="connsiteX64" fmla="*/ 646914 w 3999714"/>
                  <a:gd name="connsiteY64" fmla="*/ 4733365 h 5082988"/>
                  <a:gd name="connsiteX65" fmla="*/ 700702 w 3999714"/>
                  <a:gd name="connsiteY65" fmla="*/ 4491317 h 5082988"/>
                  <a:gd name="connsiteX66" fmla="*/ 808278 w 3999714"/>
                  <a:gd name="connsiteY66" fmla="*/ 4087906 h 5082988"/>
                  <a:gd name="connsiteX67" fmla="*/ 1104114 w 3999714"/>
                  <a:gd name="connsiteY67" fmla="*/ 3738282 h 5082988"/>
                  <a:gd name="connsiteX68" fmla="*/ 727596 w 3999714"/>
                  <a:gd name="connsiteY68" fmla="*/ 3612776 h 5082988"/>
                  <a:gd name="connsiteX69" fmla="*/ 673808 w 3999714"/>
                  <a:gd name="connsiteY69" fmla="*/ 3523129 h 5082988"/>
                  <a:gd name="connsiteX70" fmla="*/ 602090 w 3999714"/>
                  <a:gd name="connsiteY70" fmla="*/ 3594847 h 5082988"/>
                  <a:gd name="connsiteX71" fmla="*/ 449690 w 3999714"/>
                  <a:gd name="connsiteY71" fmla="*/ 3523129 h 5082988"/>
                  <a:gd name="connsiteX72" fmla="*/ 404867 w 3999714"/>
                  <a:gd name="connsiteY72" fmla="*/ 3496235 h 5082988"/>
                  <a:gd name="connsiteX73" fmla="*/ 369008 w 3999714"/>
                  <a:gd name="connsiteY73" fmla="*/ 3541059 h 5082988"/>
                  <a:gd name="connsiteX74" fmla="*/ 144890 w 3999714"/>
                  <a:gd name="connsiteY74" fmla="*/ 3209365 h 5082988"/>
                  <a:gd name="connsiteX75" fmla="*/ 234537 w 3999714"/>
                  <a:gd name="connsiteY75" fmla="*/ 3021106 h 5082988"/>
                  <a:gd name="connsiteX76" fmla="*/ 73173 w 3999714"/>
                  <a:gd name="connsiteY76" fmla="*/ 2904565 h 5082988"/>
                  <a:gd name="connsiteX77" fmla="*/ 171784 w 3999714"/>
                  <a:gd name="connsiteY77" fmla="*/ 2590800 h 5082988"/>
                  <a:gd name="connsiteX78" fmla="*/ 270396 w 3999714"/>
                  <a:gd name="connsiteY78" fmla="*/ 2528047 h 5082988"/>
                  <a:gd name="connsiteX79" fmla="*/ 216608 w 3999714"/>
                  <a:gd name="connsiteY79" fmla="*/ 2402541 h 5082988"/>
                  <a:gd name="connsiteX80" fmla="*/ 126961 w 3999714"/>
                  <a:gd name="connsiteY80" fmla="*/ 2402541 h 5082988"/>
                  <a:gd name="connsiteX81" fmla="*/ 198678 w 3999714"/>
                  <a:gd name="connsiteY81" fmla="*/ 2303929 h 5082988"/>
                  <a:gd name="connsiteX82" fmla="*/ 100067 w 3999714"/>
                  <a:gd name="connsiteY82" fmla="*/ 2277035 h 5082988"/>
                  <a:gd name="connsiteX83" fmla="*/ 73173 w 3999714"/>
                  <a:gd name="connsiteY83" fmla="*/ 2151529 h 5082988"/>
                  <a:gd name="connsiteX84" fmla="*/ 109031 w 3999714"/>
                  <a:gd name="connsiteY84" fmla="*/ 2106706 h 5082988"/>
                  <a:gd name="connsiteX85" fmla="*/ 109031 w 3999714"/>
                  <a:gd name="connsiteY85" fmla="*/ 2026023 h 5082988"/>
                  <a:gd name="connsiteX86" fmla="*/ 1455 w 3999714"/>
                  <a:gd name="connsiteY86" fmla="*/ 1954306 h 5082988"/>
                  <a:gd name="connsiteX87" fmla="*/ 198678 w 3999714"/>
                  <a:gd name="connsiteY87" fmla="*/ 1891553 h 5082988"/>
                  <a:gd name="connsiteX88" fmla="*/ 144890 w 3999714"/>
                  <a:gd name="connsiteY88" fmla="*/ 1855694 h 5082988"/>
                  <a:gd name="connsiteX89" fmla="*/ 216608 w 3999714"/>
                  <a:gd name="connsiteY89" fmla="*/ 1685365 h 5082988"/>
                  <a:gd name="connsiteX90" fmla="*/ 117996 w 3999714"/>
                  <a:gd name="connsiteY90" fmla="*/ 1362635 h 5082988"/>
                  <a:gd name="connsiteX91" fmla="*/ 207643 w 3999714"/>
                  <a:gd name="connsiteY91" fmla="*/ 1299882 h 5082988"/>
                  <a:gd name="connsiteX92" fmla="*/ 315220 w 3999714"/>
                  <a:gd name="connsiteY92" fmla="*/ 1389529 h 5082988"/>
                  <a:gd name="connsiteX93" fmla="*/ 467620 w 3999714"/>
                  <a:gd name="connsiteY93" fmla="*/ 1326776 h 5082988"/>
                  <a:gd name="connsiteX94" fmla="*/ 548302 w 3999714"/>
                  <a:gd name="connsiteY94" fmla="*/ 1362635 h 5082988"/>
                  <a:gd name="connsiteX95" fmla="*/ 566231 w 3999714"/>
                  <a:gd name="connsiteY95" fmla="*/ 1281953 h 5082988"/>
                  <a:gd name="connsiteX96" fmla="*/ 485549 w 3999714"/>
                  <a:gd name="connsiteY96" fmla="*/ 1237129 h 5082988"/>
                  <a:gd name="connsiteX97" fmla="*/ 620020 w 3999714"/>
                  <a:gd name="connsiteY97" fmla="*/ 1102659 h 5082988"/>
                  <a:gd name="connsiteX98" fmla="*/ 691737 w 3999714"/>
                  <a:gd name="connsiteY98" fmla="*/ 905435 h 5082988"/>
                  <a:gd name="connsiteX99" fmla="*/ 557267 w 3999714"/>
                  <a:gd name="connsiteY99" fmla="*/ 887506 h 5082988"/>
                  <a:gd name="connsiteX100" fmla="*/ 530373 w 3999714"/>
                  <a:gd name="connsiteY100" fmla="*/ 744070 h 5082988"/>
                  <a:gd name="connsiteX101" fmla="*/ 727596 w 3999714"/>
                  <a:gd name="connsiteY101" fmla="*/ 744070 h 5082988"/>
                  <a:gd name="connsiteX102" fmla="*/ 700702 w 3999714"/>
                  <a:gd name="connsiteY102" fmla="*/ 618565 h 5082988"/>
                  <a:gd name="connsiteX103" fmla="*/ 799314 w 3999714"/>
                  <a:gd name="connsiteY103" fmla="*/ 546847 h 5082988"/>
                  <a:gd name="connsiteX104" fmla="*/ 799314 w 3999714"/>
                  <a:gd name="connsiteY104" fmla="*/ 331694 h 5082988"/>
                  <a:gd name="connsiteX105" fmla="*/ 853102 w 3999714"/>
                  <a:gd name="connsiteY105" fmla="*/ 242047 h 5082988"/>
                  <a:gd name="connsiteX106" fmla="*/ 745526 w 3999714"/>
                  <a:gd name="connsiteY106" fmla="*/ 206188 h 5082988"/>
                  <a:gd name="connsiteX107" fmla="*/ 754490 w 3999714"/>
                  <a:gd name="connsiteY107" fmla="*/ 71717 h 5082988"/>
                  <a:gd name="connsiteX108" fmla="*/ 835173 w 3999714"/>
                  <a:gd name="connsiteY108" fmla="*/ 0 h 5082988"/>
                  <a:gd name="connsiteX0" fmla="*/ 3990749 w 3990749"/>
                  <a:gd name="connsiteY0" fmla="*/ 2366682 h 5082988"/>
                  <a:gd name="connsiteX1" fmla="*/ 3838349 w 3990749"/>
                  <a:gd name="connsiteY1" fmla="*/ 2384612 h 5082988"/>
                  <a:gd name="connsiteX2" fmla="*/ 3811455 w 3990749"/>
                  <a:gd name="connsiteY2" fmla="*/ 2465294 h 5082988"/>
                  <a:gd name="connsiteX3" fmla="*/ 3712843 w 3990749"/>
                  <a:gd name="connsiteY3" fmla="*/ 2420470 h 5082988"/>
                  <a:gd name="connsiteX4" fmla="*/ 3712843 w 3990749"/>
                  <a:gd name="connsiteY4" fmla="*/ 2501153 h 5082988"/>
                  <a:gd name="connsiteX5" fmla="*/ 3614231 w 3990749"/>
                  <a:gd name="connsiteY5" fmla="*/ 2501153 h 5082988"/>
                  <a:gd name="connsiteX6" fmla="*/ 3551478 w 3990749"/>
                  <a:gd name="connsiteY6" fmla="*/ 2563906 h 5082988"/>
                  <a:gd name="connsiteX7" fmla="*/ 3551478 w 3990749"/>
                  <a:gd name="connsiteY7" fmla="*/ 2653553 h 5082988"/>
                  <a:gd name="connsiteX8" fmla="*/ 3488726 w 3990749"/>
                  <a:gd name="connsiteY8" fmla="*/ 2653553 h 5082988"/>
                  <a:gd name="connsiteX9" fmla="*/ 3479761 w 3990749"/>
                  <a:gd name="connsiteY9" fmla="*/ 2581835 h 5082988"/>
                  <a:gd name="connsiteX10" fmla="*/ 3372184 w 3990749"/>
                  <a:gd name="connsiteY10" fmla="*/ 2653553 h 5082988"/>
                  <a:gd name="connsiteX11" fmla="*/ 3273573 w 3990749"/>
                  <a:gd name="connsiteY11" fmla="*/ 2644588 h 5082988"/>
                  <a:gd name="connsiteX12" fmla="*/ 3219784 w 3990749"/>
                  <a:gd name="connsiteY12" fmla="*/ 2832847 h 5082988"/>
                  <a:gd name="connsiteX13" fmla="*/ 3112208 w 3990749"/>
                  <a:gd name="connsiteY13" fmla="*/ 2707341 h 5082988"/>
                  <a:gd name="connsiteX14" fmla="*/ 3085314 w 3990749"/>
                  <a:gd name="connsiteY14" fmla="*/ 2743200 h 5082988"/>
                  <a:gd name="connsiteX15" fmla="*/ 3148067 w 3990749"/>
                  <a:gd name="connsiteY15" fmla="*/ 2886635 h 5082988"/>
                  <a:gd name="connsiteX16" fmla="*/ 3327361 w 3990749"/>
                  <a:gd name="connsiteY16" fmla="*/ 3030070 h 5082988"/>
                  <a:gd name="connsiteX17" fmla="*/ 3264608 w 3990749"/>
                  <a:gd name="connsiteY17" fmla="*/ 3164541 h 5082988"/>
                  <a:gd name="connsiteX18" fmla="*/ 3345290 w 3990749"/>
                  <a:gd name="connsiteY18" fmla="*/ 3334870 h 5082988"/>
                  <a:gd name="connsiteX19" fmla="*/ 3443902 w 3990749"/>
                  <a:gd name="connsiteY19" fmla="*/ 3505200 h 5082988"/>
                  <a:gd name="connsiteX20" fmla="*/ 3533549 w 3990749"/>
                  <a:gd name="connsiteY20" fmla="*/ 3496235 h 5082988"/>
                  <a:gd name="connsiteX21" fmla="*/ 3910067 w 3990749"/>
                  <a:gd name="connsiteY21" fmla="*/ 4186517 h 5082988"/>
                  <a:gd name="connsiteX22" fmla="*/ 3793526 w 3990749"/>
                  <a:gd name="connsiteY22" fmla="*/ 4105835 h 5082988"/>
                  <a:gd name="connsiteX23" fmla="*/ 3748702 w 3990749"/>
                  <a:gd name="connsiteY23" fmla="*/ 4303059 h 5082988"/>
                  <a:gd name="connsiteX24" fmla="*/ 3425973 w 3990749"/>
                  <a:gd name="connsiteY24" fmla="*/ 4455459 h 5082988"/>
                  <a:gd name="connsiteX25" fmla="*/ 3515620 w 3990749"/>
                  <a:gd name="connsiteY25" fmla="*/ 4607859 h 5082988"/>
                  <a:gd name="connsiteX26" fmla="*/ 3560443 w 3990749"/>
                  <a:gd name="connsiteY26" fmla="*/ 4688541 h 5082988"/>
                  <a:gd name="connsiteX27" fmla="*/ 3506655 w 3990749"/>
                  <a:gd name="connsiteY27" fmla="*/ 4787153 h 5082988"/>
                  <a:gd name="connsiteX28" fmla="*/ 3614231 w 3990749"/>
                  <a:gd name="connsiteY28" fmla="*/ 4805082 h 5082988"/>
                  <a:gd name="connsiteX29" fmla="*/ 3578373 w 3990749"/>
                  <a:gd name="connsiteY29" fmla="*/ 4975412 h 5082988"/>
                  <a:gd name="connsiteX30" fmla="*/ 3425973 w 3990749"/>
                  <a:gd name="connsiteY30" fmla="*/ 4921623 h 5082988"/>
                  <a:gd name="connsiteX31" fmla="*/ 3425973 w 3990749"/>
                  <a:gd name="connsiteY31" fmla="*/ 4796117 h 5082988"/>
                  <a:gd name="connsiteX32" fmla="*/ 3291502 w 3990749"/>
                  <a:gd name="connsiteY32" fmla="*/ 4849906 h 5082988"/>
                  <a:gd name="connsiteX33" fmla="*/ 3210820 w 3990749"/>
                  <a:gd name="connsiteY33" fmla="*/ 4787153 h 5082988"/>
                  <a:gd name="connsiteX34" fmla="*/ 3121173 w 3990749"/>
                  <a:gd name="connsiteY34" fmla="*/ 4751294 h 5082988"/>
                  <a:gd name="connsiteX35" fmla="*/ 3121173 w 3990749"/>
                  <a:gd name="connsiteY35" fmla="*/ 4894729 h 5082988"/>
                  <a:gd name="connsiteX36" fmla="*/ 2789478 w 3990749"/>
                  <a:gd name="connsiteY36" fmla="*/ 4867835 h 5082988"/>
                  <a:gd name="connsiteX37" fmla="*/ 2762584 w 3990749"/>
                  <a:gd name="connsiteY37" fmla="*/ 4957482 h 5082988"/>
                  <a:gd name="connsiteX38" fmla="*/ 2708796 w 3990749"/>
                  <a:gd name="connsiteY38" fmla="*/ 4957482 h 5082988"/>
                  <a:gd name="connsiteX39" fmla="*/ 2699831 w 3990749"/>
                  <a:gd name="connsiteY39" fmla="*/ 5020235 h 5082988"/>
                  <a:gd name="connsiteX40" fmla="*/ 2448820 w 3990749"/>
                  <a:gd name="connsiteY40" fmla="*/ 5029200 h 5082988"/>
                  <a:gd name="connsiteX41" fmla="*/ 2403996 w 3990749"/>
                  <a:gd name="connsiteY41" fmla="*/ 4912659 h 5082988"/>
                  <a:gd name="connsiteX42" fmla="*/ 2296420 w 3990749"/>
                  <a:gd name="connsiteY42" fmla="*/ 4921623 h 5082988"/>
                  <a:gd name="connsiteX43" fmla="*/ 2179878 w 3990749"/>
                  <a:gd name="connsiteY43" fmla="*/ 4849906 h 5082988"/>
                  <a:gd name="connsiteX44" fmla="*/ 2179878 w 3990749"/>
                  <a:gd name="connsiteY44" fmla="*/ 5029200 h 5082988"/>
                  <a:gd name="connsiteX45" fmla="*/ 2072302 w 3990749"/>
                  <a:gd name="connsiteY45" fmla="*/ 5082988 h 5082988"/>
                  <a:gd name="connsiteX46" fmla="*/ 2036443 w 3990749"/>
                  <a:gd name="connsiteY46" fmla="*/ 5029200 h 5082988"/>
                  <a:gd name="connsiteX47" fmla="*/ 1991620 w 3990749"/>
                  <a:gd name="connsiteY47" fmla="*/ 5020235 h 5082988"/>
                  <a:gd name="connsiteX48" fmla="*/ 1982655 w 3990749"/>
                  <a:gd name="connsiteY48" fmla="*/ 4912659 h 5082988"/>
                  <a:gd name="connsiteX49" fmla="*/ 1910937 w 3990749"/>
                  <a:gd name="connsiteY49" fmla="*/ 4930588 h 5082988"/>
                  <a:gd name="connsiteX50" fmla="*/ 1866114 w 3990749"/>
                  <a:gd name="connsiteY50" fmla="*/ 4885765 h 5082988"/>
                  <a:gd name="connsiteX51" fmla="*/ 1794396 w 3990749"/>
                  <a:gd name="connsiteY51" fmla="*/ 4903694 h 5082988"/>
                  <a:gd name="connsiteX52" fmla="*/ 1390984 w 3990749"/>
                  <a:gd name="connsiteY52" fmla="*/ 4778188 h 5082988"/>
                  <a:gd name="connsiteX53" fmla="*/ 1265478 w 3990749"/>
                  <a:gd name="connsiteY53" fmla="*/ 4751294 h 5082988"/>
                  <a:gd name="connsiteX54" fmla="*/ 1265478 w 3990749"/>
                  <a:gd name="connsiteY54" fmla="*/ 4652682 h 5082988"/>
                  <a:gd name="connsiteX55" fmla="*/ 1113078 w 3990749"/>
                  <a:gd name="connsiteY55" fmla="*/ 4670612 h 5082988"/>
                  <a:gd name="connsiteX56" fmla="*/ 1139973 w 3990749"/>
                  <a:gd name="connsiteY56" fmla="*/ 4760259 h 5082988"/>
                  <a:gd name="connsiteX57" fmla="*/ 1157902 w 3990749"/>
                  <a:gd name="connsiteY57" fmla="*/ 4760259 h 5082988"/>
                  <a:gd name="connsiteX58" fmla="*/ 1157902 w 3990749"/>
                  <a:gd name="connsiteY58" fmla="*/ 4831976 h 5082988"/>
                  <a:gd name="connsiteX59" fmla="*/ 1041361 w 3990749"/>
                  <a:gd name="connsiteY59" fmla="*/ 4805082 h 5082988"/>
                  <a:gd name="connsiteX60" fmla="*/ 888961 w 3990749"/>
                  <a:gd name="connsiteY60" fmla="*/ 4840941 h 5082988"/>
                  <a:gd name="connsiteX61" fmla="*/ 790349 w 3990749"/>
                  <a:gd name="connsiteY61" fmla="*/ 4796117 h 5082988"/>
                  <a:gd name="connsiteX62" fmla="*/ 709667 w 3990749"/>
                  <a:gd name="connsiteY62" fmla="*/ 4823012 h 5082988"/>
                  <a:gd name="connsiteX63" fmla="*/ 646914 w 3990749"/>
                  <a:gd name="connsiteY63" fmla="*/ 4733365 h 5082988"/>
                  <a:gd name="connsiteX64" fmla="*/ 700702 w 3990749"/>
                  <a:gd name="connsiteY64" fmla="*/ 4491317 h 5082988"/>
                  <a:gd name="connsiteX65" fmla="*/ 808278 w 3990749"/>
                  <a:gd name="connsiteY65" fmla="*/ 4087906 h 5082988"/>
                  <a:gd name="connsiteX66" fmla="*/ 1104114 w 3990749"/>
                  <a:gd name="connsiteY66" fmla="*/ 3738282 h 5082988"/>
                  <a:gd name="connsiteX67" fmla="*/ 727596 w 3990749"/>
                  <a:gd name="connsiteY67" fmla="*/ 3612776 h 5082988"/>
                  <a:gd name="connsiteX68" fmla="*/ 673808 w 3990749"/>
                  <a:gd name="connsiteY68" fmla="*/ 3523129 h 5082988"/>
                  <a:gd name="connsiteX69" fmla="*/ 602090 w 3990749"/>
                  <a:gd name="connsiteY69" fmla="*/ 3594847 h 5082988"/>
                  <a:gd name="connsiteX70" fmla="*/ 449690 w 3990749"/>
                  <a:gd name="connsiteY70" fmla="*/ 3523129 h 5082988"/>
                  <a:gd name="connsiteX71" fmla="*/ 404867 w 3990749"/>
                  <a:gd name="connsiteY71" fmla="*/ 3496235 h 5082988"/>
                  <a:gd name="connsiteX72" fmla="*/ 369008 w 3990749"/>
                  <a:gd name="connsiteY72" fmla="*/ 3541059 h 5082988"/>
                  <a:gd name="connsiteX73" fmla="*/ 144890 w 3990749"/>
                  <a:gd name="connsiteY73" fmla="*/ 3209365 h 5082988"/>
                  <a:gd name="connsiteX74" fmla="*/ 234537 w 3990749"/>
                  <a:gd name="connsiteY74" fmla="*/ 3021106 h 5082988"/>
                  <a:gd name="connsiteX75" fmla="*/ 73173 w 3990749"/>
                  <a:gd name="connsiteY75" fmla="*/ 2904565 h 5082988"/>
                  <a:gd name="connsiteX76" fmla="*/ 171784 w 3990749"/>
                  <a:gd name="connsiteY76" fmla="*/ 2590800 h 5082988"/>
                  <a:gd name="connsiteX77" fmla="*/ 270396 w 3990749"/>
                  <a:gd name="connsiteY77" fmla="*/ 2528047 h 5082988"/>
                  <a:gd name="connsiteX78" fmla="*/ 216608 w 3990749"/>
                  <a:gd name="connsiteY78" fmla="*/ 2402541 h 5082988"/>
                  <a:gd name="connsiteX79" fmla="*/ 126961 w 3990749"/>
                  <a:gd name="connsiteY79" fmla="*/ 2402541 h 5082988"/>
                  <a:gd name="connsiteX80" fmla="*/ 198678 w 3990749"/>
                  <a:gd name="connsiteY80" fmla="*/ 2303929 h 5082988"/>
                  <a:gd name="connsiteX81" fmla="*/ 100067 w 3990749"/>
                  <a:gd name="connsiteY81" fmla="*/ 2277035 h 5082988"/>
                  <a:gd name="connsiteX82" fmla="*/ 73173 w 3990749"/>
                  <a:gd name="connsiteY82" fmla="*/ 2151529 h 5082988"/>
                  <a:gd name="connsiteX83" fmla="*/ 109031 w 3990749"/>
                  <a:gd name="connsiteY83" fmla="*/ 2106706 h 5082988"/>
                  <a:gd name="connsiteX84" fmla="*/ 109031 w 3990749"/>
                  <a:gd name="connsiteY84" fmla="*/ 2026023 h 5082988"/>
                  <a:gd name="connsiteX85" fmla="*/ 1455 w 3990749"/>
                  <a:gd name="connsiteY85" fmla="*/ 1954306 h 5082988"/>
                  <a:gd name="connsiteX86" fmla="*/ 198678 w 3990749"/>
                  <a:gd name="connsiteY86" fmla="*/ 1891553 h 5082988"/>
                  <a:gd name="connsiteX87" fmla="*/ 144890 w 3990749"/>
                  <a:gd name="connsiteY87" fmla="*/ 1855694 h 5082988"/>
                  <a:gd name="connsiteX88" fmla="*/ 216608 w 3990749"/>
                  <a:gd name="connsiteY88" fmla="*/ 1685365 h 5082988"/>
                  <a:gd name="connsiteX89" fmla="*/ 117996 w 3990749"/>
                  <a:gd name="connsiteY89" fmla="*/ 1362635 h 5082988"/>
                  <a:gd name="connsiteX90" fmla="*/ 207643 w 3990749"/>
                  <a:gd name="connsiteY90" fmla="*/ 1299882 h 5082988"/>
                  <a:gd name="connsiteX91" fmla="*/ 315220 w 3990749"/>
                  <a:gd name="connsiteY91" fmla="*/ 1389529 h 5082988"/>
                  <a:gd name="connsiteX92" fmla="*/ 467620 w 3990749"/>
                  <a:gd name="connsiteY92" fmla="*/ 1326776 h 5082988"/>
                  <a:gd name="connsiteX93" fmla="*/ 548302 w 3990749"/>
                  <a:gd name="connsiteY93" fmla="*/ 1362635 h 5082988"/>
                  <a:gd name="connsiteX94" fmla="*/ 566231 w 3990749"/>
                  <a:gd name="connsiteY94" fmla="*/ 1281953 h 5082988"/>
                  <a:gd name="connsiteX95" fmla="*/ 485549 w 3990749"/>
                  <a:gd name="connsiteY95" fmla="*/ 1237129 h 5082988"/>
                  <a:gd name="connsiteX96" fmla="*/ 620020 w 3990749"/>
                  <a:gd name="connsiteY96" fmla="*/ 1102659 h 5082988"/>
                  <a:gd name="connsiteX97" fmla="*/ 691737 w 3990749"/>
                  <a:gd name="connsiteY97" fmla="*/ 905435 h 5082988"/>
                  <a:gd name="connsiteX98" fmla="*/ 557267 w 3990749"/>
                  <a:gd name="connsiteY98" fmla="*/ 887506 h 5082988"/>
                  <a:gd name="connsiteX99" fmla="*/ 530373 w 3990749"/>
                  <a:gd name="connsiteY99" fmla="*/ 744070 h 5082988"/>
                  <a:gd name="connsiteX100" fmla="*/ 727596 w 3990749"/>
                  <a:gd name="connsiteY100" fmla="*/ 744070 h 5082988"/>
                  <a:gd name="connsiteX101" fmla="*/ 700702 w 3990749"/>
                  <a:gd name="connsiteY101" fmla="*/ 618565 h 5082988"/>
                  <a:gd name="connsiteX102" fmla="*/ 799314 w 3990749"/>
                  <a:gd name="connsiteY102" fmla="*/ 546847 h 5082988"/>
                  <a:gd name="connsiteX103" fmla="*/ 799314 w 3990749"/>
                  <a:gd name="connsiteY103" fmla="*/ 331694 h 5082988"/>
                  <a:gd name="connsiteX104" fmla="*/ 853102 w 3990749"/>
                  <a:gd name="connsiteY104" fmla="*/ 242047 h 5082988"/>
                  <a:gd name="connsiteX105" fmla="*/ 745526 w 3990749"/>
                  <a:gd name="connsiteY105" fmla="*/ 206188 h 5082988"/>
                  <a:gd name="connsiteX106" fmla="*/ 754490 w 3990749"/>
                  <a:gd name="connsiteY106" fmla="*/ 71717 h 5082988"/>
                  <a:gd name="connsiteX107" fmla="*/ 835173 w 3990749"/>
                  <a:gd name="connsiteY107" fmla="*/ 0 h 5082988"/>
                  <a:gd name="connsiteX0" fmla="*/ 3838349 w 3918675"/>
                  <a:gd name="connsiteY0" fmla="*/ 2384612 h 5082988"/>
                  <a:gd name="connsiteX1" fmla="*/ 3811455 w 3918675"/>
                  <a:gd name="connsiteY1" fmla="*/ 2465294 h 5082988"/>
                  <a:gd name="connsiteX2" fmla="*/ 3712843 w 3918675"/>
                  <a:gd name="connsiteY2" fmla="*/ 2420470 h 5082988"/>
                  <a:gd name="connsiteX3" fmla="*/ 3712843 w 3918675"/>
                  <a:gd name="connsiteY3" fmla="*/ 2501153 h 5082988"/>
                  <a:gd name="connsiteX4" fmla="*/ 3614231 w 3918675"/>
                  <a:gd name="connsiteY4" fmla="*/ 2501153 h 5082988"/>
                  <a:gd name="connsiteX5" fmla="*/ 3551478 w 3918675"/>
                  <a:gd name="connsiteY5" fmla="*/ 2563906 h 5082988"/>
                  <a:gd name="connsiteX6" fmla="*/ 3551478 w 3918675"/>
                  <a:gd name="connsiteY6" fmla="*/ 2653553 h 5082988"/>
                  <a:gd name="connsiteX7" fmla="*/ 3488726 w 3918675"/>
                  <a:gd name="connsiteY7" fmla="*/ 2653553 h 5082988"/>
                  <a:gd name="connsiteX8" fmla="*/ 3479761 w 3918675"/>
                  <a:gd name="connsiteY8" fmla="*/ 2581835 h 5082988"/>
                  <a:gd name="connsiteX9" fmla="*/ 3372184 w 3918675"/>
                  <a:gd name="connsiteY9" fmla="*/ 2653553 h 5082988"/>
                  <a:gd name="connsiteX10" fmla="*/ 3273573 w 3918675"/>
                  <a:gd name="connsiteY10" fmla="*/ 2644588 h 5082988"/>
                  <a:gd name="connsiteX11" fmla="*/ 3219784 w 3918675"/>
                  <a:gd name="connsiteY11" fmla="*/ 2832847 h 5082988"/>
                  <a:gd name="connsiteX12" fmla="*/ 3112208 w 3918675"/>
                  <a:gd name="connsiteY12" fmla="*/ 2707341 h 5082988"/>
                  <a:gd name="connsiteX13" fmla="*/ 3085314 w 3918675"/>
                  <a:gd name="connsiteY13" fmla="*/ 2743200 h 5082988"/>
                  <a:gd name="connsiteX14" fmla="*/ 3148067 w 3918675"/>
                  <a:gd name="connsiteY14" fmla="*/ 2886635 h 5082988"/>
                  <a:gd name="connsiteX15" fmla="*/ 3327361 w 3918675"/>
                  <a:gd name="connsiteY15" fmla="*/ 3030070 h 5082988"/>
                  <a:gd name="connsiteX16" fmla="*/ 3264608 w 3918675"/>
                  <a:gd name="connsiteY16" fmla="*/ 3164541 h 5082988"/>
                  <a:gd name="connsiteX17" fmla="*/ 3345290 w 3918675"/>
                  <a:gd name="connsiteY17" fmla="*/ 3334870 h 5082988"/>
                  <a:gd name="connsiteX18" fmla="*/ 3443902 w 3918675"/>
                  <a:gd name="connsiteY18" fmla="*/ 3505200 h 5082988"/>
                  <a:gd name="connsiteX19" fmla="*/ 3533549 w 3918675"/>
                  <a:gd name="connsiteY19" fmla="*/ 3496235 h 5082988"/>
                  <a:gd name="connsiteX20" fmla="*/ 3910067 w 3918675"/>
                  <a:gd name="connsiteY20" fmla="*/ 4186517 h 5082988"/>
                  <a:gd name="connsiteX21" fmla="*/ 3793526 w 3918675"/>
                  <a:gd name="connsiteY21" fmla="*/ 4105835 h 5082988"/>
                  <a:gd name="connsiteX22" fmla="*/ 3748702 w 3918675"/>
                  <a:gd name="connsiteY22" fmla="*/ 4303059 h 5082988"/>
                  <a:gd name="connsiteX23" fmla="*/ 3425973 w 3918675"/>
                  <a:gd name="connsiteY23" fmla="*/ 4455459 h 5082988"/>
                  <a:gd name="connsiteX24" fmla="*/ 3515620 w 3918675"/>
                  <a:gd name="connsiteY24" fmla="*/ 4607859 h 5082988"/>
                  <a:gd name="connsiteX25" fmla="*/ 3560443 w 3918675"/>
                  <a:gd name="connsiteY25" fmla="*/ 4688541 h 5082988"/>
                  <a:gd name="connsiteX26" fmla="*/ 3506655 w 3918675"/>
                  <a:gd name="connsiteY26" fmla="*/ 4787153 h 5082988"/>
                  <a:gd name="connsiteX27" fmla="*/ 3614231 w 3918675"/>
                  <a:gd name="connsiteY27" fmla="*/ 4805082 h 5082988"/>
                  <a:gd name="connsiteX28" fmla="*/ 3578373 w 3918675"/>
                  <a:gd name="connsiteY28" fmla="*/ 4975412 h 5082988"/>
                  <a:gd name="connsiteX29" fmla="*/ 3425973 w 3918675"/>
                  <a:gd name="connsiteY29" fmla="*/ 4921623 h 5082988"/>
                  <a:gd name="connsiteX30" fmla="*/ 3425973 w 3918675"/>
                  <a:gd name="connsiteY30" fmla="*/ 4796117 h 5082988"/>
                  <a:gd name="connsiteX31" fmla="*/ 3291502 w 3918675"/>
                  <a:gd name="connsiteY31" fmla="*/ 4849906 h 5082988"/>
                  <a:gd name="connsiteX32" fmla="*/ 3210820 w 3918675"/>
                  <a:gd name="connsiteY32" fmla="*/ 4787153 h 5082988"/>
                  <a:gd name="connsiteX33" fmla="*/ 3121173 w 3918675"/>
                  <a:gd name="connsiteY33" fmla="*/ 4751294 h 5082988"/>
                  <a:gd name="connsiteX34" fmla="*/ 3121173 w 3918675"/>
                  <a:gd name="connsiteY34" fmla="*/ 4894729 h 5082988"/>
                  <a:gd name="connsiteX35" fmla="*/ 2789478 w 3918675"/>
                  <a:gd name="connsiteY35" fmla="*/ 4867835 h 5082988"/>
                  <a:gd name="connsiteX36" fmla="*/ 2762584 w 3918675"/>
                  <a:gd name="connsiteY36" fmla="*/ 4957482 h 5082988"/>
                  <a:gd name="connsiteX37" fmla="*/ 2708796 w 3918675"/>
                  <a:gd name="connsiteY37" fmla="*/ 4957482 h 5082988"/>
                  <a:gd name="connsiteX38" fmla="*/ 2699831 w 3918675"/>
                  <a:gd name="connsiteY38" fmla="*/ 5020235 h 5082988"/>
                  <a:gd name="connsiteX39" fmla="*/ 2448820 w 3918675"/>
                  <a:gd name="connsiteY39" fmla="*/ 5029200 h 5082988"/>
                  <a:gd name="connsiteX40" fmla="*/ 2403996 w 3918675"/>
                  <a:gd name="connsiteY40" fmla="*/ 4912659 h 5082988"/>
                  <a:gd name="connsiteX41" fmla="*/ 2296420 w 3918675"/>
                  <a:gd name="connsiteY41" fmla="*/ 4921623 h 5082988"/>
                  <a:gd name="connsiteX42" fmla="*/ 2179878 w 3918675"/>
                  <a:gd name="connsiteY42" fmla="*/ 4849906 h 5082988"/>
                  <a:gd name="connsiteX43" fmla="*/ 2179878 w 3918675"/>
                  <a:gd name="connsiteY43" fmla="*/ 5029200 h 5082988"/>
                  <a:gd name="connsiteX44" fmla="*/ 2072302 w 3918675"/>
                  <a:gd name="connsiteY44" fmla="*/ 5082988 h 5082988"/>
                  <a:gd name="connsiteX45" fmla="*/ 2036443 w 3918675"/>
                  <a:gd name="connsiteY45" fmla="*/ 5029200 h 5082988"/>
                  <a:gd name="connsiteX46" fmla="*/ 1991620 w 3918675"/>
                  <a:gd name="connsiteY46" fmla="*/ 5020235 h 5082988"/>
                  <a:gd name="connsiteX47" fmla="*/ 1982655 w 3918675"/>
                  <a:gd name="connsiteY47" fmla="*/ 4912659 h 5082988"/>
                  <a:gd name="connsiteX48" fmla="*/ 1910937 w 3918675"/>
                  <a:gd name="connsiteY48" fmla="*/ 4930588 h 5082988"/>
                  <a:gd name="connsiteX49" fmla="*/ 1866114 w 3918675"/>
                  <a:gd name="connsiteY49" fmla="*/ 4885765 h 5082988"/>
                  <a:gd name="connsiteX50" fmla="*/ 1794396 w 3918675"/>
                  <a:gd name="connsiteY50" fmla="*/ 4903694 h 5082988"/>
                  <a:gd name="connsiteX51" fmla="*/ 1390984 w 3918675"/>
                  <a:gd name="connsiteY51" fmla="*/ 4778188 h 5082988"/>
                  <a:gd name="connsiteX52" fmla="*/ 1265478 w 3918675"/>
                  <a:gd name="connsiteY52" fmla="*/ 4751294 h 5082988"/>
                  <a:gd name="connsiteX53" fmla="*/ 1265478 w 3918675"/>
                  <a:gd name="connsiteY53" fmla="*/ 4652682 h 5082988"/>
                  <a:gd name="connsiteX54" fmla="*/ 1113078 w 3918675"/>
                  <a:gd name="connsiteY54" fmla="*/ 4670612 h 5082988"/>
                  <a:gd name="connsiteX55" fmla="*/ 1139973 w 3918675"/>
                  <a:gd name="connsiteY55" fmla="*/ 4760259 h 5082988"/>
                  <a:gd name="connsiteX56" fmla="*/ 1157902 w 3918675"/>
                  <a:gd name="connsiteY56" fmla="*/ 4760259 h 5082988"/>
                  <a:gd name="connsiteX57" fmla="*/ 1157902 w 3918675"/>
                  <a:gd name="connsiteY57" fmla="*/ 4831976 h 5082988"/>
                  <a:gd name="connsiteX58" fmla="*/ 1041361 w 3918675"/>
                  <a:gd name="connsiteY58" fmla="*/ 4805082 h 5082988"/>
                  <a:gd name="connsiteX59" fmla="*/ 888961 w 3918675"/>
                  <a:gd name="connsiteY59" fmla="*/ 4840941 h 5082988"/>
                  <a:gd name="connsiteX60" fmla="*/ 790349 w 3918675"/>
                  <a:gd name="connsiteY60" fmla="*/ 4796117 h 5082988"/>
                  <a:gd name="connsiteX61" fmla="*/ 709667 w 3918675"/>
                  <a:gd name="connsiteY61" fmla="*/ 4823012 h 5082988"/>
                  <a:gd name="connsiteX62" fmla="*/ 646914 w 3918675"/>
                  <a:gd name="connsiteY62" fmla="*/ 4733365 h 5082988"/>
                  <a:gd name="connsiteX63" fmla="*/ 700702 w 3918675"/>
                  <a:gd name="connsiteY63" fmla="*/ 4491317 h 5082988"/>
                  <a:gd name="connsiteX64" fmla="*/ 808278 w 3918675"/>
                  <a:gd name="connsiteY64" fmla="*/ 4087906 h 5082988"/>
                  <a:gd name="connsiteX65" fmla="*/ 1104114 w 3918675"/>
                  <a:gd name="connsiteY65" fmla="*/ 3738282 h 5082988"/>
                  <a:gd name="connsiteX66" fmla="*/ 727596 w 3918675"/>
                  <a:gd name="connsiteY66" fmla="*/ 3612776 h 5082988"/>
                  <a:gd name="connsiteX67" fmla="*/ 673808 w 3918675"/>
                  <a:gd name="connsiteY67" fmla="*/ 3523129 h 5082988"/>
                  <a:gd name="connsiteX68" fmla="*/ 602090 w 3918675"/>
                  <a:gd name="connsiteY68" fmla="*/ 3594847 h 5082988"/>
                  <a:gd name="connsiteX69" fmla="*/ 449690 w 3918675"/>
                  <a:gd name="connsiteY69" fmla="*/ 3523129 h 5082988"/>
                  <a:gd name="connsiteX70" fmla="*/ 404867 w 3918675"/>
                  <a:gd name="connsiteY70" fmla="*/ 3496235 h 5082988"/>
                  <a:gd name="connsiteX71" fmla="*/ 369008 w 3918675"/>
                  <a:gd name="connsiteY71" fmla="*/ 3541059 h 5082988"/>
                  <a:gd name="connsiteX72" fmla="*/ 144890 w 3918675"/>
                  <a:gd name="connsiteY72" fmla="*/ 3209365 h 5082988"/>
                  <a:gd name="connsiteX73" fmla="*/ 234537 w 3918675"/>
                  <a:gd name="connsiteY73" fmla="*/ 3021106 h 5082988"/>
                  <a:gd name="connsiteX74" fmla="*/ 73173 w 3918675"/>
                  <a:gd name="connsiteY74" fmla="*/ 2904565 h 5082988"/>
                  <a:gd name="connsiteX75" fmla="*/ 171784 w 3918675"/>
                  <a:gd name="connsiteY75" fmla="*/ 2590800 h 5082988"/>
                  <a:gd name="connsiteX76" fmla="*/ 270396 w 3918675"/>
                  <a:gd name="connsiteY76" fmla="*/ 2528047 h 5082988"/>
                  <a:gd name="connsiteX77" fmla="*/ 216608 w 3918675"/>
                  <a:gd name="connsiteY77" fmla="*/ 2402541 h 5082988"/>
                  <a:gd name="connsiteX78" fmla="*/ 126961 w 3918675"/>
                  <a:gd name="connsiteY78" fmla="*/ 2402541 h 5082988"/>
                  <a:gd name="connsiteX79" fmla="*/ 198678 w 3918675"/>
                  <a:gd name="connsiteY79" fmla="*/ 2303929 h 5082988"/>
                  <a:gd name="connsiteX80" fmla="*/ 100067 w 3918675"/>
                  <a:gd name="connsiteY80" fmla="*/ 2277035 h 5082988"/>
                  <a:gd name="connsiteX81" fmla="*/ 73173 w 3918675"/>
                  <a:gd name="connsiteY81" fmla="*/ 2151529 h 5082988"/>
                  <a:gd name="connsiteX82" fmla="*/ 109031 w 3918675"/>
                  <a:gd name="connsiteY82" fmla="*/ 2106706 h 5082988"/>
                  <a:gd name="connsiteX83" fmla="*/ 109031 w 3918675"/>
                  <a:gd name="connsiteY83" fmla="*/ 2026023 h 5082988"/>
                  <a:gd name="connsiteX84" fmla="*/ 1455 w 3918675"/>
                  <a:gd name="connsiteY84" fmla="*/ 1954306 h 5082988"/>
                  <a:gd name="connsiteX85" fmla="*/ 198678 w 3918675"/>
                  <a:gd name="connsiteY85" fmla="*/ 1891553 h 5082988"/>
                  <a:gd name="connsiteX86" fmla="*/ 144890 w 3918675"/>
                  <a:gd name="connsiteY86" fmla="*/ 1855694 h 5082988"/>
                  <a:gd name="connsiteX87" fmla="*/ 216608 w 3918675"/>
                  <a:gd name="connsiteY87" fmla="*/ 1685365 h 5082988"/>
                  <a:gd name="connsiteX88" fmla="*/ 117996 w 3918675"/>
                  <a:gd name="connsiteY88" fmla="*/ 1362635 h 5082988"/>
                  <a:gd name="connsiteX89" fmla="*/ 207643 w 3918675"/>
                  <a:gd name="connsiteY89" fmla="*/ 1299882 h 5082988"/>
                  <a:gd name="connsiteX90" fmla="*/ 315220 w 3918675"/>
                  <a:gd name="connsiteY90" fmla="*/ 1389529 h 5082988"/>
                  <a:gd name="connsiteX91" fmla="*/ 467620 w 3918675"/>
                  <a:gd name="connsiteY91" fmla="*/ 1326776 h 5082988"/>
                  <a:gd name="connsiteX92" fmla="*/ 548302 w 3918675"/>
                  <a:gd name="connsiteY92" fmla="*/ 1362635 h 5082988"/>
                  <a:gd name="connsiteX93" fmla="*/ 566231 w 3918675"/>
                  <a:gd name="connsiteY93" fmla="*/ 1281953 h 5082988"/>
                  <a:gd name="connsiteX94" fmla="*/ 485549 w 3918675"/>
                  <a:gd name="connsiteY94" fmla="*/ 1237129 h 5082988"/>
                  <a:gd name="connsiteX95" fmla="*/ 620020 w 3918675"/>
                  <a:gd name="connsiteY95" fmla="*/ 1102659 h 5082988"/>
                  <a:gd name="connsiteX96" fmla="*/ 691737 w 3918675"/>
                  <a:gd name="connsiteY96" fmla="*/ 905435 h 5082988"/>
                  <a:gd name="connsiteX97" fmla="*/ 557267 w 3918675"/>
                  <a:gd name="connsiteY97" fmla="*/ 887506 h 5082988"/>
                  <a:gd name="connsiteX98" fmla="*/ 530373 w 3918675"/>
                  <a:gd name="connsiteY98" fmla="*/ 744070 h 5082988"/>
                  <a:gd name="connsiteX99" fmla="*/ 727596 w 3918675"/>
                  <a:gd name="connsiteY99" fmla="*/ 744070 h 5082988"/>
                  <a:gd name="connsiteX100" fmla="*/ 700702 w 3918675"/>
                  <a:gd name="connsiteY100" fmla="*/ 618565 h 5082988"/>
                  <a:gd name="connsiteX101" fmla="*/ 799314 w 3918675"/>
                  <a:gd name="connsiteY101" fmla="*/ 546847 h 5082988"/>
                  <a:gd name="connsiteX102" fmla="*/ 799314 w 3918675"/>
                  <a:gd name="connsiteY102" fmla="*/ 331694 h 5082988"/>
                  <a:gd name="connsiteX103" fmla="*/ 853102 w 3918675"/>
                  <a:gd name="connsiteY103" fmla="*/ 242047 h 5082988"/>
                  <a:gd name="connsiteX104" fmla="*/ 745526 w 3918675"/>
                  <a:gd name="connsiteY104" fmla="*/ 206188 h 5082988"/>
                  <a:gd name="connsiteX105" fmla="*/ 754490 w 3918675"/>
                  <a:gd name="connsiteY105" fmla="*/ 71717 h 5082988"/>
                  <a:gd name="connsiteX106" fmla="*/ 835173 w 3918675"/>
                  <a:gd name="connsiteY106" fmla="*/ 0 h 5082988"/>
                  <a:gd name="connsiteX0" fmla="*/ 3811455 w 3918675"/>
                  <a:gd name="connsiteY0" fmla="*/ 2465294 h 5082988"/>
                  <a:gd name="connsiteX1" fmla="*/ 3712843 w 3918675"/>
                  <a:gd name="connsiteY1" fmla="*/ 2420470 h 5082988"/>
                  <a:gd name="connsiteX2" fmla="*/ 3712843 w 3918675"/>
                  <a:gd name="connsiteY2" fmla="*/ 2501153 h 5082988"/>
                  <a:gd name="connsiteX3" fmla="*/ 3614231 w 3918675"/>
                  <a:gd name="connsiteY3" fmla="*/ 2501153 h 5082988"/>
                  <a:gd name="connsiteX4" fmla="*/ 3551478 w 3918675"/>
                  <a:gd name="connsiteY4" fmla="*/ 2563906 h 5082988"/>
                  <a:gd name="connsiteX5" fmla="*/ 3551478 w 3918675"/>
                  <a:gd name="connsiteY5" fmla="*/ 2653553 h 5082988"/>
                  <a:gd name="connsiteX6" fmla="*/ 3488726 w 3918675"/>
                  <a:gd name="connsiteY6" fmla="*/ 2653553 h 5082988"/>
                  <a:gd name="connsiteX7" fmla="*/ 3479761 w 3918675"/>
                  <a:gd name="connsiteY7" fmla="*/ 2581835 h 5082988"/>
                  <a:gd name="connsiteX8" fmla="*/ 3372184 w 3918675"/>
                  <a:gd name="connsiteY8" fmla="*/ 2653553 h 5082988"/>
                  <a:gd name="connsiteX9" fmla="*/ 3273573 w 3918675"/>
                  <a:gd name="connsiteY9" fmla="*/ 2644588 h 5082988"/>
                  <a:gd name="connsiteX10" fmla="*/ 3219784 w 3918675"/>
                  <a:gd name="connsiteY10" fmla="*/ 2832847 h 5082988"/>
                  <a:gd name="connsiteX11" fmla="*/ 3112208 w 3918675"/>
                  <a:gd name="connsiteY11" fmla="*/ 2707341 h 5082988"/>
                  <a:gd name="connsiteX12" fmla="*/ 3085314 w 3918675"/>
                  <a:gd name="connsiteY12" fmla="*/ 2743200 h 5082988"/>
                  <a:gd name="connsiteX13" fmla="*/ 3148067 w 3918675"/>
                  <a:gd name="connsiteY13" fmla="*/ 2886635 h 5082988"/>
                  <a:gd name="connsiteX14" fmla="*/ 3327361 w 3918675"/>
                  <a:gd name="connsiteY14" fmla="*/ 3030070 h 5082988"/>
                  <a:gd name="connsiteX15" fmla="*/ 3264608 w 3918675"/>
                  <a:gd name="connsiteY15" fmla="*/ 3164541 h 5082988"/>
                  <a:gd name="connsiteX16" fmla="*/ 3345290 w 3918675"/>
                  <a:gd name="connsiteY16" fmla="*/ 3334870 h 5082988"/>
                  <a:gd name="connsiteX17" fmla="*/ 3443902 w 3918675"/>
                  <a:gd name="connsiteY17" fmla="*/ 3505200 h 5082988"/>
                  <a:gd name="connsiteX18" fmla="*/ 3533549 w 3918675"/>
                  <a:gd name="connsiteY18" fmla="*/ 3496235 h 5082988"/>
                  <a:gd name="connsiteX19" fmla="*/ 3910067 w 3918675"/>
                  <a:gd name="connsiteY19" fmla="*/ 4186517 h 5082988"/>
                  <a:gd name="connsiteX20" fmla="*/ 3793526 w 3918675"/>
                  <a:gd name="connsiteY20" fmla="*/ 4105835 h 5082988"/>
                  <a:gd name="connsiteX21" fmla="*/ 3748702 w 3918675"/>
                  <a:gd name="connsiteY21" fmla="*/ 4303059 h 5082988"/>
                  <a:gd name="connsiteX22" fmla="*/ 3425973 w 3918675"/>
                  <a:gd name="connsiteY22" fmla="*/ 4455459 h 5082988"/>
                  <a:gd name="connsiteX23" fmla="*/ 3515620 w 3918675"/>
                  <a:gd name="connsiteY23" fmla="*/ 4607859 h 5082988"/>
                  <a:gd name="connsiteX24" fmla="*/ 3560443 w 3918675"/>
                  <a:gd name="connsiteY24" fmla="*/ 4688541 h 5082988"/>
                  <a:gd name="connsiteX25" fmla="*/ 3506655 w 3918675"/>
                  <a:gd name="connsiteY25" fmla="*/ 4787153 h 5082988"/>
                  <a:gd name="connsiteX26" fmla="*/ 3614231 w 3918675"/>
                  <a:gd name="connsiteY26" fmla="*/ 4805082 h 5082988"/>
                  <a:gd name="connsiteX27" fmla="*/ 3578373 w 3918675"/>
                  <a:gd name="connsiteY27" fmla="*/ 4975412 h 5082988"/>
                  <a:gd name="connsiteX28" fmla="*/ 3425973 w 3918675"/>
                  <a:gd name="connsiteY28" fmla="*/ 4921623 h 5082988"/>
                  <a:gd name="connsiteX29" fmla="*/ 3425973 w 3918675"/>
                  <a:gd name="connsiteY29" fmla="*/ 4796117 h 5082988"/>
                  <a:gd name="connsiteX30" fmla="*/ 3291502 w 3918675"/>
                  <a:gd name="connsiteY30" fmla="*/ 4849906 h 5082988"/>
                  <a:gd name="connsiteX31" fmla="*/ 3210820 w 3918675"/>
                  <a:gd name="connsiteY31" fmla="*/ 4787153 h 5082988"/>
                  <a:gd name="connsiteX32" fmla="*/ 3121173 w 3918675"/>
                  <a:gd name="connsiteY32" fmla="*/ 4751294 h 5082988"/>
                  <a:gd name="connsiteX33" fmla="*/ 3121173 w 3918675"/>
                  <a:gd name="connsiteY33" fmla="*/ 4894729 h 5082988"/>
                  <a:gd name="connsiteX34" fmla="*/ 2789478 w 3918675"/>
                  <a:gd name="connsiteY34" fmla="*/ 4867835 h 5082988"/>
                  <a:gd name="connsiteX35" fmla="*/ 2762584 w 3918675"/>
                  <a:gd name="connsiteY35" fmla="*/ 4957482 h 5082988"/>
                  <a:gd name="connsiteX36" fmla="*/ 2708796 w 3918675"/>
                  <a:gd name="connsiteY36" fmla="*/ 4957482 h 5082988"/>
                  <a:gd name="connsiteX37" fmla="*/ 2699831 w 3918675"/>
                  <a:gd name="connsiteY37" fmla="*/ 5020235 h 5082988"/>
                  <a:gd name="connsiteX38" fmla="*/ 2448820 w 3918675"/>
                  <a:gd name="connsiteY38" fmla="*/ 5029200 h 5082988"/>
                  <a:gd name="connsiteX39" fmla="*/ 2403996 w 3918675"/>
                  <a:gd name="connsiteY39" fmla="*/ 4912659 h 5082988"/>
                  <a:gd name="connsiteX40" fmla="*/ 2296420 w 3918675"/>
                  <a:gd name="connsiteY40" fmla="*/ 4921623 h 5082988"/>
                  <a:gd name="connsiteX41" fmla="*/ 2179878 w 3918675"/>
                  <a:gd name="connsiteY41" fmla="*/ 4849906 h 5082988"/>
                  <a:gd name="connsiteX42" fmla="*/ 2179878 w 3918675"/>
                  <a:gd name="connsiteY42" fmla="*/ 5029200 h 5082988"/>
                  <a:gd name="connsiteX43" fmla="*/ 2072302 w 3918675"/>
                  <a:gd name="connsiteY43" fmla="*/ 5082988 h 5082988"/>
                  <a:gd name="connsiteX44" fmla="*/ 2036443 w 3918675"/>
                  <a:gd name="connsiteY44" fmla="*/ 5029200 h 5082988"/>
                  <a:gd name="connsiteX45" fmla="*/ 1991620 w 3918675"/>
                  <a:gd name="connsiteY45" fmla="*/ 5020235 h 5082988"/>
                  <a:gd name="connsiteX46" fmla="*/ 1982655 w 3918675"/>
                  <a:gd name="connsiteY46" fmla="*/ 4912659 h 5082988"/>
                  <a:gd name="connsiteX47" fmla="*/ 1910937 w 3918675"/>
                  <a:gd name="connsiteY47" fmla="*/ 4930588 h 5082988"/>
                  <a:gd name="connsiteX48" fmla="*/ 1866114 w 3918675"/>
                  <a:gd name="connsiteY48" fmla="*/ 4885765 h 5082988"/>
                  <a:gd name="connsiteX49" fmla="*/ 1794396 w 3918675"/>
                  <a:gd name="connsiteY49" fmla="*/ 4903694 h 5082988"/>
                  <a:gd name="connsiteX50" fmla="*/ 1390984 w 3918675"/>
                  <a:gd name="connsiteY50" fmla="*/ 4778188 h 5082988"/>
                  <a:gd name="connsiteX51" fmla="*/ 1265478 w 3918675"/>
                  <a:gd name="connsiteY51" fmla="*/ 4751294 h 5082988"/>
                  <a:gd name="connsiteX52" fmla="*/ 1265478 w 3918675"/>
                  <a:gd name="connsiteY52" fmla="*/ 4652682 h 5082988"/>
                  <a:gd name="connsiteX53" fmla="*/ 1113078 w 3918675"/>
                  <a:gd name="connsiteY53" fmla="*/ 4670612 h 5082988"/>
                  <a:gd name="connsiteX54" fmla="*/ 1139973 w 3918675"/>
                  <a:gd name="connsiteY54" fmla="*/ 4760259 h 5082988"/>
                  <a:gd name="connsiteX55" fmla="*/ 1157902 w 3918675"/>
                  <a:gd name="connsiteY55" fmla="*/ 4760259 h 5082988"/>
                  <a:gd name="connsiteX56" fmla="*/ 1157902 w 3918675"/>
                  <a:gd name="connsiteY56" fmla="*/ 4831976 h 5082988"/>
                  <a:gd name="connsiteX57" fmla="*/ 1041361 w 3918675"/>
                  <a:gd name="connsiteY57" fmla="*/ 4805082 h 5082988"/>
                  <a:gd name="connsiteX58" fmla="*/ 888961 w 3918675"/>
                  <a:gd name="connsiteY58" fmla="*/ 4840941 h 5082988"/>
                  <a:gd name="connsiteX59" fmla="*/ 790349 w 3918675"/>
                  <a:gd name="connsiteY59" fmla="*/ 4796117 h 5082988"/>
                  <a:gd name="connsiteX60" fmla="*/ 709667 w 3918675"/>
                  <a:gd name="connsiteY60" fmla="*/ 4823012 h 5082988"/>
                  <a:gd name="connsiteX61" fmla="*/ 646914 w 3918675"/>
                  <a:gd name="connsiteY61" fmla="*/ 4733365 h 5082988"/>
                  <a:gd name="connsiteX62" fmla="*/ 700702 w 3918675"/>
                  <a:gd name="connsiteY62" fmla="*/ 4491317 h 5082988"/>
                  <a:gd name="connsiteX63" fmla="*/ 808278 w 3918675"/>
                  <a:gd name="connsiteY63" fmla="*/ 4087906 h 5082988"/>
                  <a:gd name="connsiteX64" fmla="*/ 1104114 w 3918675"/>
                  <a:gd name="connsiteY64" fmla="*/ 3738282 h 5082988"/>
                  <a:gd name="connsiteX65" fmla="*/ 727596 w 3918675"/>
                  <a:gd name="connsiteY65" fmla="*/ 3612776 h 5082988"/>
                  <a:gd name="connsiteX66" fmla="*/ 673808 w 3918675"/>
                  <a:gd name="connsiteY66" fmla="*/ 3523129 h 5082988"/>
                  <a:gd name="connsiteX67" fmla="*/ 602090 w 3918675"/>
                  <a:gd name="connsiteY67" fmla="*/ 3594847 h 5082988"/>
                  <a:gd name="connsiteX68" fmla="*/ 449690 w 3918675"/>
                  <a:gd name="connsiteY68" fmla="*/ 3523129 h 5082988"/>
                  <a:gd name="connsiteX69" fmla="*/ 404867 w 3918675"/>
                  <a:gd name="connsiteY69" fmla="*/ 3496235 h 5082988"/>
                  <a:gd name="connsiteX70" fmla="*/ 369008 w 3918675"/>
                  <a:gd name="connsiteY70" fmla="*/ 3541059 h 5082988"/>
                  <a:gd name="connsiteX71" fmla="*/ 144890 w 3918675"/>
                  <a:gd name="connsiteY71" fmla="*/ 3209365 h 5082988"/>
                  <a:gd name="connsiteX72" fmla="*/ 234537 w 3918675"/>
                  <a:gd name="connsiteY72" fmla="*/ 3021106 h 5082988"/>
                  <a:gd name="connsiteX73" fmla="*/ 73173 w 3918675"/>
                  <a:gd name="connsiteY73" fmla="*/ 2904565 h 5082988"/>
                  <a:gd name="connsiteX74" fmla="*/ 171784 w 3918675"/>
                  <a:gd name="connsiteY74" fmla="*/ 2590800 h 5082988"/>
                  <a:gd name="connsiteX75" fmla="*/ 270396 w 3918675"/>
                  <a:gd name="connsiteY75" fmla="*/ 2528047 h 5082988"/>
                  <a:gd name="connsiteX76" fmla="*/ 216608 w 3918675"/>
                  <a:gd name="connsiteY76" fmla="*/ 2402541 h 5082988"/>
                  <a:gd name="connsiteX77" fmla="*/ 126961 w 3918675"/>
                  <a:gd name="connsiteY77" fmla="*/ 2402541 h 5082988"/>
                  <a:gd name="connsiteX78" fmla="*/ 198678 w 3918675"/>
                  <a:gd name="connsiteY78" fmla="*/ 2303929 h 5082988"/>
                  <a:gd name="connsiteX79" fmla="*/ 100067 w 3918675"/>
                  <a:gd name="connsiteY79" fmla="*/ 2277035 h 5082988"/>
                  <a:gd name="connsiteX80" fmla="*/ 73173 w 3918675"/>
                  <a:gd name="connsiteY80" fmla="*/ 2151529 h 5082988"/>
                  <a:gd name="connsiteX81" fmla="*/ 109031 w 3918675"/>
                  <a:gd name="connsiteY81" fmla="*/ 2106706 h 5082988"/>
                  <a:gd name="connsiteX82" fmla="*/ 109031 w 3918675"/>
                  <a:gd name="connsiteY82" fmla="*/ 2026023 h 5082988"/>
                  <a:gd name="connsiteX83" fmla="*/ 1455 w 3918675"/>
                  <a:gd name="connsiteY83" fmla="*/ 1954306 h 5082988"/>
                  <a:gd name="connsiteX84" fmla="*/ 198678 w 3918675"/>
                  <a:gd name="connsiteY84" fmla="*/ 1891553 h 5082988"/>
                  <a:gd name="connsiteX85" fmla="*/ 144890 w 3918675"/>
                  <a:gd name="connsiteY85" fmla="*/ 1855694 h 5082988"/>
                  <a:gd name="connsiteX86" fmla="*/ 216608 w 3918675"/>
                  <a:gd name="connsiteY86" fmla="*/ 1685365 h 5082988"/>
                  <a:gd name="connsiteX87" fmla="*/ 117996 w 3918675"/>
                  <a:gd name="connsiteY87" fmla="*/ 1362635 h 5082988"/>
                  <a:gd name="connsiteX88" fmla="*/ 207643 w 3918675"/>
                  <a:gd name="connsiteY88" fmla="*/ 1299882 h 5082988"/>
                  <a:gd name="connsiteX89" fmla="*/ 315220 w 3918675"/>
                  <a:gd name="connsiteY89" fmla="*/ 1389529 h 5082988"/>
                  <a:gd name="connsiteX90" fmla="*/ 467620 w 3918675"/>
                  <a:gd name="connsiteY90" fmla="*/ 1326776 h 5082988"/>
                  <a:gd name="connsiteX91" fmla="*/ 548302 w 3918675"/>
                  <a:gd name="connsiteY91" fmla="*/ 1362635 h 5082988"/>
                  <a:gd name="connsiteX92" fmla="*/ 566231 w 3918675"/>
                  <a:gd name="connsiteY92" fmla="*/ 1281953 h 5082988"/>
                  <a:gd name="connsiteX93" fmla="*/ 485549 w 3918675"/>
                  <a:gd name="connsiteY93" fmla="*/ 1237129 h 5082988"/>
                  <a:gd name="connsiteX94" fmla="*/ 620020 w 3918675"/>
                  <a:gd name="connsiteY94" fmla="*/ 1102659 h 5082988"/>
                  <a:gd name="connsiteX95" fmla="*/ 691737 w 3918675"/>
                  <a:gd name="connsiteY95" fmla="*/ 905435 h 5082988"/>
                  <a:gd name="connsiteX96" fmla="*/ 557267 w 3918675"/>
                  <a:gd name="connsiteY96" fmla="*/ 887506 h 5082988"/>
                  <a:gd name="connsiteX97" fmla="*/ 530373 w 3918675"/>
                  <a:gd name="connsiteY97" fmla="*/ 744070 h 5082988"/>
                  <a:gd name="connsiteX98" fmla="*/ 727596 w 3918675"/>
                  <a:gd name="connsiteY98" fmla="*/ 744070 h 5082988"/>
                  <a:gd name="connsiteX99" fmla="*/ 700702 w 3918675"/>
                  <a:gd name="connsiteY99" fmla="*/ 618565 h 5082988"/>
                  <a:gd name="connsiteX100" fmla="*/ 799314 w 3918675"/>
                  <a:gd name="connsiteY100" fmla="*/ 546847 h 5082988"/>
                  <a:gd name="connsiteX101" fmla="*/ 799314 w 3918675"/>
                  <a:gd name="connsiteY101" fmla="*/ 331694 h 5082988"/>
                  <a:gd name="connsiteX102" fmla="*/ 853102 w 3918675"/>
                  <a:gd name="connsiteY102" fmla="*/ 242047 h 5082988"/>
                  <a:gd name="connsiteX103" fmla="*/ 745526 w 3918675"/>
                  <a:gd name="connsiteY103" fmla="*/ 206188 h 5082988"/>
                  <a:gd name="connsiteX104" fmla="*/ 754490 w 3918675"/>
                  <a:gd name="connsiteY104" fmla="*/ 71717 h 5082988"/>
                  <a:gd name="connsiteX105" fmla="*/ 835173 w 3918675"/>
                  <a:gd name="connsiteY105" fmla="*/ 0 h 5082988"/>
                  <a:gd name="connsiteX0" fmla="*/ 3712843 w 3918675"/>
                  <a:gd name="connsiteY0" fmla="*/ 2420470 h 5082988"/>
                  <a:gd name="connsiteX1" fmla="*/ 3712843 w 3918675"/>
                  <a:gd name="connsiteY1" fmla="*/ 2501153 h 5082988"/>
                  <a:gd name="connsiteX2" fmla="*/ 3614231 w 3918675"/>
                  <a:gd name="connsiteY2" fmla="*/ 2501153 h 5082988"/>
                  <a:gd name="connsiteX3" fmla="*/ 3551478 w 3918675"/>
                  <a:gd name="connsiteY3" fmla="*/ 2563906 h 5082988"/>
                  <a:gd name="connsiteX4" fmla="*/ 3551478 w 3918675"/>
                  <a:gd name="connsiteY4" fmla="*/ 2653553 h 5082988"/>
                  <a:gd name="connsiteX5" fmla="*/ 3488726 w 3918675"/>
                  <a:gd name="connsiteY5" fmla="*/ 2653553 h 5082988"/>
                  <a:gd name="connsiteX6" fmla="*/ 3479761 w 3918675"/>
                  <a:gd name="connsiteY6" fmla="*/ 2581835 h 5082988"/>
                  <a:gd name="connsiteX7" fmla="*/ 3372184 w 3918675"/>
                  <a:gd name="connsiteY7" fmla="*/ 2653553 h 5082988"/>
                  <a:gd name="connsiteX8" fmla="*/ 3273573 w 3918675"/>
                  <a:gd name="connsiteY8" fmla="*/ 2644588 h 5082988"/>
                  <a:gd name="connsiteX9" fmla="*/ 3219784 w 3918675"/>
                  <a:gd name="connsiteY9" fmla="*/ 2832847 h 5082988"/>
                  <a:gd name="connsiteX10" fmla="*/ 3112208 w 3918675"/>
                  <a:gd name="connsiteY10" fmla="*/ 2707341 h 5082988"/>
                  <a:gd name="connsiteX11" fmla="*/ 3085314 w 3918675"/>
                  <a:gd name="connsiteY11" fmla="*/ 2743200 h 5082988"/>
                  <a:gd name="connsiteX12" fmla="*/ 3148067 w 3918675"/>
                  <a:gd name="connsiteY12" fmla="*/ 2886635 h 5082988"/>
                  <a:gd name="connsiteX13" fmla="*/ 3327361 w 3918675"/>
                  <a:gd name="connsiteY13" fmla="*/ 3030070 h 5082988"/>
                  <a:gd name="connsiteX14" fmla="*/ 3264608 w 3918675"/>
                  <a:gd name="connsiteY14" fmla="*/ 3164541 h 5082988"/>
                  <a:gd name="connsiteX15" fmla="*/ 3345290 w 3918675"/>
                  <a:gd name="connsiteY15" fmla="*/ 3334870 h 5082988"/>
                  <a:gd name="connsiteX16" fmla="*/ 3443902 w 3918675"/>
                  <a:gd name="connsiteY16" fmla="*/ 3505200 h 5082988"/>
                  <a:gd name="connsiteX17" fmla="*/ 3533549 w 3918675"/>
                  <a:gd name="connsiteY17" fmla="*/ 3496235 h 5082988"/>
                  <a:gd name="connsiteX18" fmla="*/ 3910067 w 3918675"/>
                  <a:gd name="connsiteY18" fmla="*/ 4186517 h 5082988"/>
                  <a:gd name="connsiteX19" fmla="*/ 3793526 w 3918675"/>
                  <a:gd name="connsiteY19" fmla="*/ 4105835 h 5082988"/>
                  <a:gd name="connsiteX20" fmla="*/ 3748702 w 3918675"/>
                  <a:gd name="connsiteY20" fmla="*/ 4303059 h 5082988"/>
                  <a:gd name="connsiteX21" fmla="*/ 3425973 w 3918675"/>
                  <a:gd name="connsiteY21" fmla="*/ 4455459 h 5082988"/>
                  <a:gd name="connsiteX22" fmla="*/ 3515620 w 3918675"/>
                  <a:gd name="connsiteY22" fmla="*/ 4607859 h 5082988"/>
                  <a:gd name="connsiteX23" fmla="*/ 3560443 w 3918675"/>
                  <a:gd name="connsiteY23" fmla="*/ 4688541 h 5082988"/>
                  <a:gd name="connsiteX24" fmla="*/ 3506655 w 3918675"/>
                  <a:gd name="connsiteY24" fmla="*/ 4787153 h 5082988"/>
                  <a:gd name="connsiteX25" fmla="*/ 3614231 w 3918675"/>
                  <a:gd name="connsiteY25" fmla="*/ 4805082 h 5082988"/>
                  <a:gd name="connsiteX26" fmla="*/ 3578373 w 3918675"/>
                  <a:gd name="connsiteY26" fmla="*/ 4975412 h 5082988"/>
                  <a:gd name="connsiteX27" fmla="*/ 3425973 w 3918675"/>
                  <a:gd name="connsiteY27" fmla="*/ 4921623 h 5082988"/>
                  <a:gd name="connsiteX28" fmla="*/ 3425973 w 3918675"/>
                  <a:gd name="connsiteY28" fmla="*/ 4796117 h 5082988"/>
                  <a:gd name="connsiteX29" fmla="*/ 3291502 w 3918675"/>
                  <a:gd name="connsiteY29" fmla="*/ 4849906 h 5082988"/>
                  <a:gd name="connsiteX30" fmla="*/ 3210820 w 3918675"/>
                  <a:gd name="connsiteY30" fmla="*/ 4787153 h 5082988"/>
                  <a:gd name="connsiteX31" fmla="*/ 3121173 w 3918675"/>
                  <a:gd name="connsiteY31" fmla="*/ 4751294 h 5082988"/>
                  <a:gd name="connsiteX32" fmla="*/ 3121173 w 3918675"/>
                  <a:gd name="connsiteY32" fmla="*/ 4894729 h 5082988"/>
                  <a:gd name="connsiteX33" fmla="*/ 2789478 w 3918675"/>
                  <a:gd name="connsiteY33" fmla="*/ 4867835 h 5082988"/>
                  <a:gd name="connsiteX34" fmla="*/ 2762584 w 3918675"/>
                  <a:gd name="connsiteY34" fmla="*/ 4957482 h 5082988"/>
                  <a:gd name="connsiteX35" fmla="*/ 2708796 w 3918675"/>
                  <a:gd name="connsiteY35" fmla="*/ 4957482 h 5082988"/>
                  <a:gd name="connsiteX36" fmla="*/ 2699831 w 3918675"/>
                  <a:gd name="connsiteY36" fmla="*/ 5020235 h 5082988"/>
                  <a:gd name="connsiteX37" fmla="*/ 2448820 w 3918675"/>
                  <a:gd name="connsiteY37" fmla="*/ 5029200 h 5082988"/>
                  <a:gd name="connsiteX38" fmla="*/ 2403996 w 3918675"/>
                  <a:gd name="connsiteY38" fmla="*/ 4912659 h 5082988"/>
                  <a:gd name="connsiteX39" fmla="*/ 2296420 w 3918675"/>
                  <a:gd name="connsiteY39" fmla="*/ 4921623 h 5082988"/>
                  <a:gd name="connsiteX40" fmla="*/ 2179878 w 3918675"/>
                  <a:gd name="connsiteY40" fmla="*/ 4849906 h 5082988"/>
                  <a:gd name="connsiteX41" fmla="*/ 2179878 w 3918675"/>
                  <a:gd name="connsiteY41" fmla="*/ 5029200 h 5082988"/>
                  <a:gd name="connsiteX42" fmla="*/ 2072302 w 3918675"/>
                  <a:gd name="connsiteY42" fmla="*/ 5082988 h 5082988"/>
                  <a:gd name="connsiteX43" fmla="*/ 2036443 w 3918675"/>
                  <a:gd name="connsiteY43" fmla="*/ 5029200 h 5082988"/>
                  <a:gd name="connsiteX44" fmla="*/ 1991620 w 3918675"/>
                  <a:gd name="connsiteY44" fmla="*/ 5020235 h 5082988"/>
                  <a:gd name="connsiteX45" fmla="*/ 1982655 w 3918675"/>
                  <a:gd name="connsiteY45" fmla="*/ 4912659 h 5082988"/>
                  <a:gd name="connsiteX46" fmla="*/ 1910937 w 3918675"/>
                  <a:gd name="connsiteY46" fmla="*/ 4930588 h 5082988"/>
                  <a:gd name="connsiteX47" fmla="*/ 1866114 w 3918675"/>
                  <a:gd name="connsiteY47" fmla="*/ 4885765 h 5082988"/>
                  <a:gd name="connsiteX48" fmla="*/ 1794396 w 3918675"/>
                  <a:gd name="connsiteY48" fmla="*/ 4903694 h 5082988"/>
                  <a:gd name="connsiteX49" fmla="*/ 1390984 w 3918675"/>
                  <a:gd name="connsiteY49" fmla="*/ 4778188 h 5082988"/>
                  <a:gd name="connsiteX50" fmla="*/ 1265478 w 3918675"/>
                  <a:gd name="connsiteY50" fmla="*/ 4751294 h 5082988"/>
                  <a:gd name="connsiteX51" fmla="*/ 1265478 w 3918675"/>
                  <a:gd name="connsiteY51" fmla="*/ 4652682 h 5082988"/>
                  <a:gd name="connsiteX52" fmla="*/ 1113078 w 3918675"/>
                  <a:gd name="connsiteY52" fmla="*/ 4670612 h 5082988"/>
                  <a:gd name="connsiteX53" fmla="*/ 1139973 w 3918675"/>
                  <a:gd name="connsiteY53" fmla="*/ 4760259 h 5082988"/>
                  <a:gd name="connsiteX54" fmla="*/ 1157902 w 3918675"/>
                  <a:gd name="connsiteY54" fmla="*/ 4760259 h 5082988"/>
                  <a:gd name="connsiteX55" fmla="*/ 1157902 w 3918675"/>
                  <a:gd name="connsiteY55" fmla="*/ 4831976 h 5082988"/>
                  <a:gd name="connsiteX56" fmla="*/ 1041361 w 3918675"/>
                  <a:gd name="connsiteY56" fmla="*/ 4805082 h 5082988"/>
                  <a:gd name="connsiteX57" fmla="*/ 888961 w 3918675"/>
                  <a:gd name="connsiteY57" fmla="*/ 4840941 h 5082988"/>
                  <a:gd name="connsiteX58" fmla="*/ 790349 w 3918675"/>
                  <a:gd name="connsiteY58" fmla="*/ 4796117 h 5082988"/>
                  <a:gd name="connsiteX59" fmla="*/ 709667 w 3918675"/>
                  <a:gd name="connsiteY59" fmla="*/ 4823012 h 5082988"/>
                  <a:gd name="connsiteX60" fmla="*/ 646914 w 3918675"/>
                  <a:gd name="connsiteY60" fmla="*/ 4733365 h 5082988"/>
                  <a:gd name="connsiteX61" fmla="*/ 700702 w 3918675"/>
                  <a:gd name="connsiteY61" fmla="*/ 4491317 h 5082988"/>
                  <a:gd name="connsiteX62" fmla="*/ 808278 w 3918675"/>
                  <a:gd name="connsiteY62" fmla="*/ 4087906 h 5082988"/>
                  <a:gd name="connsiteX63" fmla="*/ 1104114 w 3918675"/>
                  <a:gd name="connsiteY63" fmla="*/ 3738282 h 5082988"/>
                  <a:gd name="connsiteX64" fmla="*/ 727596 w 3918675"/>
                  <a:gd name="connsiteY64" fmla="*/ 3612776 h 5082988"/>
                  <a:gd name="connsiteX65" fmla="*/ 673808 w 3918675"/>
                  <a:gd name="connsiteY65" fmla="*/ 3523129 h 5082988"/>
                  <a:gd name="connsiteX66" fmla="*/ 602090 w 3918675"/>
                  <a:gd name="connsiteY66" fmla="*/ 3594847 h 5082988"/>
                  <a:gd name="connsiteX67" fmla="*/ 449690 w 3918675"/>
                  <a:gd name="connsiteY67" fmla="*/ 3523129 h 5082988"/>
                  <a:gd name="connsiteX68" fmla="*/ 404867 w 3918675"/>
                  <a:gd name="connsiteY68" fmla="*/ 3496235 h 5082988"/>
                  <a:gd name="connsiteX69" fmla="*/ 369008 w 3918675"/>
                  <a:gd name="connsiteY69" fmla="*/ 3541059 h 5082988"/>
                  <a:gd name="connsiteX70" fmla="*/ 144890 w 3918675"/>
                  <a:gd name="connsiteY70" fmla="*/ 3209365 h 5082988"/>
                  <a:gd name="connsiteX71" fmla="*/ 234537 w 3918675"/>
                  <a:gd name="connsiteY71" fmla="*/ 3021106 h 5082988"/>
                  <a:gd name="connsiteX72" fmla="*/ 73173 w 3918675"/>
                  <a:gd name="connsiteY72" fmla="*/ 2904565 h 5082988"/>
                  <a:gd name="connsiteX73" fmla="*/ 171784 w 3918675"/>
                  <a:gd name="connsiteY73" fmla="*/ 2590800 h 5082988"/>
                  <a:gd name="connsiteX74" fmla="*/ 270396 w 3918675"/>
                  <a:gd name="connsiteY74" fmla="*/ 2528047 h 5082988"/>
                  <a:gd name="connsiteX75" fmla="*/ 216608 w 3918675"/>
                  <a:gd name="connsiteY75" fmla="*/ 2402541 h 5082988"/>
                  <a:gd name="connsiteX76" fmla="*/ 126961 w 3918675"/>
                  <a:gd name="connsiteY76" fmla="*/ 2402541 h 5082988"/>
                  <a:gd name="connsiteX77" fmla="*/ 198678 w 3918675"/>
                  <a:gd name="connsiteY77" fmla="*/ 2303929 h 5082988"/>
                  <a:gd name="connsiteX78" fmla="*/ 100067 w 3918675"/>
                  <a:gd name="connsiteY78" fmla="*/ 2277035 h 5082988"/>
                  <a:gd name="connsiteX79" fmla="*/ 73173 w 3918675"/>
                  <a:gd name="connsiteY79" fmla="*/ 2151529 h 5082988"/>
                  <a:gd name="connsiteX80" fmla="*/ 109031 w 3918675"/>
                  <a:gd name="connsiteY80" fmla="*/ 2106706 h 5082988"/>
                  <a:gd name="connsiteX81" fmla="*/ 109031 w 3918675"/>
                  <a:gd name="connsiteY81" fmla="*/ 2026023 h 5082988"/>
                  <a:gd name="connsiteX82" fmla="*/ 1455 w 3918675"/>
                  <a:gd name="connsiteY82" fmla="*/ 1954306 h 5082988"/>
                  <a:gd name="connsiteX83" fmla="*/ 198678 w 3918675"/>
                  <a:gd name="connsiteY83" fmla="*/ 1891553 h 5082988"/>
                  <a:gd name="connsiteX84" fmla="*/ 144890 w 3918675"/>
                  <a:gd name="connsiteY84" fmla="*/ 1855694 h 5082988"/>
                  <a:gd name="connsiteX85" fmla="*/ 216608 w 3918675"/>
                  <a:gd name="connsiteY85" fmla="*/ 1685365 h 5082988"/>
                  <a:gd name="connsiteX86" fmla="*/ 117996 w 3918675"/>
                  <a:gd name="connsiteY86" fmla="*/ 1362635 h 5082988"/>
                  <a:gd name="connsiteX87" fmla="*/ 207643 w 3918675"/>
                  <a:gd name="connsiteY87" fmla="*/ 1299882 h 5082988"/>
                  <a:gd name="connsiteX88" fmla="*/ 315220 w 3918675"/>
                  <a:gd name="connsiteY88" fmla="*/ 1389529 h 5082988"/>
                  <a:gd name="connsiteX89" fmla="*/ 467620 w 3918675"/>
                  <a:gd name="connsiteY89" fmla="*/ 1326776 h 5082988"/>
                  <a:gd name="connsiteX90" fmla="*/ 548302 w 3918675"/>
                  <a:gd name="connsiteY90" fmla="*/ 1362635 h 5082988"/>
                  <a:gd name="connsiteX91" fmla="*/ 566231 w 3918675"/>
                  <a:gd name="connsiteY91" fmla="*/ 1281953 h 5082988"/>
                  <a:gd name="connsiteX92" fmla="*/ 485549 w 3918675"/>
                  <a:gd name="connsiteY92" fmla="*/ 1237129 h 5082988"/>
                  <a:gd name="connsiteX93" fmla="*/ 620020 w 3918675"/>
                  <a:gd name="connsiteY93" fmla="*/ 1102659 h 5082988"/>
                  <a:gd name="connsiteX94" fmla="*/ 691737 w 3918675"/>
                  <a:gd name="connsiteY94" fmla="*/ 905435 h 5082988"/>
                  <a:gd name="connsiteX95" fmla="*/ 557267 w 3918675"/>
                  <a:gd name="connsiteY95" fmla="*/ 887506 h 5082988"/>
                  <a:gd name="connsiteX96" fmla="*/ 530373 w 3918675"/>
                  <a:gd name="connsiteY96" fmla="*/ 744070 h 5082988"/>
                  <a:gd name="connsiteX97" fmla="*/ 727596 w 3918675"/>
                  <a:gd name="connsiteY97" fmla="*/ 744070 h 5082988"/>
                  <a:gd name="connsiteX98" fmla="*/ 700702 w 3918675"/>
                  <a:gd name="connsiteY98" fmla="*/ 618565 h 5082988"/>
                  <a:gd name="connsiteX99" fmla="*/ 799314 w 3918675"/>
                  <a:gd name="connsiteY99" fmla="*/ 546847 h 5082988"/>
                  <a:gd name="connsiteX100" fmla="*/ 799314 w 3918675"/>
                  <a:gd name="connsiteY100" fmla="*/ 331694 h 5082988"/>
                  <a:gd name="connsiteX101" fmla="*/ 853102 w 3918675"/>
                  <a:gd name="connsiteY101" fmla="*/ 242047 h 5082988"/>
                  <a:gd name="connsiteX102" fmla="*/ 745526 w 3918675"/>
                  <a:gd name="connsiteY102" fmla="*/ 206188 h 5082988"/>
                  <a:gd name="connsiteX103" fmla="*/ 754490 w 3918675"/>
                  <a:gd name="connsiteY103" fmla="*/ 71717 h 5082988"/>
                  <a:gd name="connsiteX104" fmla="*/ 835173 w 3918675"/>
                  <a:gd name="connsiteY104" fmla="*/ 0 h 5082988"/>
                  <a:gd name="connsiteX0" fmla="*/ 3712843 w 3918675"/>
                  <a:gd name="connsiteY0" fmla="*/ 2501153 h 5082988"/>
                  <a:gd name="connsiteX1" fmla="*/ 3614231 w 3918675"/>
                  <a:gd name="connsiteY1" fmla="*/ 2501153 h 5082988"/>
                  <a:gd name="connsiteX2" fmla="*/ 3551478 w 3918675"/>
                  <a:gd name="connsiteY2" fmla="*/ 2563906 h 5082988"/>
                  <a:gd name="connsiteX3" fmla="*/ 3551478 w 3918675"/>
                  <a:gd name="connsiteY3" fmla="*/ 2653553 h 5082988"/>
                  <a:gd name="connsiteX4" fmla="*/ 3488726 w 3918675"/>
                  <a:gd name="connsiteY4" fmla="*/ 2653553 h 5082988"/>
                  <a:gd name="connsiteX5" fmla="*/ 3479761 w 3918675"/>
                  <a:gd name="connsiteY5" fmla="*/ 2581835 h 5082988"/>
                  <a:gd name="connsiteX6" fmla="*/ 3372184 w 3918675"/>
                  <a:gd name="connsiteY6" fmla="*/ 2653553 h 5082988"/>
                  <a:gd name="connsiteX7" fmla="*/ 3273573 w 3918675"/>
                  <a:gd name="connsiteY7" fmla="*/ 2644588 h 5082988"/>
                  <a:gd name="connsiteX8" fmla="*/ 3219784 w 3918675"/>
                  <a:gd name="connsiteY8" fmla="*/ 2832847 h 5082988"/>
                  <a:gd name="connsiteX9" fmla="*/ 3112208 w 3918675"/>
                  <a:gd name="connsiteY9" fmla="*/ 2707341 h 5082988"/>
                  <a:gd name="connsiteX10" fmla="*/ 3085314 w 3918675"/>
                  <a:gd name="connsiteY10" fmla="*/ 2743200 h 5082988"/>
                  <a:gd name="connsiteX11" fmla="*/ 3148067 w 3918675"/>
                  <a:gd name="connsiteY11" fmla="*/ 2886635 h 5082988"/>
                  <a:gd name="connsiteX12" fmla="*/ 3327361 w 3918675"/>
                  <a:gd name="connsiteY12" fmla="*/ 3030070 h 5082988"/>
                  <a:gd name="connsiteX13" fmla="*/ 3264608 w 3918675"/>
                  <a:gd name="connsiteY13" fmla="*/ 3164541 h 5082988"/>
                  <a:gd name="connsiteX14" fmla="*/ 3345290 w 3918675"/>
                  <a:gd name="connsiteY14" fmla="*/ 3334870 h 5082988"/>
                  <a:gd name="connsiteX15" fmla="*/ 3443902 w 3918675"/>
                  <a:gd name="connsiteY15" fmla="*/ 3505200 h 5082988"/>
                  <a:gd name="connsiteX16" fmla="*/ 3533549 w 3918675"/>
                  <a:gd name="connsiteY16" fmla="*/ 3496235 h 5082988"/>
                  <a:gd name="connsiteX17" fmla="*/ 3910067 w 3918675"/>
                  <a:gd name="connsiteY17" fmla="*/ 4186517 h 5082988"/>
                  <a:gd name="connsiteX18" fmla="*/ 3793526 w 3918675"/>
                  <a:gd name="connsiteY18" fmla="*/ 4105835 h 5082988"/>
                  <a:gd name="connsiteX19" fmla="*/ 3748702 w 3918675"/>
                  <a:gd name="connsiteY19" fmla="*/ 4303059 h 5082988"/>
                  <a:gd name="connsiteX20" fmla="*/ 3425973 w 3918675"/>
                  <a:gd name="connsiteY20" fmla="*/ 4455459 h 5082988"/>
                  <a:gd name="connsiteX21" fmla="*/ 3515620 w 3918675"/>
                  <a:gd name="connsiteY21" fmla="*/ 4607859 h 5082988"/>
                  <a:gd name="connsiteX22" fmla="*/ 3560443 w 3918675"/>
                  <a:gd name="connsiteY22" fmla="*/ 4688541 h 5082988"/>
                  <a:gd name="connsiteX23" fmla="*/ 3506655 w 3918675"/>
                  <a:gd name="connsiteY23" fmla="*/ 4787153 h 5082988"/>
                  <a:gd name="connsiteX24" fmla="*/ 3614231 w 3918675"/>
                  <a:gd name="connsiteY24" fmla="*/ 4805082 h 5082988"/>
                  <a:gd name="connsiteX25" fmla="*/ 3578373 w 3918675"/>
                  <a:gd name="connsiteY25" fmla="*/ 4975412 h 5082988"/>
                  <a:gd name="connsiteX26" fmla="*/ 3425973 w 3918675"/>
                  <a:gd name="connsiteY26" fmla="*/ 4921623 h 5082988"/>
                  <a:gd name="connsiteX27" fmla="*/ 3425973 w 3918675"/>
                  <a:gd name="connsiteY27" fmla="*/ 4796117 h 5082988"/>
                  <a:gd name="connsiteX28" fmla="*/ 3291502 w 3918675"/>
                  <a:gd name="connsiteY28" fmla="*/ 4849906 h 5082988"/>
                  <a:gd name="connsiteX29" fmla="*/ 3210820 w 3918675"/>
                  <a:gd name="connsiteY29" fmla="*/ 4787153 h 5082988"/>
                  <a:gd name="connsiteX30" fmla="*/ 3121173 w 3918675"/>
                  <a:gd name="connsiteY30" fmla="*/ 4751294 h 5082988"/>
                  <a:gd name="connsiteX31" fmla="*/ 3121173 w 3918675"/>
                  <a:gd name="connsiteY31" fmla="*/ 4894729 h 5082988"/>
                  <a:gd name="connsiteX32" fmla="*/ 2789478 w 3918675"/>
                  <a:gd name="connsiteY32" fmla="*/ 4867835 h 5082988"/>
                  <a:gd name="connsiteX33" fmla="*/ 2762584 w 3918675"/>
                  <a:gd name="connsiteY33" fmla="*/ 4957482 h 5082988"/>
                  <a:gd name="connsiteX34" fmla="*/ 2708796 w 3918675"/>
                  <a:gd name="connsiteY34" fmla="*/ 4957482 h 5082988"/>
                  <a:gd name="connsiteX35" fmla="*/ 2699831 w 3918675"/>
                  <a:gd name="connsiteY35" fmla="*/ 5020235 h 5082988"/>
                  <a:gd name="connsiteX36" fmla="*/ 2448820 w 3918675"/>
                  <a:gd name="connsiteY36" fmla="*/ 5029200 h 5082988"/>
                  <a:gd name="connsiteX37" fmla="*/ 2403996 w 3918675"/>
                  <a:gd name="connsiteY37" fmla="*/ 4912659 h 5082988"/>
                  <a:gd name="connsiteX38" fmla="*/ 2296420 w 3918675"/>
                  <a:gd name="connsiteY38" fmla="*/ 4921623 h 5082988"/>
                  <a:gd name="connsiteX39" fmla="*/ 2179878 w 3918675"/>
                  <a:gd name="connsiteY39" fmla="*/ 4849906 h 5082988"/>
                  <a:gd name="connsiteX40" fmla="*/ 2179878 w 3918675"/>
                  <a:gd name="connsiteY40" fmla="*/ 5029200 h 5082988"/>
                  <a:gd name="connsiteX41" fmla="*/ 2072302 w 3918675"/>
                  <a:gd name="connsiteY41" fmla="*/ 5082988 h 5082988"/>
                  <a:gd name="connsiteX42" fmla="*/ 2036443 w 3918675"/>
                  <a:gd name="connsiteY42" fmla="*/ 5029200 h 5082988"/>
                  <a:gd name="connsiteX43" fmla="*/ 1991620 w 3918675"/>
                  <a:gd name="connsiteY43" fmla="*/ 5020235 h 5082988"/>
                  <a:gd name="connsiteX44" fmla="*/ 1982655 w 3918675"/>
                  <a:gd name="connsiteY44" fmla="*/ 4912659 h 5082988"/>
                  <a:gd name="connsiteX45" fmla="*/ 1910937 w 3918675"/>
                  <a:gd name="connsiteY45" fmla="*/ 4930588 h 5082988"/>
                  <a:gd name="connsiteX46" fmla="*/ 1866114 w 3918675"/>
                  <a:gd name="connsiteY46" fmla="*/ 4885765 h 5082988"/>
                  <a:gd name="connsiteX47" fmla="*/ 1794396 w 3918675"/>
                  <a:gd name="connsiteY47" fmla="*/ 4903694 h 5082988"/>
                  <a:gd name="connsiteX48" fmla="*/ 1390984 w 3918675"/>
                  <a:gd name="connsiteY48" fmla="*/ 4778188 h 5082988"/>
                  <a:gd name="connsiteX49" fmla="*/ 1265478 w 3918675"/>
                  <a:gd name="connsiteY49" fmla="*/ 4751294 h 5082988"/>
                  <a:gd name="connsiteX50" fmla="*/ 1265478 w 3918675"/>
                  <a:gd name="connsiteY50" fmla="*/ 4652682 h 5082988"/>
                  <a:gd name="connsiteX51" fmla="*/ 1113078 w 3918675"/>
                  <a:gd name="connsiteY51" fmla="*/ 4670612 h 5082988"/>
                  <a:gd name="connsiteX52" fmla="*/ 1139973 w 3918675"/>
                  <a:gd name="connsiteY52" fmla="*/ 4760259 h 5082988"/>
                  <a:gd name="connsiteX53" fmla="*/ 1157902 w 3918675"/>
                  <a:gd name="connsiteY53" fmla="*/ 4760259 h 5082988"/>
                  <a:gd name="connsiteX54" fmla="*/ 1157902 w 3918675"/>
                  <a:gd name="connsiteY54" fmla="*/ 4831976 h 5082988"/>
                  <a:gd name="connsiteX55" fmla="*/ 1041361 w 3918675"/>
                  <a:gd name="connsiteY55" fmla="*/ 4805082 h 5082988"/>
                  <a:gd name="connsiteX56" fmla="*/ 888961 w 3918675"/>
                  <a:gd name="connsiteY56" fmla="*/ 4840941 h 5082988"/>
                  <a:gd name="connsiteX57" fmla="*/ 790349 w 3918675"/>
                  <a:gd name="connsiteY57" fmla="*/ 4796117 h 5082988"/>
                  <a:gd name="connsiteX58" fmla="*/ 709667 w 3918675"/>
                  <a:gd name="connsiteY58" fmla="*/ 4823012 h 5082988"/>
                  <a:gd name="connsiteX59" fmla="*/ 646914 w 3918675"/>
                  <a:gd name="connsiteY59" fmla="*/ 4733365 h 5082988"/>
                  <a:gd name="connsiteX60" fmla="*/ 700702 w 3918675"/>
                  <a:gd name="connsiteY60" fmla="*/ 4491317 h 5082988"/>
                  <a:gd name="connsiteX61" fmla="*/ 808278 w 3918675"/>
                  <a:gd name="connsiteY61" fmla="*/ 4087906 h 5082988"/>
                  <a:gd name="connsiteX62" fmla="*/ 1104114 w 3918675"/>
                  <a:gd name="connsiteY62" fmla="*/ 3738282 h 5082988"/>
                  <a:gd name="connsiteX63" fmla="*/ 727596 w 3918675"/>
                  <a:gd name="connsiteY63" fmla="*/ 3612776 h 5082988"/>
                  <a:gd name="connsiteX64" fmla="*/ 673808 w 3918675"/>
                  <a:gd name="connsiteY64" fmla="*/ 3523129 h 5082988"/>
                  <a:gd name="connsiteX65" fmla="*/ 602090 w 3918675"/>
                  <a:gd name="connsiteY65" fmla="*/ 3594847 h 5082988"/>
                  <a:gd name="connsiteX66" fmla="*/ 449690 w 3918675"/>
                  <a:gd name="connsiteY66" fmla="*/ 3523129 h 5082988"/>
                  <a:gd name="connsiteX67" fmla="*/ 404867 w 3918675"/>
                  <a:gd name="connsiteY67" fmla="*/ 3496235 h 5082988"/>
                  <a:gd name="connsiteX68" fmla="*/ 369008 w 3918675"/>
                  <a:gd name="connsiteY68" fmla="*/ 3541059 h 5082988"/>
                  <a:gd name="connsiteX69" fmla="*/ 144890 w 3918675"/>
                  <a:gd name="connsiteY69" fmla="*/ 3209365 h 5082988"/>
                  <a:gd name="connsiteX70" fmla="*/ 234537 w 3918675"/>
                  <a:gd name="connsiteY70" fmla="*/ 3021106 h 5082988"/>
                  <a:gd name="connsiteX71" fmla="*/ 73173 w 3918675"/>
                  <a:gd name="connsiteY71" fmla="*/ 2904565 h 5082988"/>
                  <a:gd name="connsiteX72" fmla="*/ 171784 w 3918675"/>
                  <a:gd name="connsiteY72" fmla="*/ 2590800 h 5082988"/>
                  <a:gd name="connsiteX73" fmla="*/ 270396 w 3918675"/>
                  <a:gd name="connsiteY73" fmla="*/ 2528047 h 5082988"/>
                  <a:gd name="connsiteX74" fmla="*/ 216608 w 3918675"/>
                  <a:gd name="connsiteY74" fmla="*/ 2402541 h 5082988"/>
                  <a:gd name="connsiteX75" fmla="*/ 126961 w 3918675"/>
                  <a:gd name="connsiteY75" fmla="*/ 2402541 h 5082988"/>
                  <a:gd name="connsiteX76" fmla="*/ 198678 w 3918675"/>
                  <a:gd name="connsiteY76" fmla="*/ 2303929 h 5082988"/>
                  <a:gd name="connsiteX77" fmla="*/ 100067 w 3918675"/>
                  <a:gd name="connsiteY77" fmla="*/ 2277035 h 5082988"/>
                  <a:gd name="connsiteX78" fmla="*/ 73173 w 3918675"/>
                  <a:gd name="connsiteY78" fmla="*/ 2151529 h 5082988"/>
                  <a:gd name="connsiteX79" fmla="*/ 109031 w 3918675"/>
                  <a:gd name="connsiteY79" fmla="*/ 2106706 h 5082988"/>
                  <a:gd name="connsiteX80" fmla="*/ 109031 w 3918675"/>
                  <a:gd name="connsiteY80" fmla="*/ 2026023 h 5082988"/>
                  <a:gd name="connsiteX81" fmla="*/ 1455 w 3918675"/>
                  <a:gd name="connsiteY81" fmla="*/ 1954306 h 5082988"/>
                  <a:gd name="connsiteX82" fmla="*/ 198678 w 3918675"/>
                  <a:gd name="connsiteY82" fmla="*/ 1891553 h 5082988"/>
                  <a:gd name="connsiteX83" fmla="*/ 144890 w 3918675"/>
                  <a:gd name="connsiteY83" fmla="*/ 1855694 h 5082988"/>
                  <a:gd name="connsiteX84" fmla="*/ 216608 w 3918675"/>
                  <a:gd name="connsiteY84" fmla="*/ 1685365 h 5082988"/>
                  <a:gd name="connsiteX85" fmla="*/ 117996 w 3918675"/>
                  <a:gd name="connsiteY85" fmla="*/ 1362635 h 5082988"/>
                  <a:gd name="connsiteX86" fmla="*/ 207643 w 3918675"/>
                  <a:gd name="connsiteY86" fmla="*/ 1299882 h 5082988"/>
                  <a:gd name="connsiteX87" fmla="*/ 315220 w 3918675"/>
                  <a:gd name="connsiteY87" fmla="*/ 1389529 h 5082988"/>
                  <a:gd name="connsiteX88" fmla="*/ 467620 w 3918675"/>
                  <a:gd name="connsiteY88" fmla="*/ 1326776 h 5082988"/>
                  <a:gd name="connsiteX89" fmla="*/ 548302 w 3918675"/>
                  <a:gd name="connsiteY89" fmla="*/ 1362635 h 5082988"/>
                  <a:gd name="connsiteX90" fmla="*/ 566231 w 3918675"/>
                  <a:gd name="connsiteY90" fmla="*/ 1281953 h 5082988"/>
                  <a:gd name="connsiteX91" fmla="*/ 485549 w 3918675"/>
                  <a:gd name="connsiteY91" fmla="*/ 1237129 h 5082988"/>
                  <a:gd name="connsiteX92" fmla="*/ 620020 w 3918675"/>
                  <a:gd name="connsiteY92" fmla="*/ 1102659 h 5082988"/>
                  <a:gd name="connsiteX93" fmla="*/ 691737 w 3918675"/>
                  <a:gd name="connsiteY93" fmla="*/ 905435 h 5082988"/>
                  <a:gd name="connsiteX94" fmla="*/ 557267 w 3918675"/>
                  <a:gd name="connsiteY94" fmla="*/ 887506 h 5082988"/>
                  <a:gd name="connsiteX95" fmla="*/ 530373 w 3918675"/>
                  <a:gd name="connsiteY95" fmla="*/ 744070 h 5082988"/>
                  <a:gd name="connsiteX96" fmla="*/ 727596 w 3918675"/>
                  <a:gd name="connsiteY96" fmla="*/ 744070 h 5082988"/>
                  <a:gd name="connsiteX97" fmla="*/ 700702 w 3918675"/>
                  <a:gd name="connsiteY97" fmla="*/ 618565 h 5082988"/>
                  <a:gd name="connsiteX98" fmla="*/ 799314 w 3918675"/>
                  <a:gd name="connsiteY98" fmla="*/ 546847 h 5082988"/>
                  <a:gd name="connsiteX99" fmla="*/ 799314 w 3918675"/>
                  <a:gd name="connsiteY99" fmla="*/ 331694 h 5082988"/>
                  <a:gd name="connsiteX100" fmla="*/ 853102 w 3918675"/>
                  <a:gd name="connsiteY100" fmla="*/ 242047 h 5082988"/>
                  <a:gd name="connsiteX101" fmla="*/ 745526 w 3918675"/>
                  <a:gd name="connsiteY101" fmla="*/ 206188 h 5082988"/>
                  <a:gd name="connsiteX102" fmla="*/ 754490 w 3918675"/>
                  <a:gd name="connsiteY102" fmla="*/ 71717 h 5082988"/>
                  <a:gd name="connsiteX103" fmla="*/ 835173 w 3918675"/>
                  <a:gd name="connsiteY103" fmla="*/ 0 h 5082988"/>
                  <a:gd name="connsiteX0" fmla="*/ 3614231 w 3918675"/>
                  <a:gd name="connsiteY0" fmla="*/ 2501153 h 5082988"/>
                  <a:gd name="connsiteX1" fmla="*/ 3551478 w 3918675"/>
                  <a:gd name="connsiteY1" fmla="*/ 2563906 h 5082988"/>
                  <a:gd name="connsiteX2" fmla="*/ 3551478 w 3918675"/>
                  <a:gd name="connsiteY2" fmla="*/ 2653553 h 5082988"/>
                  <a:gd name="connsiteX3" fmla="*/ 3488726 w 3918675"/>
                  <a:gd name="connsiteY3" fmla="*/ 2653553 h 5082988"/>
                  <a:gd name="connsiteX4" fmla="*/ 3479761 w 3918675"/>
                  <a:gd name="connsiteY4" fmla="*/ 2581835 h 5082988"/>
                  <a:gd name="connsiteX5" fmla="*/ 3372184 w 3918675"/>
                  <a:gd name="connsiteY5" fmla="*/ 2653553 h 5082988"/>
                  <a:gd name="connsiteX6" fmla="*/ 3273573 w 3918675"/>
                  <a:gd name="connsiteY6" fmla="*/ 2644588 h 5082988"/>
                  <a:gd name="connsiteX7" fmla="*/ 3219784 w 3918675"/>
                  <a:gd name="connsiteY7" fmla="*/ 2832847 h 5082988"/>
                  <a:gd name="connsiteX8" fmla="*/ 3112208 w 3918675"/>
                  <a:gd name="connsiteY8" fmla="*/ 2707341 h 5082988"/>
                  <a:gd name="connsiteX9" fmla="*/ 3085314 w 3918675"/>
                  <a:gd name="connsiteY9" fmla="*/ 2743200 h 5082988"/>
                  <a:gd name="connsiteX10" fmla="*/ 3148067 w 3918675"/>
                  <a:gd name="connsiteY10" fmla="*/ 2886635 h 5082988"/>
                  <a:gd name="connsiteX11" fmla="*/ 3327361 w 3918675"/>
                  <a:gd name="connsiteY11" fmla="*/ 3030070 h 5082988"/>
                  <a:gd name="connsiteX12" fmla="*/ 3264608 w 3918675"/>
                  <a:gd name="connsiteY12" fmla="*/ 3164541 h 5082988"/>
                  <a:gd name="connsiteX13" fmla="*/ 3345290 w 3918675"/>
                  <a:gd name="connsiteY13" fmla="*/ 3334870 h 5082988"/>
                  <a:gd name="connsiteX14" fmla="*/ 3443902 w 3918675"/>
                  <a:gd name="connsiteY14" fmla="*/ 3505200 h 5082988"/>
                  <a:gd name="connsiteX15" fmla="*/ 3533549 w 3918675"/>
                  <a:gd name="connsiteY15" fmla="*/ 3496235 h 5082988"/>
                  <a:gd name="connsiteX16" fmla="*/ 3910067 w 3918675"/>
                  <a:gd name="connsiteY16" fmla="*/ 4186517 h 5082988"/>
                  <a:gd name="connsiteX17" fmla="*/ 3793526 w 3918675"/>
                  <a:gd name="connsiteY17" fmla="*/ 4105835 h 5082988"/>
                  <a:gd name="connsiteX18" fmla="*/ 3748702 w 3918675"/>
                  <a:gd name="connsiteY18" fmla="*/ 4303059 h 5082988"/>
                  <a:gd name="connsiteX19" fmla="*/ 3425973 w 3918675"/>
                  <a:gd name="connsiteY19" fmla="*/ 4455459 h 5082988"/>
                  <a:gd name="connsiteX20" fmla="*/ 3515620 w 3918675"/>
                  <a:gd name="connsiteY20" fmla="*/ 4607859 h 5082988"/>
                  <a:gd name="connsiteX21" fmla="*/ 3560443 w 3918675"/>
                  <a:gd name="connsiteY21" fmla="*/ 4688541 h 5082988"/>
                  <a:gd name="connsiteX22" fmla="*/ 3506655 w 3918675"/>
                  <a:gd name="connsiteY22" fmla="*/ 4787153 h 5082988"/>
                  <a:gd name="connsiteX23" fmla="*/ 3614231 w 3918675"/>
                  <a:gd name="connsiteY23" fmla="*/ 4805082 h 5082988"/>
                  <a:gd name="connsiteX24" fmla="*/ 3578373 w 3918675"/>
                  <a:gd name="connsiteY24" fmla="*/ 4975412 h 5082988"/>
                  <a:gd name="connsiteX25" fmla="*/ 3425973 w 3918675"/>
                  <a:gd name="connsiteY25" fmla="*/ 4921623 h 5082988"/>
                  <a:gd name="connsiteX26" fmla="*/ 3425973 w 3918675"/>
                  <a:gd name="connsiteY26" fmla="*/ 4796117 h 5082988"/>
                  <a:gd name="connsiteX27" fmla="*/ 3291502 w 3918675"/>
                  <a:gd name="connsiteY27" fmla="*/ 4849906 h 5082988"/>
                  <a:gd name="connsiteX28" fmla="*/ 3210820 w 3918675"/>
                  <a:gd name="connsiteY28" fmla="*/ 4787153 h 5082988"/>
                  <a:gd name="connsiteX29" fmla="*/ 3121173 w 3918675"/>
                  <a:gd name="connsiteY29" fmla="*/ 4751294 h 5082988"/>
                  <a:gd name="connsiteX30" fmla="*/ 3121173 w 3918675"/>
                  <a:gd name="connsiteY30" fmla="*/ 4894729 h 5082988"/>
                  <a:gd name="connsiteX31" fmla="*/ 2789478 w 3918675"/>
                  <a:gd name="connsiteY31" fmla="*/ 4867835 h 5082988"/>
                  <a:gd name="connsiteX32" fmla="*/ 2762584 w 3918675"/>
                  <a:gd name="connsiteY32" fmla="*/ 4957482 h 5082988"/>
                  <a:gd name="connsiteX33" fmla="*/ 2708796 w 3918675"/>
                  <a:gd name="connsiteY33" fmla="*/ 4957482 h 5082988"/>
                  <a:gd name="connsiteX34" fmla="*/ 2699831 w 3918675"/>
                  <a:gd name="connsiteY34" fmla="*/ 5020235 h 5082988"/>
                  <a:gd name="connsiteX35" fmla="*/ 2448820 w 3918675"/>
                  <a:gd name="connsiteY35" fmla="*/ 5029200 h 5082988"/>
                  <a:gd name="connsiteX36" fmla="*/ 2403996 w 3918675"/>
                  <a:gd name="connsiteY36" fmla="*/ 4912659 h 5082988"/>
                  <a:gd name="connsiteX37" fmla="*/ 2296420 w 3918675"/>
                  <a:gd name="connsiteY37" fmla="*/ 4921623 h 5082988"/>
                  <a:gd name="connsiteX38" fmla="*/ 2179878 w 3918675"/>
                  <a:gd name="connsiteY38" fmla="*/ 4849906 h 5082988"/>
                  <a:gd name="connsiteX39" fmla="*/ 2179878 w 3918675"/>
                  <a:gd name="connsiteY39" fmla="*/ 5029200 h 5082988"/>
                  <a:gd name="connsiteX40" fmla="*/ 2072302 w 3918675"/>
                  <a:gd name="connsiteY40" fmla="*/ 5082988 h 5082988"/>
                  <a:gd name="connsiteX41" fmla="*/ 2036443 w 3918675"/>
                  <a:gd name="connsiteY41" fmla="*/ 5029200 h 5082988"/>
                  <a:gd name="connsiteX42" fmla="*/ 1991620 w 3918675"/>
                  <a:gd name="connsiteY42" fmla="*/ 5020235 h 5082988"/>
                  <a:gd name="connsiteX43" fmla="*/ 1982655 w 3918675"/>
                  <a:gd name="connsiteY43" fmla="*/ 4912659 h 5082988"/>
                  <a:gd name="connsiteX44" fmla="*/ 1910937 w 3918675"/>
                  <a:gd name="connsiteY44" fmla="*/ 4930588 h 5082988"/>
                  <a:gd name="connsiteX45" fmla="*/ 1866114 w 3918675"/>
                  <a:gd name="connsiteY45" fmla="*/ 4885765 h 5082988"/>
                  <a:gd name="connsiteX46" fmla="*/ 1794396 w 3918675"/>
                  <a:gd name="connsiteY46" fmla="*/ 4903694 h 5082988"/>
                  <a:gd name="connsiteX47" fmla="*/ 1390984 w 3918675"/>
                  <a:gd name="connsiteY47" fmla="*/ 4778188 h 5082988"/>
                  <a:gd name="connsiteX48" fmla="*/ 1265478 w 3918675"/>
                  <a:gd name="connsiteY48" fmla="*/ 4751294 h 5082988"/>
                  <a:gd name="connsiteX49" fmla="*/ 1265478 w 3918675"/>
                  <a:gd name="connsiteY49" fmla="*/ 4652682 h 5082988"/>
                  <a:gd name="connsiteX50" fmla="*/ 1113078 w 3918675"/>
                  <a:gd name="connsiteY50" fmla="*/ 4670612 h 5082988"/>
                  <a:gd name="connsiteX51" fmla="*/ 1139973 w 3918675"/>
                  <a:gd name="connsiteY51" fmla="*/ 4760259 h 5082988"/>
                  <a:gd name="connsiteX52" fmla="*/ 1157902 w 3918675"/>
                  <a:gd name="connsiteY52" fmla="*/ 4760259 h 5082988"/>
                  <a:gd name="connsiteX53" fmla="*/ 1157902 w 3918675"/>
                  <a:gd name="connsiteY53" fmla="*/ 4831976 h 5082988"/>
                  <a:gd name="connsiteX54" fmla="*/ 1041361 w 3918675"/>
                  <a:gd name="connsiteY54" fmla="*/ 4805082 h 5082988"/>
                  <a:gd name="connsiteX55" fmla="*/ 888961 w 3918675"/>
                  <a:gd name="connsiteY55" fmla="*/ 4840941 h 5082988"/>
                  <a:gd name="connsiteX56" fmla="*/ 790349 w 3918675"/>
                  <a:gd name="connsiteY56" fmla="*/ 4796117 h 5082988"/>
                  <a:gd name="connsiteX57" fmla="*/ 709667 w 3918675"/>
                  <a:gd name="connsiteY57" fmla="*/ 4823012 h 5082988"/>
                  <a:gd name="connsiteX58" fmla="*/ 646914 w 3918675"/>
                  <a:gd name="connsiteY58" fmla="*/ 4733365 h 5082988"/>
                  <a:gd name="connsiteX59" fmla="*/ 700702 w 3918675"/>
                  <a:gd name="connsiteY59" fmla="*/ 4491317 h 5082988"/>
                  <a:gd name="connsiteX60" fmla="*/ 808278 w 3918675"/>
                  <a:gd name="connsiteY60" fmla="*/ 4087906 h 5082988"/>
                  <a:gd name="connsiteX61" fmla="*/ 1104114 w 3918675"/>
                  <a:gd name="connsiteY61" fmla="*/ 3738282 h 5082988"/>
                  <a:gd name="connsiteX62" fmla="*/ 727596 w 3918675"/>
                  <a:gd name="connsiteY62" fmla="*/ 3612776 h 5082988"/>
                  <a:gd name="connsiteX63" fmla="*/ 673808 w 3918675"/>
                  <a:gd name="connsiteY63" fmla="*/ 3523129 h 5082988"/>
                  <a:gd name="connsiteX64" fmla="*/ 602090 w 3918675"/>
                  <a:gd name="connsiteY64" fmla="*/ 3594847 h 5082988"/>
                  <a:gd name="connsiteX65" fmla="*/ 449690 w 3918675"/>
                  <a:gd name="connsiteY65" fmla="*/ 3523129 h 5082988"/>
                  <a:gd name="connsiteX66" fmla="*/ 404867 w 3918675"/>
                  <a:gd name="connsiteY66" fmla="*/ 3496235 h 5082988"/>
                  <a:gd name="connsiteX67" fmla="*/ 369008 w 3918675"/>
                  <a:gd name="connsiteY67" fmla="*/ 3541059 h 5082988"/>
                  <a:gd name="connsiteX68" fmla="*/ 144890 w 3918675"/>
                  <a:gd name="connsiteY68" fmla="*/ 3209365 h 5082988"/>
                  <a:gd name="connsiteX69" fmla="*/ 234537 w 3918675"/>
                  <a:gd name="connsiteY69" fmla="*/ 3021106 h 5082988"/>
                  <a:gd name="connsiteX70" fmla="*/ 73173 w 3918675"/>
                  <a:gd name="connsiteY70" fmla="*/ 2904565 h 5082988"/>
                  <a:gd name="connsiteX71" fmla="*/ 171784 w 3918675"/>
                  <a:gd name="connsiteY71" fmla="*/ 2590800 h 5082988"/>
                  <a:gd name="connsiteX72" fmla="*/ 270396 w 3918675"/>
                  <a:gd name="connsiteY72" fmla="*/ 2528047 h 5082988"/>
                  <a:gd name="connsiteX73" fmla="*/ 216608 w 3918675"/>
                  <a:gd name="connsiteY73" fmla="*/ 2402541 h 5082988"/>
                  <a:gd name="connsiteX74" fmla="*/ 126961 w 3918675"/>
                  <a:gd name="connsiteY74" fmla="*/ 2402541 h 5082988"/>
                  <a:gd name="connsiteX75" fmla="*/ 198678 w 3918675"/>
                  <a:gd name="connsiteY75" fmla="*/ 2303929 h 5082988"/>
                  <a:gd name="connsiteX76" fmla="*/ 100067 w 3918675"/>
                  <a:gd name="connsiteY76" fmla="*/ 2277035 h 5082988"/>
                  <a:gd name="connsiteX77" fmla="*/ 73173 w 3918675"/>
                  <a:gd name="connsiteY77" fmla="*/ 2151529 h 5082988"/>
                  <a:gd name="connsiteX78" fmla="*/ 109031 w 3918675"/>
                  <a:gd name="connsiteY78" fmla="*/ 2106706 h 5082988"/>
                  <a:gd name="connsiteX79" fmla="*/ 109031 w 3918675"/>
                  <a:gd name="connsiteY79" fmla="*/ 2026023 h 5082988"/>
                  <a:gd name="connsiteX80" fmla="*/ 1455 w 3918675"/>
                  <a:gd name="connsiteY80" fmla="*/ 1954306 h 5082988"/>
                  <a:gd name="connsiteX81" fmla="*/ 198678 w 3918675"/>
                  <a:gd name="connsiteY81" fmla="*/ 1891553 h 5082988"/>
                  <a:gd name="connsiteX82" fmla="*/ 144890 w 3918675"/>
                  <a:gd name="connsiteY82" fmla="*/ 1855694 h 5082988"/>
                  <a:gd name="connsiteX83" fmla="*/ 216608 w 3918675"/>
                  <a:gd name="connsiteY83" fmla="*/ 1685365 h 5082988"/>
                  <a:gd name="connsiteX84" fmla="*/ 117996 w 3918675"/>
                  <a:gd name="connsiteY84" fmla="*/ 1362635 h 5082988"/>
                  <a:gd name="connsiteX85" fmla="*/ 207643 w 3918675"/>
                  <a:gd name="connsiteY85" fmla="*/ 1299882 h 5082988"/>
                  <a:gd name="connsiteX86" fmla="*/ 315220 w 3918675"/>
                  <a:gd name="connsiteY86" fmla="*/ 1389529 h 5082988"/>
                  <a:gd name="connsiteX87" fmla="*/ 467620 w 3918675"/>
                  <a:gd name="connsiteY87" fmla="*/ 1326776 h 5082988"/>
                  <a:gd name="connsiteX88" fmla="*/ 548302 w 3918675"/>
                  <a:gd name="connsiteY88" fmla="*/ 1362635 h 5082988"/>
                  <a:gd name="connsiteX89" fmla="*/ 566231 w 3918675"/>
                  <a:gd name="connsiteY89" fmla="*/ 1281953 h 5082988"/>
                  <a:gd name="connsiteX90" fmla="*/ 485549 w 3918675"/>
                  <a:gd name="connsiteY90" fmla="*/ 1237129 h 5082988"/>
                  <a:gd name="connsiteX91" fmla="*/ 620020 w 3918675"/>
                  <a:gd name="connsiteY91" fmla="*/ 1102659 h 5082988"/>
                  <a:gd name="connsiteX92" fmla="*/ 691737 w 3918675"/>
                  <a:gd name="connsiteY92" fmla="*/ 905435 h 5082988"/>
                  <a:gd name="connsiteX93" fmla="*/ 557267 w 3918675"/>
                  <a:gd name="connsiteY93" fmla="*/ 887506 h 5082988"/>
                  <a:gd name="connsiteX94" fmla="*/ 530373 w 3918675"/>
                  <a:gd name="connsiteY94" fmla="*/ 744070 h 5082988"/>
                  <a:gd name="connsiteX95" fmla="*/ 727596 w 3918675"/>
                  <a:gd name="connsiteY95" fmla="*/ 744070 h 5082988"/>
                  <a:gd name="connsiteX96" fmla="*/ 700702 w 3918675"/>
                  <a:gd name="connsiteY96" fmla="*/ 618565 h 5082988"/>
                  <a:gd name="connsiteX97" fmla="*/ 799314 w 3918675"/>
                  <a:gd name="connsiteY97" fmla="*/ 546847 h 5082988"/>
                  <a:gd name="connsiteX98" fmla="*/ 799314 w 3918675"/>
                  <a:gd name="connsiteY98" fmla="*/ 331694 h 5082988"/>
                  <a:gd name="connsiteX99" fmla="*/ 853102 w 3918675"/>
                  <a:gd name="connsiteY99" fmla="*/ 242047 h 5082988"/>
                  <a:gd name="connsiteX100" fmla="*/ 745526 w 3918675"/>
                  <a:gd name="connsiteY100" fmla="*/ 206188 h 5082988"/>
                  <a:gd name="connsiteX101" fmla="*/ 754490 w 3918675"/>
                  <a:gd name="connsiteY101" fmla="*/ 71717 h 5082988"/>
                  <a:gd name="connsiteX102" fmla="*/ 835173 w 3918675"/>
                  <a:gd name="connsiteY102" fmla="*/ 0 h 5082988"/>
                  <a:gd name="connsiteX0" fmla="*/ 3551478 w 3918675"/>
                  <a:gd name="connsiteY0" fmla="*/ 2563906 h 5082988"/>
                  <a:gd name="connsiteX1" fmla="*/ 3551478 w 3918675"/>
                  <a:gd name="connsiteY1" fmla="*/ 2653553 h 5082988"/>
                  <a:gd name="connsiteX2" fmla="*/ 3488726 w 3918675"/>
                  <a:gd name="connsiteY2" fmla="*/ 2653553 h 5082988"/>
                  <a:gd name="connsiteX3" fmla="*/ 3479761 w 3918675"/>
                  <a:gd name="connsiteY3" fmla="*/ 2581835 h 5082988"/>
                  <a:gd name="connsiteX4" fmla="*/ 3372184 w 3918675"/>
                  <a:gd name="connsiteY4" fmla="*/ 2653553 h 5082988"/>
                  <a:gd name="connsiteX5" fmla="*/ 3273573 w 3918675"/>
                  <a:gd name="connsiteY5" fmla="*/ 2644588 h 5082988"/>
                  <a:gd name="connsiteX6" fmla="*/ 3219784 w 3918675"/>
                  <a:gd name="connsiteY6" fmla="*/ 2832847 h 5082988"/>
                  <a:gd name="connsiteX7" fmla="*/ 3112208 w 3918675"/>
                  <a:gd name="connsiteY7" fmla="*/ 2707341 h 5082988"/>
                  <a:gd name="connsiteX8" fmla="*/ 3085314 w 3918675"/>
                  <a:gd name="connsiteY8" fmla="*/ 2743200 h 5082988"/>
                  <a:gd name="connsiteX9" fmla="*/ 3148067 w 3918675"/>
                  <a:gd name="connsiteY9" fmla="*/ 2886635 h 5082988"/>
                  <a:gd name="connsiteX10" fmla="*/ 3327361 w 3918675"/>
                  <a:gd name="connsiteY10" fmla="*/ 3030070 h 5082988"/>
                  <a:gd name="connsiteX11" fmla="*/ 3264608 w 3918675"/>
                  <a:gd name="connsiteY11" fmla="*/ 3164541 h 5082988"/>
                  <a:gd name="connsiteX12" fmla="*/ 3345290 w 3918675"/>
                  <a:gd name="connsiteY12" fmla="*/ 3334870 h 5082988"/>
                  <a:gd name="connsiteX13" fmla="*/ 3443902 w 3918675"/>
                  <a:gd name="connsiteY13" fmla="*/ 3505200 h 5082988"/>
                  <a:gd name="connsiteX14" fmla="*/ 3533549 w 3918675"/>
                  <a:gd name="connsiteY14" fmla="*/ 3496235 h 5082988"/>
                  <a:gd name="connsiteX15" fmla="*/ 3910067 w 3918675"/>
                  <a:gd name="connsiteY15" fmla="*/ 4186517 h 5082988"/>
                  <a:gd name="connsiteX16" fmla="*/ 3793526 w 3918675"/>
                  <a:gd name="connsiteY16" fmla="*/ 4105835 h 5082988"/>
                  <a:gd name="connsiteX17" fmla="*/ 3748702 w 3918675"/>
                  <a:gd name="connsiteY17" fmla="*/ 4303059 h 5082988"/>
                  <a:gd name="connsiteX18" fmla="*/ 3425973 w 3918675"/>
                  <a:gd name="connsiteY18" fmla="*/ 4455459 h 5082988"/>
                  <a:gd name="connsiteX19" fmla="*/ 3515620 w 3918675"/>
                  <a:gd name="connsiteY19" fmla="*/ 4607859 h 5082988"/>
                  <a:gd name="connsiteX20" fmla="*/ 3560443 w 3918675"/>
                  <a:gd name="connsiteY20" fmla="*/ 4688541 h 5082988"/>
                  <a:gd name="connsiteX21" fmla="*/ 3506655 w 3918675"/>
                  <a:gd name="connsiteY21" fmla="*/ 4787153 h 5082988"/>
                  <a:gd name="connsiteX22" fmla="*/ 3614231 w 3918675"/>
                  <a:gd name="connsiteY22" fmla="*/ 4805082 h 5082988"/>
                  <a:gd name="connsiteX23" fmla="*/ 3578373 w 3918675"/>
                  <a:gd name="connsiteY23" fmla="*/ 4975412 h 5082988"/>
                  <a:gd name="connsiteX24" fmla="*/ 3425973 w 3918675"/>
                  <a:gd name="connsiteY24" fmla="*/ 4921623 h 5082988"/>
                  <a:gd name="connsiteX25" fmla="*/ 3425973 w 3918675"/>
                  <a:gd name="connsiteY25" fmla="*/ 4796117 h 5082988"/>
                  <a:gd name="connsiteX26" fmla="*/ 3291502 w 3918675"/>
                  <a:gd name="connsiteY26" fmla="*/ 4849906 h 5082988"/>
                  <a:gd name="connsiteX27" fmla="*/ 3210820 w 3918675"/>
                  <a:gd name="connsiteY27" fmla="*/ 4787153 h 5082988"/>
                  <a:gd name="connsiteX28" fmla="*/ 3121173 w 3918675"/>
                  <a:gd name="connsiteY28" fmla="*/ 4751294 h 5082988"/>
                  <a:gd name="connsiteX29" fmla="*/ 3121173 w 3918675"/>
                  <a:gd name="connsiteY29" fmla="*/ 4894729 h 5082988"/>
                  <a:gd name="connsiteX30" fmla="*/ 2789478 w 3918675"/>
                  <a:gd name="connsiteY30" fmla="*/ 4867835 h 5082988"/>
                  <a:gd name="connsiteX31" fmla="*/ 2762584 w 3918675"/>
                  <a:gd name="connsiteY31" fmla="*/ 4957482 h 5082988"/>
                  <a:gd name="connsiteX32" fmla="*/ 2708796 w 3918675"/>
                  <a:gd name="connsiteY32" fmla="*/ 4957482 h 5082988"/>
                  <a:gd name="connsiteX33" fmla="*/ 2699831 w 3918675"/>
                  <a:gd name="connsiteY33" fmla="*/ 5020235 h 5082988"/>
                  <a:gd name="connsiteX34" fmla="*/ 2448820 w 3918675"/>
                  <a:gd name="connsiteY34" fmla="*/ 5029200 h 5082988"/>
                  <a:gd name="connsiteX35" fmla="*/ 2403996 w 3918675"/>
                  <a:gd name="connsiteY35" fmla="*/ 4912659 h 5082988"/>
                  <a:gd name="connsiteX36" fmla="*/ 2296420 w 3918675"/>
                  <a:gd name="connsiteY36" fmla="*/ 4921623 h 5082988"/>
                  <a:gd name="connsiteX37" fmla="*/ 2179878 w 3918675"/>
                  <a:gd name="connsiteY37" fmla="*/ 4849906 h 5082988"/>
                  <a:gd name="connsiteX38" fmla="*/ 2179878 w 3918675"/>
                  <a:gd name="connsiteY38" fmla="*/ 5029200 h 5082988"/>
                  <a:gd name="connsiteX39" fmla="*/ 2072302 w 3918675"/>
                  <a:gd name="connsiteY39" fmla="*/ 5082988 h 5082988"/>
                  <a:gd name="connsiteX40" fmla="*/ 2036443 w 3918675"/>
                  <a:gd name="connsiteY40" fmla="*/ 5029200 h 5082988"/>
                  <a:gd name="connsiteX41" fmla="*/ 1991620 w 3918675"/>
                  <a:gd name="connsiteY41" fmla="*/ 5020235 h 5082988"/>
                  <a:gd name="connsiteX42" fmla="*/ 1982655 w 3918675"/>
                  <a:gd name="connsiteY42" fmla="*/ 4912659 h 5082988"/>
                  <a:gd name="connsiteX43" fmla="*/ 1910937 w 3918675"/>
                  <a:gd name="connsiteY43" fmla="*/ 4930588 h 5082988"/>
                  <a:gd name="connsiteX44" fmla="*/ 1866114 w 3918675"/>
                  <a:gd name="connsiteY44" fmla="*/ 4885765 h 5082988"/>
                  <a:gd name="connsiteX45" fmla="*/ 1794396 w 3918675"/>
                  <a:gd name="connsiteY45" fmla="*/ 4903694 h 5082988"/>
                  <a:gd name="connsiteX46" fmla="*/ 1390984 w 3918675"/>
                  <a:gd name="connsiteY46" fmla="*/ 4778188 h 5082988"/>
                  <a:gd name="connsiteX47" fmla="*/ 1265478 w 3918675"/>
                  <a:gd name="connsiteY47" fmla="*/ 4751294 h 5082988"/>
                  <a:gd name="connsiteX48" fmla="*/ 1265478 w 3918675"/>
                  <a:gd name="connsiteY48" fmla="*/ 4652682 h 5082988"/>
                  <a:gd name="connsiteX49" fmla="*/ 1113078 w 3918675"/>
                  <a:gd name="connsiteY49" fmla="*/ 4670612 h 5082988"/>
                  <a:gd name="connsiteX50" fmla="*/ 1139973 w 3918675"/>
                  <a:gd name="connsiteY50" fmla="*/ 4760259 h 5082988"/>
                  <a:gd name="connsiteX51" fmla="*/ 1157902 w 3918675"/>
                  <a:gd name="connsiteY51" fmla="*/ 4760259 h 5082988"/>
                  <a:gd name="connsiteX52" fmla="*/ 1157902 w 3918675"/>
                  <a:gd name="connsiteY52" fmla="*/ 4831976 h 5082988"/>
                  <a:gd name="connsiteX53" fmla="*/ 1041361 w 3918675"/>
                  <a:gd name="connsiteY53" fmla="*/ 4805082 h 5082988"/>
                  <a:gd name="connsiteX54" fmla="*/ 888961 w 3918675"/>
                  <a:gd name="connsiteY54" fmla="*/ 4840941 h 5082988"/>
                  <a:gd name="connsiteX55" fmla="*/ 790349 w 3918675"/>
                  <a:gd name="connsiteY55" fmla="*/ 4796117 h 5082988"/>
                  <a:gd name="connsiteX56" fmla="*/ 709667 w 3918675"/>
                  <a:gd name="connsiteY56" fmla="*/ 4823012 h 5082988"/>
                  <a:gd name="connsiteX57" fmla="*/ 646914 w 3918675"/>
                  <a:gd name="connsiteY57" fmla="*/ 4733365 h 5082988"/>
                  <a:gd name="connsiteX58" fmla="*/ 700702 w 3918675"/>
                  <a:gd name="connsiteY58" fmla="*/ 4491317 h 5082988"/>
                  <a:gd name="connsiteX59" fmla="*/ 808278 w 3918675"/>
                  <a:gd name="connsiteY59" fmla="*/ 4087906 h 5082988"/>
                  <a:gd name="connsiteX60" fmla="*/ 1104114 w 3918675"/>
                  <a:gd name="connsiteY60" fmla="*/ 3738282 h 5082988"/>
                  <a:gd name="connsiteX61" fmla="*/ 727596 w 3918675"/>
                  <a:gd name="connsiteY61" fmla="*/ 3612776 h 5082988"/>
                  <a:gd name="connsiteX62" fmla="*/ 673808 w 3918675"/>
                  <a:gd name="connsiteY62" fmla="*/ 3523129 h 5082988"/>
                  <a:gd name="connsiteX63" fmla="*/ 602090 w 3918675"/>
                  <a:gd name="connsiteY63" fmla="*/ 3594847 h 5082988"/>
                  <a:gd name="connsiteX64" fmla="*/ 449690 w 3918675"/>
                  <a:gd name="connsiteY64" fmla="*/ 3523129 h 5082988"/>
                  <a:gd name="connsiteX65" fmla="*/ 404867 w 3918675"/>
                  <a:gd name="connsiteY65" fmla="*/ 3496235 h 5082988"/>
                  <a:gd name="connsiteX66" fmla="*/ 369008 w 3918675"/>
                  <a:gd name="connsiteY66" fmla="*/ 3541059 h 5082988"/>
                  <a:gd name="connsiteX67" fmla="*/ 144890 w 3918675"/>
                  <a:gd name="connsiteY67" fmla="*/ 3209365 h 5082988"/>
                  <a:gd name="connsiteX68" fmla="*/ 234537 w 3918675"/>
                  <a:gd name="connsiteY68" fmla="*/ 3021106 h 5082988"/>
                  <a:gd name="connsiteX69" fmla="*/ 73173 w 3918675"/>
                  <a:gd name="connsiteY69" fmla="*/ 2904565 h 5082988"/>
                  <a:gd name="connsiteX70" fmla="*/ 171784 w 3918675"/>
                  <a:gd name="connsiteY70" fmla="*/ 2590800 h 5082988"/>
                  <a:gd name="connsiteX71" fmla="*/ 270396 w 3918675"/>
                  <a:gd name="connsiteY71" fmla="*/ 2528047 h 5082988"/>
                  <a:gd name="connsiteX72" fmla="*/ 216608 w 3918675"/>
                  <a:gd name="connsiteY72" fmla="*/ 2402541 h 5082988"/>
                  <a:gd name="connsiteX73" fmla="*/ 126961 w 3918675"/>
                  <a:gd name="connsiteY73" fmla="*/ 2402541 h 5082988"/>
                  <a:gd name="connsiteX74" fmla="*/ 198678 w 3918675"/>
                  <a:gd name="connsiteY74" fmla="*/ 2303929 h 5082988"/>
                  <a:gd name="connsiteX75" fmla="*/ 100067 w 3918675"/>
                  <a:gd name="connsiteY75" fmla="*/ 2277035 h 5082988"/>
                  <a:gd name="connsiteX76" fmla="*/ 73173 w 3918675"/>
                  <a:gd name="connsiteY76" fmla="*/ 2151529 h 5082988"/>
                  <a:gd name="connsiteX77" fmla="*/ 109031 w 3918675"/>
                  <a:gd name="connsiteY77" fmla="*/ 2106706 h 5082988"/>
                  <a:gd name="connsiteX78" fmla="*/ 109031 w 3918675"/>
                  <a:gd name="connsiteY78" fmla="*/ 2026023 h 5082988"/>
                  <a:gd name="connsiteX79" fmla="*/ 1455 w 3918675"/>
                  <a:gd name="connsiteY79" fmla="*/ 1954306 h 5082988"/>
                  <a:gd name="connsiteX80" fmla="*/ 198678 w 3918675"/>
                  <a:gd name="connsiteY80" fmla="*/ 1891553 h 5082988"/>
                  <a:gd name="connsiteX81" fmla="*/ 144890 w 3918675"/>
                  <a:gd name="connsiteY81" fmla="*/ 1855694 h 5082988"/>
                  <a:gd name="connsiteX82" fmla="*/ 216608 w 3918675"/>
                  <a:gd name="connsiteY82" fmla="*/ 1685365 h 5082988"/>
                  <a:gd name="connsiteX83" fmla="*/ 117996 w 3918675"/>
                  <a:gd name="connsiteY83" fmla="*/ 1362635 h 5082988"/>
                  <a:gd name="connsiteX84" fmla="*/ 207643 w 3918675"/>
                  <a:gd name="connsiteY84" fmla="*/ 1299882 h 5082988"/>
                  <a:gd name="connsiteX85" fmla="*/ 315220 w 3918675"/>
                  <a:gd name="connsiteY85" fmla="*/ 1389529 h 5082988"/>
                  <a:gd name="connsiteX86" fmla="*/ 467620 w 3918675"/>
                  <a:gd name="connsiteY86" fmla="*/ 1326776 h 5082988"/>
                  <a:gd name="connsiteX87" fmla="*/ 548302 w 3918675"/>
                  <a:gd name="connsiteY87" fmla="*/ 1362635 h 5082988"/>
                  <a:gd name="connsiteX88" fmla="*/ 566231 w 3918675"/>
                  <a:gd name="connsiteY88" fmla="*/ 1281953 h 5082988"/>
                  <a:gd name="connsiteX89" fmla="*/ 485549 w 3918675"/>
                  <a:gd name="connsiteY89" fmla="*/ 1237129 h 5082988"/>
                  <a:gd name="connsiteX90" fmla="*/ 620020 w 3918675"/>
                  <a:gd name="connsiteY90" fmla="*/ 1102659 h 5082988"/>
                  <a:gd name="connsiteX91" fmla="*/ 691737 w 3918675"/>
                  <a:gd name="connsiteY91" fmla="*/ 905435 h 5082988"/>
                  <a:gd name="connsiteX92" fmla="*/ 557267 w 3918675"/>
                  <a:gd name="connsiteY92" fmla="*/ 887506 h 5082988"/>
                  <a:gd name="connsiteX93" fmla="*/ 530373 w 3918675"/>
                  <a:gd name="connsiteY93" fmla="*/ 744070 h 5082988"/>
                  <a:gd name="connsiteX94" fmla="*/ 727596 w 3918675"/>
                  <a:gd name="connsiteY94" fmla="*/ 744070 h 5082988"/>
                  <a:gd name="connsiteX95" fmla="*/ 700702 w 3918675"/>
                  <a:gd name="connsiteY95" fmla="*/ 618565 h 5082988"/>
                  <a:gd name="connsiteX96" fmla="*/ 799314 w 3918675"/>
                  <a:gd name="connsiteY96" fmla="*/ 546847 h 5082988"/>
                  <a:gd name="connsiteX97" fmla="*/ 799314 w 3918675"/>
                  <a:gd name="connsiteY97" fmla="*/ 331694 h 5082988"/>
                  <a:gd name="connsiteX98" fmla="*/ 853102 w 3918675"/>
                  <a:gd name="connsiteY98" fmla="*/ 242047 h 5082988"/>
                  <a:gd name="connsiteX99" fmla="*/ 745526 w 3918675"/>
                  <a:gd name="connsiteY99" fmla="*/ 206188 h 5082988"/>
                  <a:gd name="connsiteX100" fmla="*/ 754490 w 3918675"/>
                  <a:gd name="connsiteY100" fmla="*/ 71717 h 5082988"/>
                  <a:gd name="connsiteX101" fmla="*/ 835173 w 3918675"/>
                  <a:gd name="connsiteY101" fmla="*/ 0 h 5082988"/>
                  <a:gd name="connsiteX0" fmla="*/ 3551478 w 3918675"/>
                  <a:gd name="connsiteY0" fmla="*/ 2653553 h 5082988"/>
                  <a:gd name="connsiteX1" fmla="*/ 3488726 w 3918675"/>
                  <a:gd name="connsiteY1" fmla="*/ 2653553 h 5082988"/>
                  <a:gd name="connsiteX2" fmla="*/ 3479761 w 3918675"/>
                  <a:gd name="connsiteY2" fmla="*/ 2581835 h 5082988"/>
                  <a:gd name="connsiteX3" fmla="*/ 3372184 w 3918675"/>
                  <a:gd name="connsiteY3" fmla="*/ 2653553 h 5082988"/>
                  <a:gd name="connsiteX4" fmla="*/ 3273573 w 3918675"/>
                  <a:gd name="connsiteY4" fmla="*/ 2644588 h 5082988"/>
                  <a:gd name="connsiteX5" fmla="*/ 3219784 w 3918675"/>
                  <a:gd name="connsiteY5" fmla="*/ 2832847 h 5082988"/>
                  <a:gd name="connsiteX6" fmla="*/ 3112208 w 3918675"/>
                  <a:gd name="connsiteY6" fmla="*/ 2707341 h 5082988"/>
                  <a:gd name="connsiteX7" fmla="*/ 3085314 w 3918675"/>
                  <a:gd name="connsiteY7" fmla="*/ 2743200 h 5082988"/>
                  <a:gd name="connsiteX8" fmla="*/ 3148067 w 3918675"/>
                  <a:gd name="connsiteY8" fmla="*/ 2886635 h 5082988"/>
                  <a:gd name="connsiteX9" fmla="*/ 3327361 w 3918675"/>
                  <a:gd name="connsiteY9" fmla="*/ 3030070 h 5082988"/>
                  <a:gd name="connsiteX10" fmla="*/ 3264608 w 3918675"/>
                  <a:gd name="connsiteY10" fmla="*/ 3164541 h 5082988"/>
                  <a:gd name="connsiteX11" fmla="*/ 3345290 w 3918675"/>
                  <a:gd name="connsiteY11" fmla="*/ 3334870 h 5082988"/>
                  <a:gd name="connsiteX12" fmla="*/ 3443902 w 3918675"/>
                  <a:gd name="connsiteY12" fmla="*/ 3505200 h 5082988"/>
                  <a:gd name="connsiteX13" fmla="*/ 3533549 w 3918675"/>
                  <a:gd name="connsiteY13" fmla="*/ 3496235 h 5082988"/>
                  <a:gd name="connsiteX14" fmla="*/ 3910067 w 3918675"/>
                  <a:gd name="connsiteY14" fmla="*/ 4186517 h 5082988"/>
                  <a:gd name="connsiteX15" fmla="*/ 3793526 w 3918675"/>
                  <a:gd name="connsiteY15" fmla="*/ 4105835 h 5082988"/>
                  <a:gd name="connsiteX16" fmla="*/ 3748702 w 3918675"/>
                  <a:gd name="connsiteY16" fmla="*/ 4303059 h 5082988"/>
                  <a:gd name="connsiteX17" fmla="*/ 3425973 w 3918675"/>
                  <a:gd name="connsiteY17" fmla="*/ 4455459 h 5082988"/>
                  <a:gd name="connsiteX18" fmla="*/ 3515620 w 3918675"/>
                  <a:gd name="connsiteY18" fmla="*/ 4607859 h 5082988"/>
                  <a:gd name="connsiteX19" fmla="*/ 3560443 w 3918675"/>
                  <a:gd name="connsiteY19" fmla="*/ 4688541 h 5082988"/>
                  <a:gd name="connsiteX20" fmla="*/ 3506655 w 3918675"/>
                  <a:gd name="connsiteY20" fmla="*/ 4787153 h 5082988"/>
                  <a:gd name="connsiteX21" fmla="*/ 3614231 w 3918675"/>
                  <a:gd name="connsiteY21" fmla="*/ 4805082 h 5082988"/>
                  <a:gd name="connsiteX22" fmla="*/ 3578373 w 3918675"/>
                  <a:gd name="connsiteY22" fmla="*/ 4975412 h 5082988"/>
                  <a:gd name="connsiteX23" fmla="*/ 3425973 w 3918675"/>
                  <a:gd name="connsiteY23" fmla="*/ 4921623 h 5082988"/>
                  <a:gd name="connsiteX24" fmla="*/ 3425973 w 3918675"/>
                  <a:gd name="connsiteY24" fmla="*/ 4796117 h 5082988"/>
                  <a:gd name="connsiteX25" fmla="*/ 3291502 w 3918675"/>
                  <a:gd name="connsiteY25" fmla="*/ 4849906 h 5082988"/>
                  <a:gd name="connsiteX26" fmla="*/ 3210820 w 3918675"/>
                  <a:gd name="connsiteY26" fmla="*/ 4787153 h 5082988"/>
                  <a:gd name="connsiteX27" fmla="*/ 3121173 w 3918675"/>
                  <a:gd name="connsiteY27" fmla="*/ 4751294 h 5082988"/>
                  <a:gd name="connsiteX28" fmla="*/ 3121173 w 3918675"/>
                  <a:gd name="connsiteY28" fmla="*/ 4894729 h 5082988"/>
                  <a:gd name="connsiteX29" fmla="*/ 2789478 w 3918675"/>
                  <a:gd name="connsiteY29" fmla="*/ 4867835 h 5082988"/>
                  <a:gd name="connsiteX30" fmla="*/ 2762584 w 3918675"/>
                  <a:gd name="connsiteY30" fmla="*/ 4957482 h 5082988"/>
                  <a:gd name="connsiteX31" fmla="*/ 2708796 w 3918675"/>
                  <a:gd name="connsiteY31" fmla="*/ 4957482 h 5082988"/>
                  <a:gd name="connsiteX32" fmla="*/ 2699831 w 3918675"/>
                  <a:gd name="connsiteY32" fmla="*/ 5020235 h 5082988"/>
                  <a:gd name="connsiteX33" fmla="*/ 2448820 w 3918675"/>
                  <a:gd name="connsiteY33" fmla="*/ 5029200 h 5082988"/>
                  <a:gd name="connsiteX34" fmla="*/ 2403996 w 3918675"/>
                  <a:gd name="connsiteY34" fmla="*/ 4912659 h 5082988"/>
                  <a:gd name="connsiteX35" fmla="*/ 2296420 w 3918675"/>
                  <a:gd name="connsiteY35" fmla="*/ 4921623 h 5082988"/>
                  <a:gd name="connsiteX36" fmla="*/ 2179878 w 3918675"/>
                  <a:gd name="connsiteY36" fmla="*/ 4849906 h 5082988"/>
                  <a:gd name="connsiteX37" fmla="*/ 2179878 w 3918675"/>
                  <a:gd name="connsiteY37" fmla="*/ 5029200 h 5082988"/>
                  <a:gd name="connsiteX38" fmla="*/ 2072302 w 3918675"/>
                  <a:gd name="connsiteY38" fmla="*/ 5082988 h 5082988"/>
                  <a:gd name="connsiteX39" fmla="*/ 2036443 w 3918675"/>
                  <a:gd name="connsiteY39" fmla="*/ 5029200 h 5082988"/>
                  <a:gd name="connsiteX40" fmla="*/ 1991620 w 3918675"/>
                  <a:gd name="connsiteY40" fmla="*/ 5020235 h 5082988"/>
                  <a:gd name="connsiteX41" fmla="*/ 1982655 w 3918675"/>
                  <a:gd name="connsiteY41" fmla="*/ 4912659 h 5082988"/>
                  <a:gd name="connsiteX42" fmla="*/ 1910937 w 3918675"/>
                  <a:gd name="connsiteY42" fmla="*/ 4930588 h 5082988"/>
                  <a:gd name="connsiteX43" fmla="*/ 1866114 w 3918675"/>
                  <a:gd name="connsiteY43" fmla="*/ 4885765 h 5082988"/>
                  <a:gd name="connsiteX44" fmla="*/ 1794396 w 3918675"/>
                  <a:gd name="connsiteY44" fmla="*/ 4903694 h 5082988"/>
                  <a:gd name="connsiteX45" fmla="*/ 1390984 w 3918675"/>
                  <a:gd name="connsiteY45" fmla="*/ 4778188 h 5082988"/>
                  <a:gd name="connsiteX46" fmla="*/ 1265478 w 3918675"/>
                  <a:gd name="connsiteY46" fmla="*/ 4751294 h 5082988"/>
                  <a:gd name="connsiteX47" fmla="*/ 1265478 w 3918675"/>
                  <a:gd name="connsiteY47" fmla="*/ 4652682 h 5082988"/>
                  <a:gd name="connsiteX48" fmla="*/ 1113078 w 3918675"/>
                  <a:gd name="connsiteY48" fmla="*/ 4670612 h 5082988"/>
                  <a:gd name="connsiteX49" fmla="*/ 1139973 w 3918675"/>
                  <a:gd name="connsiteY49" fmla="*/ 4760259 h 5082988"/>
                  <a:gd name="connsiteX50" fmla="*/ 1157902 w 3918675"/>
                  <a:gd name="connsiteY50" fmla="*/ 4760259 h 5082988"/>
                  <a:gd name="connsiteX51" fmla="*/ 1157902 w 3918675"/>
                  <a:gd name="connsiteY51" fmla="*/ 4831976 h 5082988"/>
                  <a:gd name="connsiteX52" fmla="*/ 1041361 w 3918675"/>
                  <a:gd name="connsiteY52" fmla="*/ 4805082 h 5082988"/>
                  <a:gd name="connsiteX53" fmla="*/ 888961 w 3918675"/>
                  <a:gd name="connsiteY53" fmla="*/ 4840941 h 5082988"/>
                  <a:gd name="connsiteX54" fmla="*/ 790349 w 3918675"/>
                  <a:gd name="connsiteY54" fmla="*/ 4796117 h 5082988"/>
                  <a:gd name="connsiteX55" fmla="*/ 709667 w 3918675"/>
                  <a:gd name="connsiteY55" fmla="*/ 4823012 h 5082988"/>
                  <a:gd name="connsiteX56" fmla="*/ 646914 w 3918675"/>
                  <a:gd name="connsiteY56" fmla="*/ 4733365 h 5082988"/>
                  <a:gd name="connsiteX57" fmla="*/ 700702 w 3918675"/>
                  <a:gd name="connsiteY57" fmla="*/ 4491317 h 5082988"/>
                  <a:gd name="connsiteX58" fmla="*/ 808278 w 3918675"/>
                  <a:gd name="connsiteY58" fmla="*/ 4087906 h 5082988"/>
                  <a:gd name="connsiteX59" fmla="*/ 1104114 w 3918675"/>
                  <a:gd name="connsiteY59" fmla="*/ 3738282 h 5082988"/>
                  <a:gd name="connsiteX60" fmla="*/ 727596 w 3918675"/>
                  <a:gd name="connsiteY60" fmla="*/ 3612776 h 5082988"/>
                  <a:gd name="connsiteX61" fmla="*/ 673808 w 3918675"/>
                  <a:gd name="connsiteY61" fmla="*/ 3523129 h 5082988"/>
                  <a:gd name="connsiteX62" fmla="*/ 602090 w 3918675"/>
                  <a:gd name="connsiteY62" fmla="*/ 3594847 h 5082988"/>
                  <a:gd name="connsiteX63" fmla="*/ 449690 w 3918675"/>
                  <a:gd name="connsiteY63" fmla="*/ 3523129 h 5082988"/>
                  <a:gd name="connsiteX64" fmla="*/ 404867 w 3918675"/>
                  <a:gd name="connsiteY64" fmla="*/ 3496235 h 5082988"/>
                  <a:gd name="connsiteX65" fmla="*/ 369008 w 3918675"/>
                  <a:gd name="connsiteY65" fmla="*/ 3541059 h 5082988"/>
                  <a:gd name="connsiteX66" fmla="*/ 144890 w 3918675"/>
                  <a:gd name="connsiteY66" fmla="*/ 3209365 h 5082988"/>
                  <a:gd name="connsiteX67" fmla="*/ 234537 w 3918675"/>
                  <a:gd name="connsiteY67" fmla="*/ 3021106 h 5082988"/>
                  <a:gd name="connsiteX68" fmla="*/ 73173 w 3918675"/>
                  <a:gd name="connsiteY68" fmla="*/ 2904565 h 5082988"/>
                  <a:gd name="connsiteX69" fmla="*/ 171784 w 3918675"/>
                  <a:gd name="connsiteY69" fmla="*/ 2590800 h 5082988"/>
                  <a:gd name="connsiteX70" fmla="*/ 270396 w 3918675"/>
                  <a:gd name="connsiteY70" fmla="*/ 2528047 h 5082988"/>
                  <a:gd name="connsiteX71" fmla="*/ 216608 w 3918675"/>
                  <a:gd name="connsiteY71" fmla="*/ 2402541 h 5082988"/>
                  <a:gd name="connsiteX72" fmla="*/ 126961 w 3918675"/>
                  <a:gd name="connsiteY72" fmla="*/ 2402541 h 5082988"/>
                  <a:gd name="connsiteX73" fmla="*/ 198678 w 3918675"/>
                  <a:gd name="connsiteY73" fmla="*/ 2303929 h 5082988"/>
                  <a:gd name="connsiteX74" fmla="*/ 100067 w 3918675"/>
                  <a:gd name="connsiteY74" fmla="*/ 2277035 h 5082988"/>
                  <a:gd name="connsiteX75" fmla="*/ 73173 w 3918675"/>
                  <a:gd name="connsiteY75" fmla="*/ 2151529 h 5082988"/>
                  <a:gd name="connsiteX76" fmla="*/ 109031 w 3918675"/>
                  <a:gd name="connsiteY76" fmla="*/ 2106706 h 5082988"/>
                  <a:gd name="connsiteX77" fmla="*/ 109031 w 3918675"/>
                  <a:gd name="connsiteY77" fmla="*/ 2026023 h 5082988"/>
                  <a:gd name="connsiteX78" fmla="*/ 1455 w 3918675"/>
                  <a:gd name="connsiteY78" fmla="*/ 1954306 h 5082988"/>
                  <a:gd name="connsiteX79" fmla="*/ 198678 w 3918675"/>
                  <a:gd name="connsiteY79" fmla="*/ 1891553 h 5082988"/>
                  <a:gd name="connsiteX80" fmla="*/ 144890 w 3918675"/>
                  <a:gd name="connsiteY80" fmla="*/ 1855694 h 5082988"/>
                  <a:gd name="connsiteX81" fmla="*/ 216608 w 3918675"/>
                  <a:gd name="connsiteY81" fmla="*/ 1685365 h 5082988"/>
                  <a:gd name="connsiteX82" fmla="*/ 117996 w 3918675"/>
                  <a:gd name="connsiteY82" fmla="*/ 1362635 h 5082988"/>
                  <a:gd name="connsiteX83" fmla="*/ 207643 w 3918675"/>
                  <a:gd name="connsiteY83" fmla="*/ 1299882 h 5082988"/>
                  <a:gd name="connsiteX84" fmla="*/ 315220 w 3918675"/>
                  <a:gd name="connsiteY84" fmla="*/ 1389529 h 5082988"/>
                  <a:gd name="connsiteX85" fmla="*/ 467620 w 3918675"/>
                  <a:gd name="connsiteY85" fmla="*/ 1326776 h 5082988"/>
                  <a:gd name="connsiteX86" fmla="*/ 548302 w 3918675"/>
                  <a:gd name="connsiteY86" fmla="*/ 1362635 h 5082988"/>
                  <a:gd name="connsiteX87" fmla="*/ 566231 w 3918675"/>
                  <a:gd name="connsiteY87" fmla="*/ 1281953 h 5082988"/>
                  <a:gd name="connsiteX88" fmla="*/ 485549 w 3918675"/>
                  <a:gd name="connsiteY88" fmla="*/ 1237129 h 5082988"/>
                  <a:gd name="connsiteX89" fmla="*/ 620020 w 3918675"/>
                  <a:gd name="connsiteY89" fmla="*/ 1102659 h 5082988"/>
                  <a:gd name="connsiteX90" fmla="*/ 691737 w 3918675"/>
                  <a:gd name="connsiteY90" fmla="*/ 905435 h 5082988"/>
                  <a:gd name="connsiteX91" fmla="*/ 557267 w 3918675"/>
                  <a:gd name="connsiteY91" fmla="*/ 887506 h 5082988"/>
                  <a:gd name="connsiteX92" fmla="*/ 530373 w 3918675"/>
                  <a:gd name="connsiteY92" fmla="*/ 744070 h 5082988"/>
                  <a:gd name="connsiteX93" fmla="*/ 727596 w 3918675"/>
                  <a:gd name="connsiteY93" fmla="*/ 744070 h 5082988"/>
                  <a:gd name="connsiteX94" fmla="*/ 700702 w 3918675"/>
                  <a:gd name="connsiteY94" fmla="*/ 618565 h 5082988"/>
                  <a:gd name="connsiteX95" fmla="*/ 799314 w 3918675"/>
                  <a:gd name="connsiteY95" fmla="*/ 546847 h 5082988"/>
                  <a:gd name="connsiteX96" fmla="*/ 799314 w 3918675"/>
                  <a:gd name="connsiteY96" fmla="*/ 331694 h 5082988"/>
                  <a:gd name="connsiteX97" fmla="*/ 853102 w 3918675"/>
                  <a:gd name="connsiteY97" fmla="*/ 242047 h 5082988"/>
                  <a:gd name="connsiteX98" fmla="*/ 745526 w 3918675"/>
                  <a:gd name="connsiteY98" fmla="*/ 206188 h 5082988"/>
                  <a:gd name="connsiteX99" fmla="*/ 754490 w 3918675"/>
                  <a:gd name="connsiteY99" fmla="*/ 71717 h 5082988"/>
                  <a:gd name="connsiteX100" fmla="*/ 835173 w 3918675"/>
                  <a:gd name="connsiteY100" fmla="*/ 0 h 5082988"/>
                  <a:gd name="connsiteX0" fmla="*/ 3488726 w 3918675"/>
                  <a:gd name="connsiteY0" fmla="*/ 2653553 h 5082988"/>
                  <a:gd name="connsiteX1" fmla="*/ 3479761 w 3918675"/>
                  <a:gd name="connsiteY1" fmla="*/ 2581835 h 5082988"/>
                  <a:gd name="connsiteX2" fmla="*/ 3372184 w 3918675"/>
                  <a:gd name="connsiteY2" fmla="*/ 2653553 h 5082988"/>
                  <a:gd name="connsiteX3" fmla="*/ 3273573 w 3918675"/>
                  <a:gd name="connsiteY3" fmla="*/ 2644588 h 5082988"/>
                  <a:gd name="connsiteX4" fmla="*/ 3219784 w 3918675"/>
                  <a:gd name="connsiteY4" fmla="*/ 2832847 h 5082988"/>
                  <a:gd name="connsiteX5" fmla="*/ 3112208 w 3918675"/>
                  <a:gd name="connsiteY5" fmla="*/ 2707341 h 5082988"/>
                  <a:gd name="connsiteX6" fmla="*/ 3085314 w 3918675"/>
                  <a:gd name="connsiteY6" fmla="*/ 2743200 h 5082988"/>
                  <a:gd name="connsiteX7" fmla="*/ 3148067 w 3918675"/>
                  <a:gd name="connsiteY7" fmla="*/ 2886635 h 5082988"/>
                  <a:gd name="connsiteX8" fmla="*/ 3327361 w 3918675"/>
                  <a:gd name="connsiteY8" fmla="*/ 3030070 h 5082988"/>
                  <a:gd name="connsiteX9" fmla="*/ 3264608 w 3918675"/>
                  <a:gd name="connsiteY9" fmla="*/ 3164541 h 5082988"/>
                  <a:gd name="connsiteX10" fmla="*/ 3345290 w 3918675"/>
                  <a:gd name="connsiteY10" fmla="*/ 3334870 h 5082988"/>
                  <a:gd name="connsiteX11" fmla="*/ 3443902 w 3918675"/>
                  <a:gd name="connsiteY11" fmla="*/ 3505200 h 5082988"/>
                  <a:gd name="connsiteX12" fmla="*/ 3533549 w 3918675"/>
                  <a:gd name="connsiteY12" fmla="*/ 3496235 h 5082988"/>
                  <a:gd name="connsiteX13" fmla="*/ 3910067 w 3918675"/>
                  <a:gd name="connsiteY13" fmla="*/ 4186517 h 5082988"/>
                  <a:gd name="connsiteX14" fmla="*/ 3793526 w 3918675"/>
                  <a:gd name="connsiteY14" fmla="*/ 4105835 h 5082988"/>
                  <a:gd name="connsiteX15" fmla="*/ 3748702 w 3918675"/>
                  <a:gd name="connsiteY15" fmla="*/ 4303059 h 5082988"/>
                  <a:gd name="connsiteX16" fmla="*/ 3425973 w 3918675"/>
                  <a:gd name="connsiteY16" fmla="*/ 4455459 h 5082988"/>
                  <a:gd name="connsiteX17" fmla="*/ 3515620 w 3918675"/>
                  <a:gd name="connsiteY17" fmla="*/ 4607859 h 5082988"/>
                  <a:gd name="connsiteX18" fmla="*/ 3560443 w 3918675"/>
                  <a:gd name="connsiteY18" fmla="*/ 4688541 h 5082988"/>
                  <a:gd name="connsiteX19" fmla="*/ 3506655 w 3918675"/>
                  <a:gd name="connsiteY19" fmla="*/ 4787153 h 5082988"/>
                  <a:gd name="connsiteX20" fmla="*/ 3614231 w 3918675"/>
                  <a:gd name="connsiteY20" fmla="*/ 4805082 h 5082988"/>
                  <a:gd name="connsiteX21" fmla="*/ 3578373 w 3918675"/>
                  <a:gd name="connsiteY21" fmla="*/ 4975412 h 5082988"/>
                  <a:gd name="connsiteX22" fmla="*/ 3425973 w 3918675"/>
                  <a:gd name="connsiteY22" fmla="*/ 4921623 h 5082988"/>
                  <a:gd name="connsiteX23" fmla="*/ 3425973 w 3918675"/>
                  <a:gd name="connsiteY23" fmla="*/ 4796117 h 5082988"/>
                  <a:gd name="connsiteX24" fmla="*/ 3291502 w 3918675"/>
                  <a:gd name="connsiteY24" fmla="*/ 4849906 h 5082988"/>
                  <a:gd name="connsiteX25" fmla="*/ 3210820 w 3918675"/>
                  <a:gd name="connsiteY25" fmla="*/ 4787153 h 5082988"/>
                  <a:gd name="connsiteX26" fmla="*/ 3121173 w 3918675"/>
                  <a:gd name="connsiteY26" fmla="*/ 4751294 h 5082988"/>
                  <a:gd name="connsiteX27" fmla="*/ 3121173 w 3918675"/>
                  <a:gd name="connsiteY27" fmla="*/ 4894729 h 5082988"/>
                  <a:gd name="connsiteX28" fmla="*/ 2789478 w 3918675"/>
                  <a:gd name="connsiteY28" fmla="*/ 4867835 h 5082988"/>
                  <a:gd name="connsiteX29" fmla="*/ 2762584 w 3918675"/>
                  <a:gd name="connsiteY29" fmla="*/ 4957482 h 5082988"/>
                  <a:gd name="connsiteX30" fmla="*/ 2708796 w 3918675"/>
                  <a:gd name="connsiteY30" fmla="*/ 4957482 h 5082988"/>
                  <a:gd name="connsiteX31" fmla="*/ 2699831 w 3918675"/>
                  <a:gd name="connsiteY31" fmla="*/ 5020235 h 5082988"/>
                  <a:gd name="connsiteX32" fmla="*/ 2448820 w 3918675"/>
                  <a:gd name="connsiteY32" fmla="*/ 5029200 h 5082988"/>
                  <a:gd name="connsiteX33" fmla="*/ 2403996 w 3918675"/>
                  <a:gd name="connsiteY33" fmla="*/ 4912659 h 5082988"/>
                  <a:gd name="connsiteX34" fmla="*/ 2296420 w 3918675"/>
                  <a:gd name="connsiteY34" fmla="*/ 4921623 h 5082988"/>
                  <a:gd name="connsiteX35" fmla="*/ 2179878 w 3918675"/>
                  <a:gd name="connsiteY35" fmla="*/ 4849906 h 5082988"/>
                  <a:gd name="connsiteX36" fmla="*/ 2179878 w 3918675"/>
                  <a:gd name="connsiteY36" fmla="*/ 5029200 h 5082988"/>
                  <a:gd name="connsiteX37" fmla="*/ 2072302 w 3918675"/>
                  <a:gd name="connsiteY37" fmla="*/ 5082988 h 5082988"/>
                  <a:gd name="connsiteX38" fmla="*/ 2036443 w 3918675"/>
                  <a:gd name="connsiteY38" fmla="*/ 5029200 h 5082988"/>
                  <a:gd name="connsiteX39" fmla="*/ 1991620 w 3918675"/>
                  <a:gd name="connsiteY39" fmla="*/ 5020235 h 5082988"/>
                  <a:gd name="connsiteX40" fmla="*/ 1982655 w 3918675"/>
                  <a:gd name="connsiteY40" fmla="*/ 4912659 h 5082988"/>
                  <a:gd name="connsiteX41" fmla="*/ 1910937 w 3918675"/>
                  <a:gd name="connsiteY41" fmla="*/ 4930588 h 5082988"/>
                  <a:gd name="connsiteX42" fmla="*/ 1866114 w 3918675"/>
                  <a:gd name="connsiteY42" fmla="*/ 4885765 h 5082988"/>
                  <a:gd name="connsiteX43" fmla="*/ 1794396 w 3918675"/>
                  <a:gd name="connsiteY43" fmla="*/ 4903694 h 5082988"/>
                  <a:gd name="connsiteX44" fmla="*/ 1390984 w 3918675"/>
                  <a:gd name="connsiteY44" fmla="*/ 4778188 h 5082988"/>
                  <a:gd name="connsiteX45" fmla="*/ 1265478 w 3918675"/>
                  <a:gd name="connsiteY45" fmla="*/ 4751294 h 5082988"/>
                  <a:gd name="connsiteX46" fmla="*/ 1265478 w 3918675"/>
                  <a:gd name="connsiteY46" fmla="*/ 4652682 h 5082988"/>
                  <a:gd name="connsiteX47" fmla="*/ 1113078 w 3918675"/>
                  <a:gd name="connsiteY47" fmla="*/ 4670612 h 5082988"/>
                  <a:gd name="connsiteX48" fmla="*/ 1139973 w 3918675"/>
                  <a:gd name="connsiteY48" fmla="*/ 4760259 h 5082988"/>
                  <a:gd name="connsiteX49" fmla="*/ 1157902 w 3918675"/>
                  <a:gd name="connsiteY49" fmla="*/ 4760259 h 5082988"/>
                  <a:gd name="connsiteX50" fmla="*/ 1157902 w 3918675"/>
                  <a:gd name="connsiteY50" fmla="*/ 4831976 h 5082988"/>
                  <a:gd name="connsiteX51" fmla="*/ 1041361 w 3918675"/>
                  <a:gd name="connsiteY51" fmla="*/ 4805082 h 5082988"/>
                  <a:gd name="connsiteX52" fmla="*/ 888961 w 3918675"/>
                  <a:gd name="connsiteY52" fmla="*/ 4840941 h 5082988"/>
                  <a:gd name="connsiteX53" fmla="*/ 790349 w 3918675"/>
                  <a:gd name="connsiteY53" fmla="*/ 4796117 h 5082988"/>
                  <a:gd name="connsiteX54" fmla="*/ 709667 w 3918675"/>
                  <a:gd name="connsiteY54" fmla="*/ 4823012 h 5082988"/>
                  <a:gd name="connsiteX55" fmla="*/ 646914 w 3918675"/>
                  <a:gd name="connsiteY55" fmla="*/ 4733365 h 5082988"/>
                  <a:gd name="connsiteX56" fmla="*/ 700702 w 3918675"/>
                  <a:gd name="connsiteY56" fmla="*/ 4491317 h 5082988"/>
                  <a:gd name="connsiteX57" fmla="*/ 808278 w 3918675"/>
                  <a:gd name="connsiteY57" fmla="*/ 4087906 h 5082988"/>
                  <a:gd name="connsiteX58" fmla="*/ 1104114 w 3918675"/>
                  <a:gd name="connsiteY58" fmla="*/ 3738282 h 5082988"/>
                  <a:gd name="connsiteX59" fmla="*/ 727596 w 3918675"/>
                  <a:gd name="connsiteY59" fmla="*/ 3612776 h 5082988"/>
                  <a:gd name="connsiteX60" fmla="*/ 673808 w 3918675"/>
                  <a:gd name="connsiteY60" fmla="*/ 3523129 h 5082988"/>
                  <a:gd name="connsiteX61" fmla="*/ 602090 w 3918675"/>
                  <a:gd name="connsiteY61" fmla="*/ 3594847 h 5082988"/>
                  <a:gd name="connsiteX62" fmla="*/ 449690 w 3918675"/>
                  <a:gd name="connsiteY62" fmla="*/ 3523129 h 5082988"/>
                  <a:gd name="connsiteX63" fmla="*/ 404867 w 3918675"/>
                  <a:gd name="connsiteY63" fmla="*/ 3496235 h 5082988"/>
                  <a:gd name="connsiteX64" fmla="*/ 369008 w 3918675"/>
                  <a:gd name="connsiteY64" fmla="*/ 3541059 h 5082988"/>
                  <a:gd name="connsiteX65" fmla="*/ 144890 w 3918675"/>
                  <a:gd name="connsiteY65" fmla="*/ 3209365 h 5082988"/>
                  <a:gd name="connsiteX66" fmla="*/ 234537 w 3918675"/>
                  <a:gd name="connsiteY66" fmla="*/ 3021106 h 5082988"/>
                  <a:gd name="connsiteX67" fmla="*/ 73173 w 3918675"/>
                  <a:gd name="connsiteY67" fmla="*/ 2904565 h 5082988"/>
                  <a:gd name="connsiteX68" fmla="*/ 171784 w 3918675"/>
                  <a:gd name="connsiteY68" fmla="*/ 2590800 h 5082988"/>
                  <a:gd name="connsiteX69" fmla="*/ 270396 w 3918675"/>
                  <a:gd name="connsiteY69" fmla="*/ 2528047 h 5082988"/>
                  <a:gd name="connsiteX70" fmla="*/ 216608 w 3918675"/>
                  <a:gd name="connsiteY70" fmla="*/ 2402541 h 5082988"/>
                  <a:gd name="connsiteX71" fmla="*/ 126961 w 3918675"/>
                  <a:gd name="connsiteY71" fmla="*/ 2402541 h 5082988"/>
                  <a:gd name="connsiteX72" fmla="*/ 198678 w 3918675"/>
                  <a:gd name="connsiteY72" fmla="*/ 2303929 h 5082988"/>
                  <a:gd name="connsiteX73" fmla="*/ 100067 w 3918675"/>
                  <a:gd name="connsiteY73" fmla="*/ 2277035 h 5082988"/>
                  <a:gd name="connsiteX74" fmla="*/ 73173 w 3918675"/>
                  <a:gd name="connsiteY74" fmla="*/ 2151529 h 5082988"/>
                  <a:gd name="connsiteX75" fmla="*/ 109031 w 3918675"/>
                  <a:gd name="connsiteY75" fmla="*/ 2106706 h 5082988"/>
                  <a:gd name="connsiteX76" fmla="*/ 109031 w 3918675"/>
                  <a:gd name="connsiteY76" fmla="*/ 2026023 h 5082988"/>
                  <a:gd name="connsiteX77" fmla="*/ 1455 w 3918675"/>
                  <a:gd name="connsiteY77" fmla="*/ 1954306 h 5082988"/>
                  <a:gd name="connsiteX78" fmla="*/ 198678 w 3918675"/>
                  <a:gd name="connsiteY78" fmla="*/ 1891553 h 5082988"/>
                  <a:gd name="connsiteX79" fmla="*/ 144890 w 3918675"/>
                  <a:gd name="connsiteY79" fmla="*/ 1855694 h 5082988"/>
                  <a:gd name="connsiteX80" fmla="*/ 216608 w 3918675"/>
                  <a:gd name="connsiteY80" fmla="*/ 1685365 h 5082988"/>
                  <a:gd name="connsiteX81" fmla="*/ 117996 w 3918675"/>
                  <a:gd name="connsiteY81" fmla="*/ 1362635 h 5082988"/>
                  <a:gd name="connsiteX82" fmla="*/ 207643 w 3918675"/>
                  <a:gd name="connsiteY82" fmla="*/ 1299882 h 5082988"/>
                  <a:gd name="connsiteX83" fmla="*/ 315220 w 3918675"/>
                  <a:gd name="connsiteY83" fmla="*/ 1389529 h 5082988"/>
                  <a:gd name="connsiteX84" fmla="*/ 467620 w 3918675"/>
                  <a:gd name="connsiteY84" fmla="*/ 1326776 h 5082988"/>
                  <a:gd name="connsiteX85" fmla="*/ 548302 w 3918675"/>
                  <a:gd name="connsiteY85" fmla="*/ 1362635 h 5082988"/>
                  <a:gd name="connsiteX86" fmla="*/ 566231 w 3918675"/>
                  <a:gd name="connsiteY86" fmla="*/ 1281953 h 5082988"/>
                  <a:gd name="connsiteX87" fmla="*/ 485549 w 3918675"/>
                  <a:gd name="connsiteY87" fmla="*/ 1237129 h 5082988"/>
                  <a:gd name="connsiteX88" fmla="*/ 620020 w 3918675"/>
                  <a:gd name="connsiteY88" fmla="*/ 1102659 h 5082988"/>
                  <a:gd name="connsiteX89" fmla="*/ 691737 w 3918675"/>
                  <a:gd name="connsiteY89" fmla="*/ 905435 h 5082988"/>
                  <a:gd name="connsiteX90" fmla="*/ 557267 w 3918675"/>
                  <a:gd name="connsiteY90" fmla="*/ 887506 h 5082988"/>
                  <a:gd name="connsiteX91" fmla="*/ 530373 w 3918675"/>
                  <a:gd name="connsiteY91" fmla="*/ 744070 h 5082988"/>
                  <a:gd name="connsiteX92" fmla="*/ 727596 w 3918675"/>
                  <a:gd name="connsiteY92" fmla="*/ 744070 h 5082988"/>
                  <a:gd name="connsiteX93" fmla="*/ 700702 w 3918675"/>
                  <a:gd name="connsiteY93" fmla="*/ 618565 h 5082988"/>
                  <a:gd name="connsiteX94" fmla="*/ 799314 w 3918675"/>
                  <a:gd name="connsiteY94" fmla="*/ 546847 h 5082988"/>
                  <a:gd name="connsiteX95" fmla="*/ 799314 w 3918675"/>
                  <a:gd name="connsiteY95" fmla="*/ 331694 h 5082988"/>
                  <a:gd name="connsiteX96" fmla="*/ 853102 w 3918675"/>
                  <a:gd name="connsiteY96" fmla="*/ 242047 h 5082988"/>
                  <a:gd name="connsiteX97" fmla="*/ 745526 w 3918675"/>
                  <a:gd name="connsiteY97" fmla="*/ 206188 h 5082988"/>
                  <a:gd name="connsiteX98" fmla="*/ 754490 w 3918675"/>
                  <a:gd name="connsiteY98" fmla="*/ 71717 h 5082988"/>
                  <a:gd name="connsiteX99" fmla="*/ 835173 w 3918675"/>
                  <a:gd name="connsiteY99" fmla="*/ 0 h 5082988"/>
                  <a:gd name="connsiteX0" fmla="*/ 3479761 w 3918675"/>
                  <a:gd name="connsiteY0" fmla="*/ 2581835 h 5082988"/>
                  <a:gd name="connsiteX1" fmla="*/ 3372184 w 3918675"/>
                  <a:gd name="connsiteY1" fmla="*/ 2653553 h 5082988"/>
                  <a:gd name="connsiteX2" fmla="*/ 3273573 w 3918675"/>
                  <a:gd name="connsiteY2" fmla="*/ 2644588 h 5082988"/>
                  <a:gd name="connsiteX3" fmla="*/ 3219784 w 3918675"/>
                  <a:gd name="connsiteY3" fmla="*/ 2832847 h 5082988"/>
                  <a:gd name="connsiteX4" fmla="*/ 3112208 w 3918675"/>
                  <a:gd name="connsiteY4" fmla="*/ 2707341 h 5082988"/>
                  <a:gd name="connsiteX5" fmla="*/ 3085314 w 3918675"/>
                  <a:gd name="connsiteY5" fmla="*/ 2743200 h 5082988"/>
                  <a:gd name="connsiteX6" fmla="*/ 3148067 w 3918675"/>
                  <a:gd name="connsiteY6" fmla="*/ 2886635 h 5082988"/>
                  <a:gd name="connsiteX7" fmla="*/ 3327361 w 3918675"/>
                  <a:gd name="connsiteY7" fmla="*/ 3030070 h 5082988"/>
                  <a:gd name="connsiteX8" fmla="*/ 3264608 w 3918675"/>
                  <a:gd name="connsiteY8" fmla="*/ 3164541 h 5082988"/>
                  <a:gd name="connsiteX9" fmla="*/ 3345290 w 3918675"/>
                  <a:gd name="connsiteY9" fmla="*/ 3334870 h 5082988"/>
                  <a:gd name="connsiteX10" fmla="*/ 3443902 w 3918675"/>
                  <a:gd name="connsiteY10" fmla="*/ 3505200 h 5082988"/>
                  <a:gd name="connsiteX11" fmla="*/ 3533549 w 3918675"/>
                  <a:gd name="connsiteY11" fmla="*/ 3496235 h 5082988"/>
                  <a:gd name="connsiteX12" fmla="*/ 3910067 w 3918675"/>
                  <a:gd name="connsiteY12" fmla="*/ 4186517 h 5082988"/>
                  <a:gd name="connsiteX13" fmla="*/ 3793526 w 3918675"/>
                  <a:gd name="connsiteY13" fmla="*/ 4105835 h 5082988"/>
                  <a:gd name="connsiteX14" fmla="*/ 3748702 w 3918675"/>
                  <a:gd name="connsiteY14" fmla="*/ 4303059 h 5082988"/>
                  <a:gd name="connsiteX15" fmla="*/ 3425973 w 3918675"/>
                  <a:gd name="connsiteY15" fmla="*/ 4455459 h 5082988"/>
                  <a:gd name="connsiteX16" fmla="*/ 3515620 w 3918675"/>
                  <a:gd name="connsiteY16" fmla="*/ 4607859 h 5082988"/>
                  <a:gd name="connsiteX17" fmla="*/ 3560443 w 3918675"/>
                  <a:gd name="connsiteY17" fmla="*/ 4688541 h 5082988"/>
                  <a:gd name="connsiteX18" fmla="*/ 3506655 w 3918675"/>
                  <a:gd name="connsiteY18" fmla="*/ 4787153 h 5082988"/>
                  <a:gd name="connsiteX19" fmla="*/ 3614231 w 3918675"/>
                  <a:gd name="connsiteY19" fmla="*/ 4805082 h 5082988"/>
                  <a:gd name="connsiteX20" fmla="*/ 3578373 w 3918675"/>
                  <a:gd name="connsiteY20" fmla="*/ 4975412 h 5082988"/>
                  <a:gd name="connsiteX21" fmla="*/ 3425973 w 3918675"/>
                  <a:gd name="connsiteY21" fmla="*/ 4921623 h 5082988"/>
                  <a:gd name="connsiteX22" fmla="*/ 3425973 w 3918675"/>
                  <a:gd name="connsiteY22" fmla="*/ 4796117 h 5082988"/>
                  <a:gd name="connsiteX23" fmla="*/ 3291502 w 3918675"/>
                  <a:gd name="connsiteY23" fmla="*/ 4849906 h 5082988"/>
                  <a:gd name="connsiteX24" fmla="*/ 3210820 w 3918675"/>
                  <a:gd name="connsiteY24" fmla="*/ 4787153 h 5082988"/>
                  <a:gd name="connsiteX25" fmla="*/ 3121173 w 3918675"/>
                  <a:gd name="connsiteY25" fmla="*/ 4751294 h 5082988"/>
                  <a:gd name="connsiteX26" fmla="*/ 3121173 w 3918675"/>
                  <a:gd name="connsiteY26" fmla="*/ 4894729 h 5082988"/>
                  <a:gd name="connsiteX27" fmla="*/ 2789478 w 3918675"/>
                  <a:gd name="connsiteY27" fmla="*/ 4867835 h 5082988"/>
                  <a:gd name="connsiteX28" fmla="*/ 2762584 w 3918675"/>
                  <a:gd name="connsiteY28" fmla="*/ 4957482 h 5082988"/>
                  <a:gd name="connsiteX29" fmla="*/ 2708796 w 3918675"/>
                  <a:gd name="connsiteY29" fmla="*/ 4957482 h 5082988"/>
                  <a:gd name="connsiteX30" fmla="*/ 2699831 w 3918675"/>
                  <a:gd name="connsiteY30" fmla="*/ 5020235 h 5082988"/>
                  <a:gd name="connsiteX31" fmla="*/ 2448820 w 3918675"/>
                  <a:gd name="connsiteY31" fmla="*/ 5029200 h 5082988"/>
                  <a:gd name="connsiteX32" fmla="*/ 2403996 w 3918675"/>
                  <a:gd name="connsiteY32" fmla="*/ 4912659 h 5082988"/>
                  <a:gd name="connsiteX33" fmla="*/ 2296420 w 3918675"/>
                  <a:gd name="connsiteY33" fmla="*/ 4921623 h 5082988"/>
                  <a:gd name="connsiteX34" fmla="*/ 2179878 w 3918675"/>
                  <a:gd name="connsiteY34" fmla="*/ 4849906 h 5082988"/>
                  <a:gd name="connsiteX35" fmla="*/ 2179878 w 3918675"/>
                  <a:gd name="connsiteY35" fmla="*/ 5029200 h 5082988"/>
                  <a:gd name="connsiteX36" fmla="*/ 2072302 w 3918675"/>
                  <a:gd name="connsiteY36" fmla="*/ 5082988 h 5082988"/>
                  <a:gd name="connsiteX37" fmla="*/ 2036443 w 3918675"/>
                  <a:gd name="connsiteY37" fmla="*/ 5029200 h 5082988"/>
                  <a:gd name="connsiteX38" fmla="*/ 1991620 w 3918675"/>
                  <a:gd name="connsiteY38" fmla="*/ 5020235 h 5082988"/>
                  <a:gd name="connsiteX39" fmla="*/ 1982655 w 3918675"/>
                  <a:gd name="connsiteY39" fmla="*/ 4912659 h 5082988"/>
                  <a:gd name="connsiteX40" fmla="*/ 1910937 w 3918675"/>
                  <a:gd name="connsiteY40" fmla="*/ 4930588 h 5082988"/>
                  <a:gd name="connsiteX41" fmla="*/ 1866114 w 3918675"/>
                  <a:gd name="connsiteY41" fmla="*/ 4885765 h 5082988"/>
                  <a:gd name="connsiteX42" fmla="*/ 1794396 w 3918675"/>
                  <a:gd name="connsiteY42" fmla="*/ 4903694 h 5082988"/>
                  <a:gd name="connsiteX43" fmla="*/ 1390984 w 3918675"/>
                  <a:gd name="connsiteY43" fmla="*/ 4778188 h 5082988"/>
                  <a:gd name="connsiteX44" fmla="*/ 1265478 w 3918675"/>
                  <a:gd name="connsiteY44" fmla="*/ 4751294 h 5082988"/>
                  <a:gd name="connsiteX45" fmla="*/ 1265478 w 3918675"/>
                  <a:gd name="connsiteY45" fmla="*/ 4652682 h 5082988"/>
                  <a:gd name="connsiteX46" fmla="*/ 1113078 w 3918675"/>
                  <a:gd name="connsiteY46" fmla="*/ 4670612 h 5082988"/>
                  <a:gd name="connsiteX47" fmla="*/ 1139973 w 3918675"/>
                  <a:gd name="connsiteY47" fmla="*/ 4760259 h 5082988"/>
                  <a:gd name="connsiteX48" fmla="*/ 1157902 w 3918675"/>
                  <a:gd name="connsiteY48" fmla="*/ 4760259 h 5082988"/>
                  <a:gd name="connsiteX49" fmla="*/ 1157902 w 3918675"/>
                  <a:gd name="connsiteY49" fmla="*/ 4831976 h 5082988"/>
                  <a:gd name="connsiteX50" fmla="*/ 1041361 w 3918675"/>
                  <a:gd name="connsiteY50" fmla="*/ 4805082 h 5082988"/>
                  <a:gd name="connsiteX51" fmla="*/ 888961 w 3918675"/>
                  <a:gd name="connsiteY51" fmla="*/ 4840941 h 5082988"/>
                  <a:gd name="connsiteX52" fmla="*/ 790349 w 3918675"/>
                  <a:gd name="connsiteY52" fmla="*/ 4796117 h 5082988"/>
                  <a:gd name="connsiteX53" fmla="*/ 709667 w 3918675"/>
                  <a:gd name="connsiteY53" fmla="*/ 4823012 h 5082988"/>
                  <a:gd name="connsiteX54" fmla="*/ 646914 w 3918675"/>
                  <a:gd name="connsiteY54" fmla="*/ 4733365 h 5082988"/>
                  <a:gd name="connsiteX55" fmla="*/ 700702 w 3918675"/>
                  <a:gd name="connsiteY55" fmla="*/ 4491317 h 5082988"/>
                  <a:gd name="connsiteX56" fmla="*/ 808278 w 3918675"/>
                  <a:gd name="connsiteY56" fmla="*/ 4087906 h 5082988"/>
                  <a:gd name="connsiteX57" fmla="*/ 1104114 w 3918675"/>
                  <a:gd name="connsiteY57" fmla="*/ 3738282 h 5082988"/>
                  <a:gd name="connsiteX58" fmla="*/ 727596 w 3918675"/>
                  <a:gd name="connsiteY58" fmla="*/ 3612776 h 5082988"/>
                  <a:gd name="connsiteX59" fmla="*/ 673808 w 3918675"/>
                  <a:gd name="connsiteY59" fmla="*/ 3523129 h 5082988"/>
                  <a:gd name="connsiteX60" fmla="*/ 602090 w 3918675"/>
                  <a:gd name="connsiteY60" fmla="*/ 3594847 h 5082988"/>
                  <a:gd name="connsiteX61" fmla="*/ 449690 w 3918675"/>
                  <a:gd name="connsiteY61" fmla="*/ 3523129 h 5082988"/>
                  <a:gd name="connsiteX62" fmla="*/ 404867 w 3918675"/>
                  <a:gd name="connsiteY62" fmla="*/ 3496235 h 5082988"/>
                  <a:gd name="connsiteX63" fmla="*/ 369008 w 3918675"/>
                  <a:gd name="connsiteY63" fmla="*/ 3541059 h 5082988"/>
                  <a:gd name="connsiteX64" fmla="*/ 144890 w 3918675"/>
                  <a:gd name="connsiteY64" fmla="*/ 3209365 h 5082988"/>
                  <a:gd name="connsiteX65" fmla="*/ 234537 w 3918675"/>
                  <a:gd name="connsiteY65" fmla="*/ 3021106 h 5082988"/>
                  <a:gd name="connsiteX66" fmla="*/ 73173 w 3918675"/>
                  <a:gd name="connsiteY66" fmla="*/ 2904565 h 5082988"/>
                  <a:gd name="connsiteX67" fmla="*/ 171784 w 3918675"/>
                  <a:gd name="connsiteY67" fmla="*/ 2590800 h 5082988"/>
                  <a:gd name="connsiteX68" fmla="*/ 270396 w 3918675"/>
                  <a:gd name="connsiteY68" fmla="*/ 2528047 h 5082988"/>
                  <a:gd name="connsiteX69" fmla="*/ 216608 w 3918675"/>
                  <a:gd name="connsiteY69" fmla="*/ 2402541 h 5082988"/>
                  <a:gd name="connsiteX70" fmla="*/ 126961 w 3918675"/>
                  <a:gd name="connsiteY70" fmla="*/ 2402541 h 5082988"/>
                  <a:gd name="connsiteX71" fmla="*/ 198678 w 3918675"/>
                  <a:gd name="connsiteY71" fmla="*/ 2303929 h 5082988"/>
                  <a:gd name="connsiteX72" fmla="*/ 100067 w 3918675"/>
                  <a:gd name="connsiteY72" fmla="*/ 2277035 h 5082988"/>
                  <a:gd name="connsiteX73" fmla="*/ 73173 w 3918675"/>
                  <a:gd name="connsiteY73" fmla="*/ 2151529 h 5082988"/>
                  <a:gd name="connsiteX74" fmla="*/ 109031 w 3918675"/>
                  <a:gd name="connsiteY74" fmla="*/ 2106706 h 5082988"/>
                  <a:gd name="connsiteX75" fmla="*/ 109031 w 3918675"/>
                  <a:gd name="connsiteY75" fmla="*/ 2026023 h 5082988"/>
                  <a:gd name="connsiteX76" fmla="*/ 1455 w 3918675"/>
                  <a:gd name="connsiteY76" fmla="*/ 1954306 h 5082988"/>
                  <a:gd name="connsiteX77" fmla="*/ 198678 w 3918675"/>
                  <a:gd name="connsiteY77" fmla="*/ 1891553 h 5082988"/>
                  <a:gd name="connsiteX78" fmla="*/ 144890 w 3918675"/>
                  <a:gd name="connsiteY78" fmla="*/ 1855694 h 5082988"/>
                  <a:gd name="connsiteX79" fmla="*/ 216608 w 3918675"/>
                  <a:gd name="connsiteY79" fmla="*/ 1685365 h 5082988"/>
                  <a:gd name="connsiteX80" fmla="*/ 117996 w 3918675"/>
                  <a:gd name="connsiteY80" fmla="*/ 1362635 h 5082988"/>
                  <a:gd name="connsiteX81" fmla="*/ 207643 w 3918675"/>
                  <a:gd name="connsiteY81" fmla="*/ 1299882 h 5082988"/>
                  <a:gd name="connsiteX82" fmla="*/ 315220 w 3918675"/>
                  <a:gd name="connsiteY82" fmla="*/ 1389529 h 5082988"/>
                  <a:gd name="connsiteX83" fmla="*/ 467620 w 3918675"/>
                  <a:gd name="connsiteY83" fmla="*/ 1326776 h 5082988"/>
                  <a:gd name="connsiteX84" fmla="*/ 548302 w 3918675"/>
                  <a:gd name="connsiteY84" fmla="*/ 1362635 h 5082988"/>
                  <a:gd name="connsiteX85" fmla="*/ 566231 w 3918675"/>
                  <a:gd name="connsiteY85" fmla="*/ 1281953 h 5082988"/>
                  <a:gd name="connsiteX86" fmla="*/ 485549 w 3918675"/>
                  <a:gd name="connsiteY86" fmla="*/ 1237129 h 5082988"/>
                  <a:gd name="connsiteX87" fmla="*/ 620020 w 3918675"/>
                  <a:gd name="connsiteY87" fmla="*/ 1102659 h 5082988"/>
                  <a:gd name="connsiteX88" fmla="*/ 691737 w 3918675"/>
                  <a:gd name="connsiteY88" fmla="*/ 905435 h 5082988"/>
                  <a:gd name="connsiteX89" fmla="*/ 557267 w 3918675"/>
                  <a:gd name="connsiteY89" fmla="*/ 887506 h 5082988"/>
                  <a:gd name="connsiteX90" fmla="*/ 530373 w 3918675"/>
                  <a:gd name="connsiteY90" fmla="*/ 744070 h 5082988"/>
                  <a:gd name="connsiteX91" fmla="*/ 727596 w 3918675"/>
                  <a:gd name="connsiteY91" fmla="*/ 744070 h 5082988"/>
                  <a:gd name="connsiteX92" fmla="*/ 700702 w 3918675"/>
                  <a:gd name="connsiteY92" fmla="*/ 618565 h 5082988"/>
                  <a:gd name="connsiteX93" fmla="*/ 799314 w 3918675"/>
                  <a:gd name="connsiteY93" fmla="*/ 546847 h 5082988"/>
                  <a:gd name="connsiteX94" fmla="*/ 799314 w 3918675"/>
                  <a:gd name="connsiteY94" fmla="*/ 331694 h 5082988"/>
                  <a:gd name="connsiteX95" fmla="*/ 853102 w 3918675"/>
                  <a:gd name="connsiteY95" fmla="*/ 242047 h 5082988"/>
                  <a:gd name="connsiteX96" fmla="*/ 745526 w 3918675"/>
                  <a:gd name="connsiteY96" fmla="*/ 206188 h 5082988"/>
                  <a:gd name="connsiteX97" fmla="*/ 754490 w 3918675"/>
                  <a:gd name="connsiteY97" fmla="*/ 71717 h 5082988"/>
                  <a:gd name="connsiteX98" fmla="*/ 835173 w 3918675"/>
                  <a:gd name="connsiteY98" fmla="*/ 0 h 5082988"/>
                  <a:gd name="connsiteX0" fmla="*/ 3372184 w 3918675"/>
                  <a:gd name="connsiteY0" fmla="*/ 2653553 h 5082988"/>
                  <a:gd name="connsiteX1" fmla="*/ 3273573 w 3918675"/>
                  <a:gd name="connsiteY1" fmla="*/ 2644588 h 5082988"/>
                  <a:gd name="connsiteX2" fmla="*/ 3219784 w 3918675"/>
                  <a:gd name="connsiteY2" fmla="*/ 2832847 h 5082988"/>
                  <a:gd name="connsiteX3" fmla="*/ 3112208 w 3918675"/>
                  <a:gd name="connsiteY3" fmla="*/ 2707341 h 5082988"/>
                  <a:gd name="connsiteX4" fmla="*/ 3085314 w 3918675"/>
                  <a:gd name="connsiteY4" fmla="*/ 2743200 h 5082988"/>
                  <a:gd name="connsiteX5" fmla="*/ 3148067 w 3918675"/>
                  <a:gd name="connsiteY5" fmla="*/ 2886635 h 5082988"/>
                  <a:gd name="connsiteX6" fmla="*/ 3327361 w 3918675"/>
                  <a:gd name="connsiteY6" fmla="*/ 3030070 h 5082988"/>
                  <a:gd name="connsiteX7" fmla="*/ 3264608 w 3918675"/>
                  <a:gd name="connsiteY7" fmla="*/ 3164541 h 5082988"/>
                  <a:gd name="connsiteX8" fmla="*/ 3345290 w 3918675"/>
                  <a:gd name="connsiteY8" fmla="*/ 3334870 h 5082988"/>
                  <a:gd name="connsiteX9" fmla="*/ 3443902 w 3918675"/>
                  <a:gd name="connsiteY9" fmla="*/ 3505200 h 5082988"/>
                  <a:gd name="connsiteX10" fmla="*/ 3533549 w 3918675"/>
                  <a:gd name="connsiteY10" fmla="*/ 3496235 h 5082988"/>
                  <a:gd name="connsiteX11" fmla="*/ 3910067 w 3918675"/>
                  <a:gd name="connsiteY11" fmla="*/ 4186517 h 5082988"/>
                  <a:gd name="connsiteX12" fmla="*/ 3793526 w 3918675"/>
                  <a:gd name="connsiteY12" fmla="*/ 4105835 h 5082988"/>
                  <a:gd name="connsiteX13" fmla="*/ 3748702 w 3918675"/>
                  <a:gd name="connsiteY13" fmla="*/ 4303059 h 5082988"/>
                  <a:gd name="connsiteX14" fmla="*/ 3425973 w 3918675"/>
                  <a:gd name="connsiteY14" fmla="*/ 4455459 h 5082988"/>
                  <a:gd name="connsiteX15" fmla="*/ 3515620 w 3918675"/>
                  <a:gd name="connsiteY15" fmla="*/ 4607859 h 5082988"/>
                  <a:gd name="connsiteX16" fmla="*/ 3560443 w 3918675"/>
                  <a:gd name="connsiteY16" fmla="*/ 4688541 h 5082988"/>
                  <a:gd name="connsiteX17" fmla="*/ 3506655 w 3918675"/>
                  <a:gd name="connsiteY17" fmla="*/ 4787153 h 5082988"/>
                  <a:gd name="connsiteX18" fmla="*/ 3614231 w 3918675"/>
                  <a:gd name="connsiteY18" fmla="*/ 4805082 h 5082988"/>
                  <a:gd name="connsiteX19" fmla="*/ 3578373 w 3918675"/>
                  <a:gd name="connsiteY19" fmla="*/ 4975412 h 5082988"/>
                  <a:gd name="connsiteX20" fmla="*/ 3425973 w 3918675"/>
                  <a:gd name="connsiteY20" fmla="*/ 4921623 h 5082988"/>
                  <a:gd name="connsiteX21" fmla="*/ 3425973 w 3918675"/>
                  <a:gd name="connsiteY21" fmla="*/ 4796117 h 5082988"/>
                  <a:gd name="connsiteX22" fmla="*/ 3291502 w 3918675"/>
                  <a:gd name="connsiteY22" fmla="*/ 4849906 h 5082988"/>
                  <a:gd name="connsiteX23" fmla="*/ 3210820 w 3918675"/>
                  <a:gd name="connsiteY23" fmla="*/ 4787153 h 5082988"/>
                  <a:gd name="connsiteX24" fmla="*/ 3121173 w 3918675"/>
                  <a:gd name="connsiteY24" fmla="*/ 4751294 h 5082988"/>
                  <a:gd name="connsiteX25" fmla="*/ 3121173 w 3918675"/>
                  <a:gd name="connsiteY25" fmla="*/ 4894729 h 5082988"/>
                  <a:gd name="connsiteX26" fmla="*/ 2789478 w 3918675"/>
                  <a:gd name="connsiteY26" fmla="*/ 4867835 h 5082988"/>
                  <a:gd name="connsiteX27" fmla="*/ 2762584 w 3918675"/>
                  <a:gd name="connsiteY27" fmla="*/ 4957482 h 5082988"/>
                  <a:gd name="connsiteX28" fmla="*/ 2708796 w 3918675"/>
                  <a:gd name="connsiteY28" fmla="*/ 4957482 h 5082988"/>
                  <a:gd name="connsiteX29" fmla="*/ 2699831 w 3918675"/>
                  <a:gd name="connsiteY29" fmla="*/ 5020235 h 5082988"/>
                  <a:gd name="connsiteX30" fmla="*/ 2448820 w 3918675"/>
                  <a:gd name="connsiteY30" fmla="*/ 5029200 h 5082988"/>
                  <a:gd name="connsiteX31" fmla="*/ 2403996 w 3918675"/>
                  <a:gd name="connsiteY31" fmla="*/ 4912659 h 5082988"/>
                  <a:gd name="connsiteX32" fmla="*/ 2296420 w 3918675"/>
                  <a:gd name="connsiteY32" fmla="*/ 4921623 h 5082988"/>
                  <a:gd name="connsiteX33" fmla="*/ 2179878 w 3918675"/>
                  <a:gd name="connsiteY33" fmla="*/ 4849906 h 5082988"/>
                  <a:gd name="connsiteX34" fmla="*/ 2179878 w 3918675"/>
                  <a:gd name="connsiteY34" fmla="*/ 5029200 h 5082988"/>
                  <a:gd name="connsiteX35" fmla="*/ 2072302 w 3918675"/>
                  <a:gd name="connsiteY35" fmla="*/ 5082988 h 5082988"/>
                  <a:gd name="connsiteX36" fmla="*/ 2036443 w 3918675"/>
                  <a:gd name="connsiteY36" fmla="*/ 5029200 h 5082988"/>
                  <a:gd name="connsiteX37" fmla="*/ 1991620 w 3918675"/>
                  <a:gd name="connsiteY37" fmla="*/ 5020235 h 5082988"/>
                  <a:gd name="connsiteX38" fmla="*/ 1982655 w 3918675"/>
                  <a:gd name="connsiteY38" fmla="*/ 4912659 h 5082988"/>
                  <a:gd name="connsiteX39" fmla="*/ 1910937 w 3918675"/>
                  <a:gd name="connsiteY39" fmla="*/ 4930588 h 5082988"/>
                  <a:gd name="connsiteX40" fmla="*/ 1866114 w 3918675"/>
                  <a:gd name="connsiteY40" fmla="*/ 4885765 h 5082988"/>
                  <a:gd name="connsiteX41" fmla="*/ 1794396 w 3918675"/>
                  <a:gd name="connsiteY41" fmla="*/ 4903694 h 5082988"/>
                  <a:gd name="connsiteX42" fmla="*/ 1390984 w 3918675"/>
                  <a:gd name="connsiteY42" fmla="*/ 4778188 h 5082988"/>
                  <a:gd name="connsiteX43" fmla="*/ 1265478 w 3918675"/>
                  <a:gd name="connsiteY43" fmla="*/ 4751294 h 5082988"/>
                  <a:gd name="connsiteX44" fmla="*/ 1265478 w 3918675"/>
                  <a:gd name="connsiteY44" fmla="*/ 4652682 h 5082988"/>
                  <a:gd name="connsiteX45" fmla="*/ 1113078 w 3918675"/>
                  <a:gd name="connsiteY45" fmla="*/ 4670612 h 5082988"/>
                  <a:gd name="connsiteX46" fmla="*/ 1139973 w 3918675"/>
                  <a:gd name="connsiteY46" fmla="*/ 4760259 h 5082988"/>
                  <a:gd name="connsiteX47" fmla="*/ 1157902 w 3918675"/>
                  <a:gd name="connsiteY47" fmla="*/ 4760259 h 5082988"/>
                  <a:gd name="connsiteX48" fmla="*/ 1157902 w 3918675"/>
                  <a:gd name="connsiteY48" fmla="*/ 4831976 h 5082988"/>
                  <a:gd name="connsiteX49" fmla="*/ 1041361 w 3918675"/>
                  <a:gd name="connsiteY49" fmla="*/ 4805082 h 5082988"/>
                  <a:gd name="connsiteX50" fmla="*/ 888961 w 3918675"/>
                  <a:gd name="connsiteY50" fmla="*/ 4840941 h 5082988"/>
                  <a:gd name="connsiteX51" fmla="*/ 790349 w 3918675"/>
                  <a:gd name="connsiteY51" fmla="*/ 4796117 h 5082988"/>
                  <a:gd name="connsiteX52" fmla="*/ 709667 w 3918675"/>
                  <a:gd name="connsiteY52" fmla="*/ 4823012 h 5082988"/>
                  <a:gd name="connsiteX53" fmla="*/ 646914 w 3918675"/>
                  <a:gd name="connsiteY53" fmla="*/ 4733365 h 5082988"/>
                  <a:gd name="connsiteX54" fmla="*/ 700702 w 3918675"/>
                  <a:gd name="connsiteY54" fmla="*/ 4491317 h 5082988"/>
                  <a:gd name="connsiteX55" fmla="*/ 808278 w 3918675"/>
                  <a:gd name="connsiteY55" fmla="*/ 4087906 h 5082988"/>
                  <a:gd name="connsiteX56" fmla="*/ 1104114 w 3918675"/>
                  <a:gd name="connsiteY56" fmla="*/ 3738282 h 5082988"/>
                  <a:gd name="connsiteX57" fmla="*/ 727596 w 3918675"/>
                  <a:gd name="connsiteY57" fmla="*/ 3612776 h 5082988"/>
                  <a:gd name="connsiteX58" fmla="*/ 673808 w 3918675"/>
                  <a:gd name="connsiteY58" fmla="*/ 3523129 h 5082988"/>
                  <a:gd name="connsiteX59" fmla="*/ 602090 w 3918675"/>
                  <a:gd name="connsiteY59" fmla="*/ 3594847 h 5082988"/>
                  <a:gd name="connsiteX60" fmla="*/ 449690 w 3918675"/>
                  <a:gd name="connsiteY60" fmla="*/ 3523129 h 5082988"/>
                  <a:gd name="connsiteX61" fmla="*/ 404867 w 3918675"/>
                  <a:gd name="connsiteY61" fmla="*/ 3496235 h 5082988"/>
                  <a:gd name="connsiteX62" fmla="*/ 369008 w 3918675"/>
                  <a:gd name="connsiteY62" fmla="*/ 3541059 h 5082988"/>
                  <a:gd name="connsiteX63" fmla="*/ 144890 w 3918675"/>
                  <a:gd name="connsiteY63" fmla="*/ 3209365 h 5082988"/>
                  <a:gd name="connsiteX64" fmla="*/ 234537 w 3918675"/>
                  <a:gd name="connsiteY64" fmla="*/ 3021106 h 5082988"/>
                  <a:gd name="connsiteX65" fmla="*/ 73173 w 3918675"/>
                  <a:gd name="connsiteY65" fmla="*/ 2904565 h 5082988"/>
                  <a:gd name="connsiteX66" fmla="*/ 171784 w 3918675"/>
                  <a:gd name="connsiteY66" fmla="*/ 2590800 h 5082988"/>
                  <a:gd name="connsiteX67" fmla="*/ 270396 w 3918675"/>
                  <a:gd name="connsiteY67" fmla="*/ 2528047 h 5082988"/>
                  <a:gd name="connsiteX68" fmla="*/ 216608 w 3918675"/>
                  <a:gd name="connsiteY68" fmla="*/ 2402541 h 5082988"/>
                  <a:gd name="connsiteX69" fmla="*/ 126961 w 3918675"/>
                  <a:gd name="connsiteY69" fmla="*/ 2402541 h 5082988"/>
                  <a:gd name="connsiteX70" fmla="*/ 198678 w 3918675"/>
                  <a:gd name="connsiteY70" fmla="*/ 2303929 h 5082988"/>
                  <a:gd name="connsiteX71" fmla="*/ 100067 w 3918675"/>
                  <a:gd name="connsiteY71" fmla="*/ 2277035 h 5082988"/>
                  <a:gd name="connsiteX72" fmla="*/ 73173 w 3918675"/>
                  <a:gd name="connsiteY72" fmla="*/ 2151529 h 5082988"/>
                  <a:gd name="connsiteX73" fmla="*/ 109031 w 3918675"/>
                  <a:gd name="connsiteY73" fmla="*/ 2106706 h 5082988"/>
                  <a:gd name="connsiteX74" fmla="*/ 109031 w 3918675"/>
                  <a:gd name="connsiteY74" fmla="*/ 2026023 h 5082988"/>
                  <a:gd name="connsiteX75" fmla="*/ 1455 w 3918675"/>
                  <a:gd name="connsiteY75" fmla="*/ 1954306 h 5082988"/>
                  <a:gd name="connsiteX76" fmla="*/ 198678 w 3918675"/>
                  <a:gd name="connsiteY76" fmla="*/ 1891553 h 5082988"/>
                  <a:gd name="connsiteX77" fmla="*/ 144890 w 3918675"/>
                  <a:gd name="connsiteY77" fmla="*/ 1855694 h 5082988"/>
                  <a:gd name="connsiteX78" fmla="*/ 216608 w 3918675"/>
                  <a:gd name="connsiteY78" fmla="*/ 1685365 h 5082988"/>
                  <a:gd name="connsiteX79" fmla="*/ 117996 w 3918675"/>
                  <a:gd name="connsiteY79" fmla="*/ 1362635 h 5082988"/>
                  <a:gd name="connsiteX80" fmla="*/ 207643 w 3918675"/>
                  <a:gd name="connsiteY80" fmla="*/ 1299882 h 5082988"/>
                  <a:gd name="connsiteX81" fmla="*/ 315220 w 3918675"/>
                  <a:gd name="connsiteY81" fmla="*/ 1389529 h 5082988"/>
                  <a:gd name="connsiteX82" fmla="*/ 467620 w 3918675"/>
                  <a:gd name="connsiteY82" fmla="*/ 1326776 h 5082988"/>
                  <a:gd name="connsiteX83" fmla="*/ 548302 w 3918675"/>
                  <a:gd name="connsiteY83" fmla="*/ 1362635 h 5082988"/>
                  <a:gd name="connsiteX84" fmla="*/ 566231 w 3918675"/>
                  <a:gd name="connsiteY84" fmla="*/ 1281953 h 5082988"/>
                  <a:gd name="connsiteX85" fmla="*/ 485549 w 3918675"/>
                  <a:gd name="connsiteY85" fmla="*/ 1237129 h 5082988"/>
                  <a:gd name="connsiteX86" fmla="*/ 620020 w 3918675"/>
                  <a:gd name="connsiteY86" fmla="*/ 1102659 h 5082988"/>
                  <a:gd name="connsiteX87" fmla="*/ 691737 w 3918675"/>
                  <a:gd name="connsiteY87" fmla="*/ 905435 h 5082988"/>
                  <a:gd name="connsiteX88" fmla="*/ 557267 w 3918675"/>
                  <a:gd name="connsiteY88" fmla="*/ 887506 h 5082988"/>
                  <a:gd name="connsiteX89" fmla="*/ 530373 w 3918675"/>
                  <a:gd name="connsiteY89" fmla="*/ 744070 h 5082988"/>
                  <a:gd name="connsiteX90" fmla="*/ 727596 w 3918675"/>
                  <a:gd name="connsiteY90" fmla="*/ 744070 h 5082988"/>
                  <a:gd name="connsiteX91" fmla="*/ 700702 w 3918675"/>
                  <a:gd name="connsiteY91" fmla="*/ 618565 h 5082988"/>
                  <a:gd name="connsiteX92" fmla="*/ 799314 w 3918675"/>
                  <a:gd name="connsiteY92" fmla="*/ 546847 h 5082988"/>
                  <a:gd name="connsiteX93" fmla="*/ 799314 w 3918675"/>
                  <a:gd name="connsiteY93" fmla="*/ 331694 h 5082988"/>
                  <a:gd name="connsiteX94" fmla="*/ 853102 w 3918675"/>
                  <a:gd name="connsiteY94" fmla="*/ 242047 h 5082988"/>
                  <a:gd name="connsiteX95" fmla="*/ 745526 w 3918675"/>
                  <a:gd name="connsiteY95" fmla="*/ 206188 h 5082988"/>
                  <a:gd name="connsiteX96" fmla="*/ 754490 w 3918675"/>
                  <a:gd name="connsiteY96" fmla="*/ 71717 h 5082988"/>
                  <a:gd name="connsiteX97" fmla="*/ 835173 w 3918675"/>
                  <a:gd name="connsiteY97" fmla="*/ 0 h 5082988"/>
                  <a:gd name="connsiteX0" fmla="*/ 3273573 w 3918675"/>
                  <a:gd name="connsiteY0" fmla="*/ 2644588 h 5082988"/>
                  <a:gd name="connsiteX1" fmla="*/ 3219784 w 3918675"/>
                  <a:gd name="connsiteY1" fmla="*/ 2832847 h 5082988"/>
                  <a:gd name="connsiteX2" fmla="*/ 3112208 w 3918675"/>
                  <a:gd name="connsiteY2" fmla="*/ 2707341 h 5082988"/>
                  <a:gd name="connsiteX3" fmla="*/ 3085314 w 3918675"/>
                  <a:gd name="connsiteY3" fmla="*/ 2743200 h 5082988"/>
                  <a:gd name="connsiteX4" fmla="*/ 3148067 w 3918675"/>
                  <a:gd name="connsiteY4" fmla="*/ 2886635 h 5082988"/>
                  <a:gd name="connsiteX5" fmla="*/ 3327361 w 3918675"/>
                  <a:gd name="connsiteY5" fmla="*/ 3030070 h 5082988"/>
                  <a:gd name="connsiteX6" fmla="*/ 3264608 w 3918675"/>
                  <a:gd name="connsiteY6" fmla="*/ 3164541 h 5082988"/>
                  <a:gd name="connsiteX7" fmla="*/ 3345290 w 3918675"/>
                  <a:gd name="connsiteY7" fmla="*/ 3334870 h 5082988"/>
                  <a:gd name="connsiteX8" fmla="*/ 3443902 w 3918675"/>
                  <a:gd name="connsiteY8" fmla="*/ 3505200 h 5082988"/>
                  <a:gd name="connsiteX9" fmla="*/ 3533549 w 3918675"/>
                  <a:gd name="connsiteY9" fmla="*/ 3496235 h 5082988"/>
                  <a:gd name="connsiteX10" fmla="*/ 3910067 w 3918675"/>
                  <a:gd name="connsiteY10" fmla="*/ 4186517 h 5082988"/>
                  <a:gd name="connsiteX11" fmla="*/ 3793526 w 3918675"/>
                  <a:gd name="connsiteY11" fmla="*/ 4105835 h 5082988"/>
                  <a:gd name="connsiteX12" fmla="*/ 3748702 w 3918675"/>
                  <a:gd name="connsiteY12" fmla="*/ 4303059 h 5082988"/>
                  <a:gd name="connsiteX13" fmla="*/ 3425973 w 3918675"/>
                  <a:gd name="connsiteY13" fmla="*/ 4455459 h 5082988"/>
                  <a:gd name="connsiteX14" fmla="*/ 3515620 w 3918675"/>
                  <a:gd name="connsiteY14" fmla="*/ 4607859 h 5082988"/>
                  <a:gd name="connsiteX15" fmla="*/ 3560443 w 3918675"/>
                  <a:gd name="connsiteY15" fmla="*/ 4688541 h 5082988"/>
                  <a:gd name="connsiteX16" fmla="*/ 3506655 w 3918675"/>
                  <a:gd name="connsiteY16" fmla="*/ 4787153 h 5082988"/>
                  <a:gd name="connsiteX17" fmla="*/ 3614231 w 3918675"/>
                  <a:gd name="connsiteY17" fmla="*/ 4805082 h 5082988"/>
                  <a:gd name="connsiteX18" fmla="*/ 3578373 w 3918675"/>
                  <a:gd name="connsiteY18" fmla="*/ 4975412 h 5082988"/>
                  <a:gd name="connsiteX19" fmla="*/ 3425973 w 3918675"/>
                  <a:gd name="connsiteY19" fmla="*/ 4921623 h 5082988"/>
                  <a:gd name="connsiteX20" fmla="*/ 3425973 w 3918675"/>
                  <a:gd name="connsiteY20" fmla="*/ 4796117 h 5082988"/>
                  <a:gd name="connsiteX21" fmla="*/ 3291502 w 3918675"/>
                  <a:gd name="connsiteY21" fmla="*/ 4849906 h 5082988"/>
                  <a:gd name="connsiteX22" fmla="*/ 3210820 w 3918675"/>
                  <a:gd name="connsiteY22" fmla="*/ 4787153 h 5082988"/>
                  <a:gd name="connsiteX23" fmla="*/ 3121173 w 3918675"/>
                  <a:gd name="connsiteY23" fmla="*/ 4751294 h 5082988"/>
                  <a:gd name="connsiteX24" fmla="*/ 3121173 w 3918675"/>
                  <a:gd name="connsiteY24" fmla="*/ 4894729 h 5082988"/>
                  <a:gd name="connsiteX25" fmla="*/ 2789478 w 3918675"/>
                  <a:gd name="connsiteY25" fmla="*/ 4867835 h 5082988"/>
                  <a:gd name="connsiteX26" fmla="*/ 2762584 w 3918675"/>
                  <a:gd name="connsiteY26" fmla="*/ 4957482 h 5082988"/>
                  <a:gd name="connsiteX27" fmla="*/ 2708796 w 3918675"/>
                  <a:gd name="connsiteY27" fmla="*/ 4957482 h 5082988"/>
                  <a:gd name="connsiteX28" fmla="*/ 2699831 w 3918675"/>
                  <a:gd name="connsiteY28" fmla="*/ 5020235 h 5082988"/>
                  <a:gd name="connsiteX29" fmla="*/ 2448820 w 3918675"/>
                  <a:gd name="connsiteY29" fmla="*/ 5029200 h 5082988"/>
                  <a:gd name="connsiteX30" fmla="*/ 2403996 w 3918675"/>
                  <a:gd name="connsiteY30" fmla="*/ 4912659 h 5082988"/>
                  <a:gd name="connsiteX31" fmla="*/ 2296420 w 3918675"/>
                  <a:gd name="connsiteY31" fmla="*/ 4921623 h 5082988"/>
                  <a:gd name="connsiteX32" fmla="*/ 2179878 w 3918675"/>
                  <a:gd name="connsiteY32" fmla="*/ 4849906 h 5082988"/>
                  <a:gd name="connsiteX33" fmla="*/ 2179878 w 3918675"/>
                  <a:gd name="connsiteY33" fmla="*/ 5029200 h 5082988"/>
                  <a:gd name="connsiteX34" fmla="*/ 2072302 w 3918675"/>
                  <a:gd name="connsiteY34" fmla="*/ 5082988 h 5082988"/>
                  <a:gd name="connsiteX35" fmla="*/ 2036443 w 3918675"/>
                  <a:gd name="connsiteY35" fmla="*/ 5029200 h 5082988"/>
                  <a:gd name="connsiteX36" fmla="*/ 1991620 w 3918675"/>
                  <a:gd name="connsiteY36" fmla="*/ 5020235 h 5082988"/>
                  <a:gd name="connsiteX37" fmla="*/ 1982655 w 3918675"/>
                  <a:gd name="connsiteY37" fmla="*/ 4912659 h 5082988"/>
                  <a:gd name="connsiteX38" fmla="*/ 1910937 w 3918675"/>
                  <a:gd name="connsiteY38" fmla="*/ 4930588 h 5082988"/>
                  <a:gd name="connsiteX39" fmla="*/ 1866114 w 3918675"/>
                  <a:gd name="connsiteY39" fmla="*/ 4885765 h 5082988"/>
                  <a:gd name="connsiteX40" fmla="*/ 1794396 w 3918675"/>
                  <a:gd name="connsiteY40" fmla="*/ 4903694 h 5082988"/>
                  <a:gd name="connsiteX41" fmla="*/ 1390984 w 3918675"/>
                  <a:gd name="connsiteY41" fmla="*/ 4778188 h 5082988"/>
                  <a:gd name="connsiteX42" fmla="*/ 1265478 w 3918675"/>
                  <a:gd name="connsiteY42" fmla="*/ 4751294 h 5082988"/>
                  <a:gd name="connsiteX43" fmla="*/ 1265478 w 3918675"/>
                  <a:gd name="connsiteY43" fmla="*/ 4652682 h 5082988"/>
                  <a:gd name="connsiteX44" fmla="*/ 1113078 w 3918675"/>
                  <a:gd name="connsiteY44" fmla="*/ 4670612 h 5082988"/>
                  <a:gd name="connsiteX45" fmla="*/ 1139973 w 3918675"/>
                  <a:gd name="connsiteY45" fmla="*/ 4760259 h 5082988"/>
                  <a:gd name="connsiteX46" fmla="*/ 1157902 w 3918675"/>
                  <a:gd name="connsiteY46" fmla="*/ 4760259 h 5082988"/>
                  <a:gd name="connsiteX47" fmla="*/ 1157902 w 3918675"/>
                  <a:gd name="connsiteY47" fmla="*/ 4831976 h 5082988"/>
                  <a:gd name="connsiteX48" fmla="*/ 1041361 w 3918675"/>
                  <a:gd name="connsiteY48" fmla="*/ 4805082 h 5082988"/>
                  <a:gd name="connsiteX49" fmla="*/ 888961 w 3918675"/>
                  <a:gd name="connsiteY49" fmla="*/ 4840941 h 5082988"/>
                  <a:gd name="connsiteX50" fmla="*/ 790349 w 3918675"/>
                  <a:gd name="connsiteY50" fmla="*/ 4796117 h 5082988"/>
                  <a:gd name="connsiteX51" fmla="*/ 709667 w 3918675"/>
                  <a:gd name="connsiteY51" fmla="*/ 4823012 h 5082988"/>
                  <a:gd name="connsiteX52" fmla="*/ 646914 w 3918675"/>
                  <a:gd name="connsiteY52" fmla="*/ 4733365 h 5082988"/>
                  <a:gd name="connsiteX53" fmla="*/ 700702 w 3918675"/>
                  <a:gd name="connsiteY53" fmla="*/ 4491317 h 5082988"/>
                  <a:gd name="connsiteX54" fmla="*/ 808278 w 3918675"/>
                  <a:gd name="connsiteY54" fmla="*/ 4087906 h 5082988"/>
                  <a:gd name="connsiteX55" fmla="*/ 1104114 w 3918675"/>
                  <a:gd name="connsiteY55" fmla="*/ 3738282 h 5082988"/>
                  <a:gd name="connsiteX56" fmla="*/ 727596 w 3918675"/>
                  <a:gd name="connsiteY56" fmla="*/ 3612776 h 5082988"/>
                  <a:gd name="connsiteX57" fmla="*/ 673808 w 3918675"/>
                  <a:gd name="connsiteY57" fmla="*/ 3523129 h 5082988"/>
                  <a:gd name="connsiteX58" fmla="*/ 602090 w 3918675"/>
                  <a:gd name="connsiteY58" fmla="*/ 3594847 h 5082988"/>
                  <a:gd name="connsiteX59" fmla="*/ 449690 w 3918675"/>
                  <a:gd name="connsiteY59" fmla="*/ 3523129 h 5082988"/>
                  <a:gd name="connsiteX60" fmla="*/ 404867 w 3918675"/>
                  <a:gd name="connsiteY60" fmla="*/ 3496235 h 5082988"/>
                  <a:gd name="connsiteX61" fmla="*/ 369008 w 3918675"/>
                  <a:gd name="connsiteY61" fmla="*/ 3541059 h 5082988"/>
                  <a:gd name="connsiteX62" fmla="*/ 144890 w 3918675"/>
                  <a:gd name="connsiteY62" fmla="*/ 3209365 h 5082988"/>
                  <a:gd name="connsiteX63" fmla="*/ 234537 w 3918675"/>
                  <a:gd name="connsiteY63" fmla="*/ 3021106 h 5082988"/>
                  <a:gd name="connsiteX64" fmla="*/ 73173 w 3918675"/>
                  <a:gd name="connsiteY64" fmla="*/ 2904565 h 5082988"/>
                  <a:gd name="connsiteX65" fmla="*/ 171784 w 3918675"/>
                  <a:gd name="connsiteY65" fmla="*/ 2590800 h 5082988"/>
                  <a:gd name="connsiteX66" fmla="*/ 270396 w 3918675"/>
                  <a:gd name="connsiteY66" fmla="*/ 2528047 h 5082988"/>
                  <a:gd name="connsiteX67" fmla="*/ 216608 w 3918675"/>
                  <a:gd name="connsiteY67" fmla="*/ 2402541 h 5082988"/>
                  <a:gd name="connsiteX68" fmla="*/ 126961 w 3918675"/>
                  <a:gd name="connsiteY68" fmla="*/ 2402541 h 5082988"/>
                  <a:gd name="connsiteX69" fmla="*/ 198678 w 3918675"/>
                  <a:gd name="connsiteY69" fmla="*/ 2303929 h 5082988"/>
                  <a:gd name="connsiteX70" fmla="*/ 100067 w 3918675"/>
                  <a:gd name="connsiteY70" fmla="*/ 2277035 h 5082988"/>
                  <a:gd name="connsiteX71" fmla="*/ 73173 w 3918675"/>
                  <a:gd name="connsiteY71" fmla="*/ 2151529 h 5082988"/>
                  <a:gd name="connsiteX72" fmla="*/ 109031 w 3918675"/>
                  <a:gd name="connsiteY72" fmla="*/ 2106706 h 5082988"/>
                  <a:gd name="connsiteX73" fmla="*/ 109031 w 3918675"/>
                  <a:gd name="connsiteY73" fmla="*/ 2026023 h 5082988"/>
                  <a:gd name="connsiteX74" fmla="*/ 1455 w 3918675"/>
                  <a:gd name="connsiteY74" fmla="*/ 1954306 h 5082988"/>
                  <a:gd name="connsiteX75" fmla="*/ 198678 w 3918675"/>
                  <a:gd name="connsiteY75" fmla="*/ 1891553 h 5082988"/>
                  <a:gd name="connsiteX76" fmla="*/ 144890 w 3918675"/>
                  <a:gd name="connsiteY76" fmla="*/ 1855694 h 5082988"/>
                  <a:gd name="connsiteX77" fmla="*/ 216608 w 3918675"/>
                  <a:gd name="connsiteY77" fmla="*/ 1685365 h 5082988"/>
                  <a:gd name="connsiteX78" fmla="*/ 117996 w 3918675"/>
                  <a:gd name="connsiteY78" fmla="*/ 1362635 h 5082988"/>
                  <a:gd name="connsiteX79" fmla="*/ 207643 w 3918675"/>
                  <a:gd name="connsiteY79" fmla="*/ 1299882 h 5082988"/>
                  <a:gd name="connsiteX80" fmla="*/ 315220 w 3918675"/>
                  <a:gd name="connsiteY80" fmla="*/ 1389529 h 5082988"/>
                  <a:gd name="connsiteX81" fmla="*/ 467620 w 3918675"/>
                  <a:gd name="connsiteY81" fmla="*/ 1326776 h 5082988"/>
                  <a:gd name="connsiteX82" fmla="*/ 548302 w 3918675"/>
                  <a:gd name="connsiteY82" fmla="*/ 1362635 h 5082988"/>
                  <a:gd name="connsiteX83" fmla="*/ 566231 w 3918675"/>
                  <a:gd name="connsiteY83" fmla="*/ 1281953 h 5082988"/>
                  <a:gd name="connsiteX84" fmla="*/ 485549 w 3918675"/>
                  <a:gd name="connsiteY84" fmla="*/ 1237129 h 5082988"/>
                  <a:gd name="connsiteX85" fmla="*/ 620020 w 3918675"/>
                  <a:gd name="connsiteY85" fmla="*/ 1102659 h 5082988"/>
                  <a:gd name="connsiteX86" fmla="*/ 691737 w 3918675"/>
                  <a:gd name="connsiteY86" fmla="*/ 905435 h 5082988"/>
                  <a:gd name="connsiteX87" fmla="*/ 557267 w 3918675"/>
                  <a:gd name="connsiteY87" fmla="*/ 887506 h 5082988"/>
                  <a:gd name="connsiteX88" fmla="*/ 530373 w 3918675"/>
                  <a:gd name="connsiteY88" fmla="*/ 744070 h 5082988"/>
                  <a:gd name="connsiteX89" fmla="*/ 727596 w 3918675"/>
                  <a:gd name="connsiteY89" fmla="*/ 744070 h 5082988"/>
                  <a:gd name="connsiteX90" fmla="*/ 700702 w 3918675"/>
                  <a:gd name="connsiteY90" fmla="*/ 618565 h 5082988"/>
                  <a:gd name="connsiteX91" fmla="*/ 799314 w 3918675"/>
                  <a:gd name="connsiteY91" fmla="*/ 546847 h 5082988"/>
                  <a:gd name="connsiteX92" fmla="*/ 799314 w 3918675"/>
                  <a:gd name="connsiteY92" fmla="*/ 331694 h 5082988"/>
                  <a:gd name="connsiteX93" fmla="*/ 853102 w 3918675"/>
                  <a:gd name="connsiteY93" fmla="*/ 242047 h 5082988"/>
                  <a:gd name="connsiteX94" fmla="*/ 745526 w 3918675"/>
                  <a:gd name="connsiteY94" fmla="*/ 206188 h 5082988"/>
                  <a:gd name="connsiteX95" fmla="*/ 754490 w 3918675"/>
                  <a:gd name="connsiteY95" fmla="*/ 71717 h 5082988"/>
                  <a:gd name="connsiteX96" fmla="*/ 835173 w 3918675"/>
                  <a:gd name="connsiteY96" fmla="*/ 0 h 5082988"/>
                  <a:gd name="connsiteX0" fmla="*/ 3219784 w 3918675"/>
                  <a:gd name="connsiteY0" fmla="*/ 2832847 h 5082988"/>
                  <a:gd name="connsiteX1" fmla="*/ 3112208 w 3918675"/>
                  <a:gd name="connsiteY1" fmla="*/ 2707341 h 5082988"/>
                  <a:gd name="connsiteX2" fmla="*/ 3085314 w 3918675"/>
                  <a:gd name="connsiteY2" fmla="*/ 2743200 h 5082988"/>
                  <a:gd name="connsiteX3" fmla="*/ 3148067 w 3918675"/>
                  <a:gd name="connsiteY3" fmla="*/ 2886635 h 5082988"/>
                  <a:gd name="connsiteX4" fmla="*/ 3327361 w 3918675"/>
                  <a:gd name="connsiteY4" fmla="*/ 3030070 h 5082988"/>
                  <a:gd name="connsiteX5" fmla="*/ 3264608 w 3918675"/>
                  <a:gd name="connsiteY5" fmla="*/ 3164541 h 5082988"/>
                  <a:gd name="connsiteX6" fmla="*/ 3345290 w 3918675"/>
                  <a:gd name="connsiteY6" fmla="*/ 3334870 h 5082988"/>
                  <a:gd name="connsiteX7" fmla="*/ 3443902 w 3918675"/>
                  <a:gd name="connsiteY7" fmla="*/ 3505200 h 5082988"/>
                  <a:gd name="connsiteX8" fmla="*/ 3533549 w 3918675"/>
                  <a:gd name="connsiteY8" fmla="*/ 3496235 h 5082988"/>
                  <a:gd name="connsiteX9" fmla="*/ 3910067 w 3918675"/>
                  <a:gd name="connsiteY9" fmla="*/ 4186517 h 5082988"/>
                  <a:gd name="connsiteX10" fmla="*/ 3793526 w 3918675"/>
                  <a:gd name="connsiteY10" fmla="*/ 4105835 h 5082988"/>
                  <a:gd name="connsiteX11" fmla="*/ 3748702 w 3918675"/>
                  <a:gd name="connsiteY11" fmla="*/ 4303059 h 5082988"/>
                  <a:gd name="connsiteX12" fmla="*/ 3425973 w 3918675"/>
                  <a:gd name="connsiteY12" fmla="*/ 4455459 h 5082988"/>
                  <a:gd name="connsiteX13" fmla="*/ 3515620 w 3918675"/>
                  <a:gd name="connsiteY13" fmla="*/ 4607859 h 5082988"/>
                  <a:gd name="connsiteX14" fmla="*/ 3560443 w 3918675"/>
                  <a:gd name="connsiteY14" fmla="*/ 4688541 h 5082988"/>
                  <a:gd name="connsiteX15" fmla="*/ 3506655 w 3918675"/>
                  <a:gd name="connsiteY15" fmla="*/ 4787153 h 5082988"/>
                  <a:gd name="connsiteX16" fmla="*/ 3614231 w 3918675"/>
                  <a:gd name="connsiteY16" fmla="*/ 4805082 h 5082988"/>
                  <a:gd name="connsiteX17" fmla="*/ 3578373 w 3918675"/>
                  <a:gd name="connsiteY17" fmla="*/ 4975412 h 5082988"/>
                  <a:gd name="connsiteX18" fmla="*/ 3425973 w 3918675"/>
                  <a:gd name="connsiteY18" fmla="*/ 4921623 h 5082988"/>
                  <a:gd name="connsiteX19" fmla="*/ 3425973 w 3918675"/>
                  <a:gd name="connsiteY19" fmla="*/ 4796117 h 5082988"/>
                  <a:gd name="connsiteX20" fmla="*/ 3291502 w 3918675"/>
                  <a:gd name="connsiteY20" fmla="*/ 4849906 h 5082988"/>
                  <a:gd name="connsiteX21" fmla="*/ 3210820 w 3918675"/>
                  <a:gd name="connsiteY21" fmla="*/ 4787153 h 5082988"/>
                  <a:gd name="connsiteX22" fmla="*/ 3121173 w 3918675"/>
                  <a:gd name="connsiteY22" fmla="*/ 4751294 h 5082988"/>
                  <a:gd name="connsiteX23" fmla="*/ 3121173 w 3918675"/>
                  <a:gd name="connsiteY23" fmla="*/ 4894729 h 5082988"/>
                  <a:gd name="connsiteX24" fmla="*/ 2789478 w 3918675"/>
                  <a:gd name="connsiteY24" fmla="*/ 4867835 h 5082988"/>
                  <a:gd name="connsiteX25" fmla="*/ 2762584 w 3918675"/>
                  <a:gd name="connsiteY25" fmla="*/ 4957482 h 5082988"/>
                  <a:gd name="connsiteX26" fmla="*/ 2708796 w 3918675"/>
                  <a:gd name="connsiteY26" fmla="*/ 4957482 h 5082988"/>
                  <a:gd name="connsiteX27" fmla="*/ 2699831 w 3918675"/>
                  <a:gd name="connsiteY27" fmla="*/ 5020235 h 5082988"/>
                  <a:gd name="connsiteX28" fmla="*/ 2448820 w 3918675"/>
                  <a:gd name="connsiteY28" fmla="*/ 5029200 h 5082988"/>
                  <a:gd name="connsiteX29" fmla="*/ 2403996 w 3918675"/>
                  <a:gd name="connsiteY29" fmla="*/ 4912659 h 5082988"/>
                  <a:gd name="connsiteX30" fmla="*/ 2296420 w 3918675"/>
                  <a:gd name="connsiteY30" fmla="*/ 4921623 h 5082988"/>
                  <a:gd name="connsiteX31" fmla="*/ 2179878 w 3918675"/>
                  <a:gd name="connsiteY31" fmla="*/ 4849906 h 5082988"/>
                  <a:gd name="connsiteX32" fmla="*/ 2179878 w 3918675"/>
                  <a:gd name="connsiteY32" fmla="*/ 5029200 h 5082988"/>
                  <a:gd name="connsiteX33" fmla="*/ 2072302 w 3918675"/>
                  <a:gd name="connsiteY33" fmla="*/ 5082988 h 5082988"/>
                  <a:gd name="connsiteX34" fmla="*/ 2036443 w 3918675"/>
                  <a:gd name="connsiteY34" fmla="*/ 5029200 h 5082988"/>
                  <a:gd name="connsiteX35" fmla="*/ 1991620 w 3918675"/>
                  <a:gd name="connsiteY35" fmla="*/ 5020235 h 5082988"/>
                  <a:gd name="connsiteX36" fmla="*/ 1982655 w 3918675"/>
                  <a:gd name="connsiteY36" fmla="*/ 4912659 h 5082988"/>
                  <a:gd name="connsiteX37" fmla="*/ 1910937 w 3918675"/>
                  <a:gd name="connsiteY37" fmla="*/ 4930588 h 5082988"/>
                  <a:gd name="connsiteX38" fmla="*/ 1866114 w 3918675"/>
                  <a:gd name="connsiteY38" fmla="*/ 4885765 h 5082988"/>
                  <a:gd name="connsiteX39" fmla="*/ 1794396 w 3918675"/>
                  <a:gd name="connsiteY39" fmla="*/ 4903694 h 5082988"/>
                  <a:gd name="connsiteX40" fmla="*/ 1390984 w 3918675"/>
                  <a:gd name="connsiteY40" fmla="*/ 4778188 h 5082988"/>
                  <a:gd name="connsiteX41" fmla="*/ 1265478 w 3918675"/>
                  <a:gd name="connsiteY41" fmla="*/ 4751294 h 5082988"/>
                  <a:gd name="connsiteX42" fmla="*/ 1265478 w 3918675"/>
                  <a:gd name="connsiteY42" fmla="*/ 4652682 h 5082988"/>
                  <a:gd name="connsiteX43" fmla="*/ 1113078 w 3918675"/>
                  <a:gd name="connsiteY43" fmla="*/ 4670612 h 5082988"/>
                  <a:gd name="connsiteX44" fmla="*/ 1139973 w 3918675"/>
                  <a:gd name="connsiteY44" fmla="*/ 4760259 h 5082988"/>
                  <a:gd name="connsiteX45" fmla="*/ 1157902 w 3918675"/>
                  <a:gd name="connsiteY45" fmla="*/ 4760259 h 5082988"/>
                  <a:gd name="connsiteX46" fmla="*/ 1157902 w 3918675"/>
                  <a:gd name="connsiteY46" fmla="*/ 4831976 h 5082988"/>
                  <a:gd name="connsiteX47" fmla="*/ 1041361 w 3918675"/>
                  <a:gd name="connsiteY47" fmla="*/ 4805082 h 5082988"/>
                  <a:gd name="connsiteX48" fmla="*/ 888961 w 3918675"/>
                  <a:gd name="connsiteY48" fmla="*/ 4840941 h 5082988"/>
                  <a:gd name="connsiteX49" fmla="*/ 790349 w 3918675"/>
                  <a:gd name="connsiteY49" fmla="*/ 4796117 h 5082988"/>
                  <a:gd name="connsiteX50" fmla="*/ 709667 w 3918675"/>
                  <a:gd name="connsiteY50" fmla="*/ 4823012 h 5082988"/>
                  <a:gd name="connsiteX51" fmla="*/ 646914 w 3918675"/>
                  <a:gd name="connsiteY51" fmla="*/ 4733365 h 5082988"/>
                  <a:gd name="connsiteX52" fmla="*/ 700702 w 3918675"/>
                  <a:gd name="connsiteY52" fmla="*/ 4491317 h 5082988"/>
                  <a:gd name="connsiteX53" fmla="*/ 808278 w 3918675"/>
                  <a:gd name="connsiteY53" fmla="*/ 4087906 h 5082988"/>
                  <a:gd name="connsiteX54" fmla="*/ 1104114 w 3918675"/>
                  <a:gd name="connsiteY54" fmla="*/ 3738282 h 5082988"/>
                  <a:gd name="connsiteX55" fmla="*/ 727596 w 3918675"/>
                  <a:gd name="connsiteY55" fmla="*/ 3612776 h 5082988"/>
                  <a:gd name="connsiteX56" fmla="*/ 673808 w 3918675"/>
                  <a:gd name="connsiteY56" fmla="*/ 3523129 h 5082988"/>
                  <a:gd name="connsiteX57" fmla="*/ 602090 w 3918675"/>
                  <a:gd name="connsiteY57" fmla="*/ 3594847 h 5082988"/>
                  <a:gd name="connsiteX58" fmla="*/ 449690 w 3918675"/>
                  <a:gd name="connsiteY58" fmla="*/ 3523129 h 5082988"/>
                  <a:gd name="connsiteX59" fmla="*/ 404867 w 3918675"/>
                  <a:gd name="connsiteY59" fmla="*/ 3496235 h 5082988"/>
                  <a:gd name="connsiteX60" fmla="*/ 369008 w 3918675"/>
                  <a:gd name="connsiteY60" fmla="*/ 3541059 h 5082988"/>
                  <a:gd name="connsiteX61" fmla="*/ 144890 w 3918675"/>
                  <a:gd name="connsiteY61" fmla="*/ 3209365 h 5082988"/>
                  <a:gd name="connsiteX62" fmla="*/ 234537 w 3918675"/>
                  <a:gd name="connsiteY62" fmla="*/ 3021106 h 5082988"/>
                  <a:gd name="connsiteX63" fmla="*/ 73173 w 3918675"/>
                  <a:gd name="connsiteY63" fmla="*/ 2904565 h 5082988"/>
                  <a:gd name="connsiteX64" fmla="*/ 171784 w 3918675"/>
                  <a:gd name="connsiteY64" fmla="*/ 2590800 h 5082988"/>
                  <a:gd name="connsiteX65" fmla="*/ 270396 w 3918675"/>
                  <a:gd name="connsiteY65" fmla="*/ 2528047 h 5082988"/>
                  <a:gd name="connsiteX66" fmla="*/ 216608 w 3918675"/>
                  <a:gd name="connsiteY66" fmla="*/ 2402541 h 5082988"/>
                  <a:gd name="connsiteX67" fmla="*/ 126961 w 3918675"/>
                  <a:gd name="connsiteY67" fmla="*/ 2402541 h 5082988"/>
                  <a:gd name="connsiteX68" fmla="*/ 198678 w 3918675"/>
                  <a:gd name="connsiteY68" fmla="*/ 2303929 h 5082988"/>
                  <a:gd name="connsiteX69" fmla="*/ 100067 w 3918675"/>
                  <a:gd name="connsiteY69" fmla="*/ 2277035 h 5082988"/>
                  <a:gd name="connsiteX70" fmla="*/ 73173 w 3918675"/>
                  <a:gd name="connsiteY70" fmla="*/ 2151529 h 5082988"/>
                  <a:gd name="connsiteX71" fmla="*/ 109031 w 3918675"/>
                  <a:gd name="connsiteY71" fmla="*/ 2106706 h 5082988"/>
                  <a:gd name="connsiteX72" fmla="*/ 109031 w 3918675"/>
                  <a:gd name="connsiteY72" fmla="*/ 2026023 h 5082988"/>
                  <a:gd name="connsiteX73" fmla="*/ 1455 w 3918675"/>
                  <a:gd name="connsiteY73" fmla="*/ 1954306 h 5082988"/>
                  <a:gd name="connsiteX74" fmla="*/ 198678 w 3918675"/>
                  <a:gd name="connsiteY74" fmla="*/ 1891553 h 5082988"/>
                  <a:gd name="connsiteX75" fmla="*/ 144890 w 3918675"/>
                  <a:gd name="connsiteY75" fmla="*/ 1855694 h 5082988"/>
                  <a:gd name="connsiteX76" fmla="*/ 216608 w 3918675"/>
                  <a:gd name="connsiteY76" fmla="*/ 1685365 h 5082988"/>
                  <a:gd name="connsiteX77" fmla="*/ 117996 w 3918675"/>
                  <a:gd name="connsiteY77" fmla="*/ 1362635 h 5082988"/>
                  <a:gd name="connsiteX78" fmla="*/ 207643 w 3918675"/>
                  <a:gd name="connsiteY78" fmla="*/ 1299882 h 5082988"/>
                  <a:gd name="connsiteX79" fmla="*/ 315220 w 3918675"/>
                  <a:gd name="connsiteY79" fmla="*/ 1389529 h 5082988"/>
                  <a:gd name="connsiteX80" fmla="*/ 467620 w 3918675"/>
                  <a:gd name="connsiteY80" fmla="*/ 1326776 h 5082988"/>
                  <a:gd name="connsiteX81" fmla="*/ 548302 w 3918675"/>
                  <a:gd name="connsiteY81" fmla="*/ 1362635 h 5082988"/>
                  <a:gd name="connsiteX82" fmla="*/ 566231 w 3918675"/>
                  <a:gd name="connsiteY82" fmla="*/ 1281953 h 5082988"/>
                  <a:gd name="connsiteX83" fmla="*/ 485549 w 3918675"/>
                  <a:gd name="connsiteY83" fmla="*/ 1237129 h 5082988"/>
                  <a:gd name="connsiteX84" fmla="*/ 620020 w 3918675"/>
                  <a:gd name="connsiteY84" fmla="*/ 1102659 h 5082988"/>
                  <a:gd name="connsiteX85" fmla="*/ 691737 w 3918675"/>
                  <a:gd name="connsiteY85" fmla="*/ 905435 h 5082988"/>
                  <a:gd name="connsiteX86" fmla="*/ 557267 w 3918675"/>
                  <a:gd name="connsiteY86" fmla="*/ 887506 h 5082988"/>
                  <a:gd name="connsiteX87" fmla="*/ 530373 w 3918675"/>
                  <a:gd name="connsiteY87" fmla="*/ 744070 h 5082988"/>
                  <a:gd name="connsiteX88" fmla="*/ 727596 w 3918675"/>
                  <a:gd name="connsiteY88" fmla="*/ 744070 h 5082988"/>
                  <a:gd name="connsiteX89" fmla="*/ 700702 w 3918675"/>
                  <a:gd name="connsiteY89" fmla="*/ 618565 h 5082988"/>
                  <a:gd name="connsiteX90" fmla="*/ 799314 w 3918675"/>
                  <a:gd name="connsiteY90" fmla="*/ 546847 h 5082988"/>
                  <a:gd name="connsiteX91" fmla="*/ 799314 w 3918675"/>
                  <a:gd name="connsiteY91" fmla="*/ 331694 h 5082988"/>
                  <a:gd name="connsiteX92" fmla="*/ 853102 w 3918675"/>
                  <a:gd name="connsiteY92" fmla="*/ 242047 h 5082988"/>
                  <a:gd name="connsiteX93" fmla="*/ 745526 w 3918675"/>
                  <a:gd name="connsiteY93" fmla="*/ 206188 h 5082988"/>
                  <a:gd name="connsiteX94" fmla="*/ 754490 w 3918675"/>
                  <a:gd name="connsiteY94" fmla="*/ 71717 h 5082988"/>
                  <a:gd name="connsiteX95" fmla="*/ 835173 w 3918675"/>
                  <a:gd name="connsiteY95" fmla="*/ 0 h 5082988"/>
                  <a:gd name="connsiteX0" fmla="*/ 3112208 w 3918675"/>
                  <a:gd name="connsiteY0" fmla="*/ 2707341 h 5082988"/>
                  <a:gd name="connsiteX1" fmla="*/ 3085314 w 3918675"/>
                  <a:gd name="connsiteY1" fmla="*/ 2743200 h 5082988"/>
                  <a:gd name="connsiteX2" fmla="*/ 3148067 w 3918675"/>
                  <a:gd name="connsiteY2" fmla="*/ 2886635 h 5082988"/>
                  <a:gd name="connsiteX3" fmla="*/ 3327361 w 3918675"/>
                  <a:gd name="connsiteY3" fmla="*/ 3030070 h 5082988"/>
                  <a:gd name="connsiteX4" fmla="*/ 3264608 w 3918675"/>
                  <a:gd name="connsiteY4" fmla="*/ 3164541 h 5082988"/>
                  <a:gd name="connsiteX5" fmla="*/ 3345290 w 3918675"/>
                  <a:gd name="connsiteY5" fmla="*/ 3334870 h 5082988"/>
                  <a:gd name="connsiteX6" fmla="*/ 3443902 w 3918675"/>
                  <a:gd name="connsiteY6" fmla="*/ 3505200 h 5082988"/>
                  <a:gd name="connsiteX7" fmla="*/ 3533549 w 3918675"/>
                  <a:gd name="connsiteY7" fmla="*/ 3496235 h 5082988"/>
                  <a:gd name="connsiteX8" fmla="*/ 3910067 w 3918675"/>
                  <a:gd name="connsiteY8" fmla="*/ 4186517 h 5082988"/>
                  <a:gd name="connsiteX9" fmla="*/ 3793526 w 3918675"/>
                  <a:gd name="connsiteY9" fmla="*/ 4105835 h 5082988"/>
                  <a:gd name="connsiteX10" fmla="*/ 3748702 w 3918675"/>
                  <a:gd name="connsiteY10" fmla="*/ 4303059 h 5082988"/>
                  <a:gd name="connsiteX11" fmla="*/ 3425973 w 3918675"/>
                  <a:gd name="connsiteY11" fmla="*/ 4455459 h 5082988"/>
                  <a:gd name="connsiteX12" fmla="*/ 3515620 w 3918675"/>
                  <a:gd name="connsiteY12" fmla="*/ 4607859 h 5082988"/>
                  <a:gd name="connsiteX13" fmla="*/ 3560443 w 3918675"/>
                  <a:gd name="connsiteY13" fmla="*/ 4688541 h 5082988"/>
                  <a:gd name="connsiteX14" fmla="*/ 3506655 w 3918675"/>
                  <a:gd name="connsiteY14" fmla="*/ 4787153 h 5082988"/>
                  <a:gd name="connsiteX15" fmla="*/ 3614231 w 3918675"/>
                  <a:gd name="connsiteY15" fmla="*/ 4805082 h 5082988"/>
                  <a:gd name="connsiteX16" fmla="*/ 3578373 w 3918675"/>
                  <a:gd name="connsiteY16" fmla="*/ 4975412 h 5082988"/>
                  <a:gd name="connsiteX17" fmla="*/ 3425973 w 3918675"/>
                  <a:gd name="connsiteY17" fmla="*/ 4921623 h 5082988"/>
                  <a:gd name="connsiteX18" fmla="*/ 3425973 w 3918675"/>
                  <a:gd name="connsiteY18" fmla="*/ 4796117 h 5082988"/>
                  <a:gd name="connsiteX19" fmla="*/ 3291502 w 3918675"/>
                  <a:gd name="connsiteY19" fmla="*/ 4849906 h 5082988"/>
                  <a:gd name="connsiteX20" fmla="*/ 3210820 w 3918675"/>
                  <a:gd name="connsiteY20" fmla="*/ 4787153 h 5082988"/>
                  <a:gd name="connsiteX21" fmla="*/ 3121173 w 3918675"/>
                  <a:gd name="connsiteY21" fmla="*/ 4751294 h 5082988"/>
                  <a:gd name="connsiteX22" fmla="*/ 3121173 w 3918675"/>
                  <a:gd name="connsiteY22" fmla="*/ 4894729 h 5082988"/>
                  <a:gd name="connsiteX23" fmla="*/ 2789478 w 3918675"/>
                  <a:gd name="connsiteY23" fmla="*/ 4867835 h 5082988"/>
                  <a:gd name="connsiteX24" fmla="*/ 2762584 w 3918675"/>
                  <a:gd name="connsiteY24" fmla="*/ 4957482 h 5082988"/>
                  <a:gd name="connsiteX25" fmla="*/ 2708796 w 3918675"/>
                  <a:gd name="connsiteY25" fmla="*/ 4957482 h 5082988"/>
                  <a:gd name="connsiteX26" fmla="*/ 2699831 w 3918675"/>
                  <a:gd name="connsiteY26" fmla="*/ 5020235 h 5082988"/>
                  <a:gd name="connsiteX27" fmla="*/ 2448820 w 3918675"/>
                  <a:gd name="connsiteY27" fmla="*/ 5029200 h 5082988"/>
                  <a:gd name="connsiteX28" fmla="*/ 2403996 w 3918675"/>
                  <a:gd name="connsiteY28" fmla="*/ 4912659 h 5082988"/>
                  <a:gd name="connsiteX29" fmla="*/ 2296420 w 3918675"/>
                  <a:gd name="connsiteY29" fmla="*/ 4921623 h 5082988"/>
                  <a:gd name="connsiteX30" fmla="*/ 2179878 w 3918675"/>
                  <a:gd name="connsiteY30" fmla="*/ 4849906 h 5082988"/>
                  <a:gd name="connsiteX31" fmla="*/ 2179878 w 3918675"/>
                  <a:gd name="connsiteY31" fmla="*/ 5029200 h 5082988"/>
                  <a:gd name="connsiteX32" fmla="*/ 2072302 w 3918675"/>
                  <a:gd name="connsiteY32" fmla="*/ 5082988 h 5082988"/>
                  <a:gd name="connsiteX33" fmla="*/ 2036443 w 3918675"/>
                  <a:gd name="connsiteY33" fmla="*/ 5029200 h 5082988"/>
                  <a:gd name="connsiteX34" fmla="*/ 1991620 w 3918675"/>
                  <a:gd name="connsiteY34" fmla="*/ 5020235 h 5082988"/>
                  <a:gd name="connsiteX35" fmla="*/ 1982655 w 3918675"/>
                  <a:gd name="connsiteY35" fmla="*/ 4912659 h 5082988"/>
                  <a:gd name="connsiteX36" fmla="*/ 1910937 w 3918675"/>
                  <a:gd name="connsiteY36" fmla="*/ 4930588 h 5082988"/>
                  <a:gd name="connsiteX37" fmla="*/ 1866114 w 3918675"/>
                  <a:gd name="connsiteY37" fmla="*/ 4885765 h 5082988"/>
                  <a:gd name="connsiteX38" fmla="*/ 1794396 w 3918675"/>
                  <a:gd name="connsiteY38" fmla="*/ 4903694 h 5082988"/>
                  <a:gd name="connsiteX39" fmla="*/ 1390984 w 3918675"/>
                  <a:gd name="connsiteY39" fmla="*/ 4778188 h 5082988"/>
                  <a:gd name="connsiteX40" fmla="*/ 1265478 w 3918675"/>
                  <a:gd name="connsiteY40" fmla="*/ 4751294 h 5082988"/>
                  <a:gd name="connsiteX41" fmla="*/ 1265478 w 3918675"/>
                  <a:gd name="connsiteY41" fmla="*/ 4652682 h 5082988"/>
                  <a:gd name="connsiteX42" fmla="*/ 1113078 w 3918675"/>
                  <a:gd name="connsiteY42" fmla="*/ 4670612 h 5082988"/>
                  <a:gd name="connsiteX43" fmla="*/ 1139973 w 3918675"/>
                  <a:gd name="connsiteY43" fmla="*/ 4760259 h 5082988"/>
                  <a:gd name="connsiteX44" fmla="*/ 1157902 w 3918675"/>
                  <a:gd name="connsiteY44" fmla="*/ 4760259 h 5082988"/>
                  <a:gd name="connsiteX45" fmla="*/ 1157902 w 3918675"/>
                  <a:gd name="connsiteY45" fmla="*/ 4831976 h 5082988"/>
                  <a:gd name="connsiteX46" fmla="*/ 1041361 w 3918675"/>
                  <a:gd name="connsiteY46" fmla="*/ 4805082 h 5082988"/>
                  <a:gd name="connsiteX47" fmla="*/ 888961 w 3918675"/>
                  <a:gd name="connsiteY47" fmla="*/ 4840941 h 5082988"/>
                  <a:gd name="connsiteX48" fmla="*/ 790349 w 3918675"/>
                  <a:gd name="connsiteY48" fmla="*/ 4796117 h 5082988"/>
                  <a:gd name="connsiteX49" fmla="*/ 709667 w 3918675"/>
                  <a:gd name="connsiteY49" fmla="*/ 4823012 h 5082988"/>
                  <a:gd name="connsiteX50" fmla="*/ 646914 w 3918675"/>
                  <a:gd name="connsiteY50" fmla="*/ 4733365 h 5082988"/>
                  <a:gd name="connsiteX51" fmla="*/ 700702 w 3918675"/>
                  <a:gd name="connsiteY51" fmla="*/ 4491317 h 5082988"/>
                  <a:gd name="connsiteX52" fmla="*/ 808278 w 3918675"/>
                  <a:gd name="connsiteY52" fmla="*/ 4087906 h 5082988"/>
                  <a:gd name="connsiteX53" fmla="*/ 1104114 w 3918675"/>
                  <a:gd name="connsiteY53" fmla="*/ 3738282 h 5082988"/>
                  <a:gd name="connsiteX54" fmla="*/ 727596 w 3918675"/>
                  <a:gd name="connsiteY54" fmla="*/ 3612776 h 5082988"/>
                  <a:gd name="connsiteX55" fmla="*/ 673808 w 3918675"/>
                  <a:gd name="connsiteY55" fmla="*/ 3523129 h 5082988"/>
                  <a:gd name="connsiteX56" fmla="*/ 602090 w 3918675"/>
                  <a:gd name="connsiteY56" fmla="*/ 3594847 h 5082988"/>
                  <a:gd name="connsiteX57" fmla="*/ 449690 w 3918675"/>
                  <a:gd name="connsiteY57" fmla="*/ 3523129 h 5082988"/>
                  <a:gd name="connsiteX58" fmla="*/ 404867 w 3918675"/>
                  <a:gd name="connsiteY58" fmla="*/ 3496235 h 5082988"/>
                  <a:gd name="connsiteX59" fmla="*/ 369008 w 3918675"/>
                  <a:gd name="connsiteY59" fmla="*/ 3541059 h 5082988"/>
                  <a:gd name="connsiteX60" fmla="*/ 144890 w 3918675"/>
                  <a:gd name="connsiteY60" fmla="*/ 3209365 h 5082988"/>
                  <a:gd name="connsiteX61" fmla="*/ 234537 w 3918675"/>
                  <a:gd name="connsiteY61" fmla="*/ 3021106 h 5082988"/>
                  <a:gd name="connsiteX62" fmla="*/ 73173 w 3918675"/>
                  <a:gd name="connsiteY62" fmla="*/ 2904565 h 5082988"/>
                  <a:gd name="connsiteX63" fmla="*/ 171784 w 3918675"/>
                  <a:gd name="connsiteY63" fmla="*/ 2590800 h 5082988"/>
                  <a:gd name="connsiteX64" fmla="*/ 270396 w 3918675"/>
                  <a:gd name="connsiteY64" fmla="*/ 2528047 h 5082988"/>
                  <a:gd name="connsiteX65" fmla="*/ 216608 w 3918675"/>
                  <a:gd name="connsiteY65" fmla="*/ 2402541 h 5082988"/>
                  <a:gd name="connsiteX66" fmla="*/ 126961 w 3918675"/>
                  <a:gd name="connsiteY66" fmla="*/ 2402541 h 5082988"/>
                  <a:gd name="connsiteX67" fmla="*/ 198678 w 3918675"/>
                  <a:gd name="connsiteY67" fmla="*/ 2303929 h 5082988"/>
                  <a:gd name="connsiteX68" fmla="*/ 100067 w 3918675"/>
                  <a:gd name="connsiteY68" fmla="*/ 2277035 h 5082988"/>
                  <a:gd name="connsiteX69" fmla="*/ 73173 w 3918675"/>
                  <a:gd name="connsiteY69" fmla="*/ 2151529 h 5082988"/>
                  <a:gd name="connsiteX70" fmla="*/ 109031 w 3918675"/>
                  <a:gd name="connsiteY70" fmla="*/ 2106706 h 5082988"/>
                  <a:gd name="connsiteX71" fmla="*/ 109031 w 3918675"/>
                  <a:gd name="connsiteY71" fmla="*/ 2026023 h 5082988"/>
                  <a:gd name="connsiteX72" fmla="*/ 1455 w 3918675"/>
                  <a:gd name="connsiteY72" fmla="*/ 1954306 h 5082988"/>
                  <a:gd name="connsiteX73" fmla="*/ 198678 w 3918675"/>
                  <a:gd name="connsiteY73" fmla="*/ 1891553 h 5082988"/>
                  <a:gd name="connsiteX74" fmla="*/ 144890 w 3918675"/>
                  <a:gd name="connsiteY74" fmla="*/ 1855694 h 5082988"/>
                  <a:gd name="connsiteX75" fmla="*/ 216608 w 3918675"/>
                  <a:gd name="connsiteY75" fmla="*/ 1685365 h 5082988"/>
                  <a:gd name="connsiteX76" fmla="*/ 117996 w 3918675"/>
                  <a:gd name="connsiteY76" fmla="*/ 1362635 h 5082988"/>
                  <a:gd name="connsiteX77" fmla="*/ 207643 w 3918675"/>
                  <a:gd name="connsiteY77" fmla="*/ 1299882 h 5082988"/>
                  <a:gd name="connsiteX78" fmla="*/ 315220 w 3918675"/>
                  <a:gd name="connsiteY78" fmla="*/ 1389529 h 5082988"/>
                  <a:gd name="connsiteX79" fmla="*/ 467620 w 3918675"/>
                  <a:gd name="connsiteY79" fmla="*/ 1326776 h 5082988"/>
                  <a:gd name="connsiteX80" fmla="*/ 548302 w 3918675"/>
                  <a:gd name="connsiteY80" fmla="*/ 1362635 h 5082988"/>
                  <a:gd name="connsiteX81" fmla="*/ 566231 w 3918675"/>
                  <a:gd name="connsiteY81" fmla="*/ 1281953 h 5082988"/>
                  <a:gd name="connsiteX82" fmla="*/ 485549 w 3918675"/>
                  <a:gd name="connsiteY82" fmla="*/ 1237129 h 5082988"/>
                  <a:gd name="connsiteX83" fmla="*/ 620020 w 3918675"/>
                  <a:gd name="connsiteY83" fmla="*/ 1102659 h 5082988"/>
                  <a:gd name="connsiteX84" fmla="*/ 691737 w 3918675"/>
                  <a:gd name="connsiteY84" fmla="*/ 905435 h 5082988"/>
                  <a:gd name="connsiteX85" fmla="*/ 557267 w 3918675"/>
                  <a:gd name="connsiteY85" fmla="*/ 887506 h 5082988"/>
                  <a:gd name="connsiteX86" fmla="*/ 530373 w 3918675"/>
                  <a:gd name="connsiteY86" fmla="*/ 744070 h 5082988"/>
                  <a:gd name="connsiteX87" fmla="*/ 727596 w 3918675"/>
                  <a:gd name="connsiteY87" fmla="*/ 744070 h 5082988"/>
                  <a:gd name="connsiteX88" fmla="*/ 700702 w 3918675"/>
                  <a:gd name="connsiteY88" fmla="*/ 618565 h 5082988"/>
                  <a:gd name="connsiteX89" fmla="*/ 799314 w 3918675"/>
                  <a:gd name="connsiteY89" fmla="*/ 546847 h 5082988"/>
                  <a:gd name="connsiteX90" fmla="*/ 799314 w 3918675"/>
                  <a:gd name="connsiteY90" fmla="*/ 331694 h 5082988"/>
                  <a:gd name="connsiteX91" fmla="*/ 853102 w 3918675"/>
                  <a:gd name="connsiteY91" fmla="*/ 242047 h 5082988"/>
                  <a:gd name="connsiteX92" fmla="*/ 745526 w 3918675"/>
                  <a:gd name="connsiteY92" fmla="*/ 206188 h 5082988"/>
                  <a:gd name="connsiteX93" fmla="*/ 754490 w 3918675"/>
                  <a:gd name="connsiteY93" fmla="*/ 71717 h 5082988"/>
                  <a:gd name="connsiteX94" fmla="*/ 835173 w 3918675"/>
                  <a:gd name="connsiteY94" fmla="*/ 0 h 5082988"/>
                  <a:gd name="connsiteX0" fmla="*/ 3085314 w 3918675"/>
                  <a:gd name="connsiteY0" fmla="*/ 2743200 h 5082988"/>
                  <a:gd name="connsiteX1" fmla="*/ 3148067 w 3918675"/>
                  <a:gd name="connsiteY1" fmla="*/ 2886635 h 5082988"/>
                  <a:gd name="connsiteX2" fmla="*/ 3327361 w 3918675"/>
                  <a:gd name="connsiteY2" fmla="*/ 3030070 h 5082988"/>
                  <a:gd name="connsiteX3" fmla="*/ 3264608 w 3918675"/>
                  <a:gd name="connsiteY3" fmla="*/ 3164541 h 5082988"/>
                  <a:gd name="connsiteX4" fmla="*/ 3345290 w 3918675"/>
                  <a:gd name="connsiteY4" fmla="*/ 3334870 h 5082988"/>
                  <a:gd name="connsiteX5" fmla="*/ 3443902 w 3918675"/>
                  <a:gd name="connsiteY5" fmla="*/ 3505200 h 5082988"/>
                  <a:gd name="connsiteX6" fmla="*/ 3533549 w 3918675"/>
                  <a:gd name="connsiteY6" fmla="*/ 3496235 h 5082988"/>
                  <a:gd name="connsiteX7" fmla="*/ 3910067 w 3918675"/>
                  <a:gd name="connsiteY7" fmla="*/ 4186517 h 5082988"/>
                  <a:gd name="connsiteX8" fmla="*/ 3793526 w 3918675"/>
                  <a:gd name="connsiteY8" fmla="*/ 4105835 h 5082988"/>
                  <a:gd name="connsiteX9" fmla="*/ 3748702 w 3918675"/>
                  <a:gd name="connsiteY9" fmla="*/ 4303059 h 5082988"/>
                  <a:gd name="connsiteX10" fmla="*/ 3425973 w 3918675"/>
                  <a:gd name="connsiteY10" fmla="*/ 4455459 h 5082988"/>
                  <a:gd name="connsiteX11" fmla="*/ 3515620 w 3918675"/>
                  <a:gd name="connsiteY11" fmla="*/ 4607859 h 5082988"/>
                  <a:gd name="connsiteX12" fmla="*/ 3560443 w 3918675"/>
                  <a:gd name="connsiteY12" fmla="*/ 4688541 h 5082988"/>
                  <a:gd name="connsiteX13" fmla="*/ 3506655 w 3918675"/>
                  <a:gd name="connsiteY13" fmla="*/ 4787153 h 5082988"/>
                  <a:gd name="connsiteX14" fmla="*/ 3614231 w 3918675"/>
                  <a:gd name="connsiteY14" fmla="*/ 4805082 h 5082988"/>
                  <a:gd name="connsiteX15" fmla="*/ 3578373 w 3918675"/>
                  <a:gd name="connsiteY15" fmla="*/ 4975412 h 5082988"/>
                  <a:gd name="connsiteX16" fmla="*/ 3425973 w 3918675"/>
                  <a:gd name="connsiteY16" fmla="*/ 4921623 h 5082988"/>
                  <a:gd name="connsiteX17" fmla="*/ 3425973 w 3918675"/>
                  <a:gd name="connsiteY17" fmla="*/ 4796117 h 5082988"/>
                  <a:gd name="connsiteX18" fmla="*/ 3291502 w 3918675"/>
                  <a:gd name="connsiteY18" fmla="*/ 4849906 h 5082988"/>
                  <a:gd name="connsiteX19" fmla="*/ 3210820 w 3918675"/>
                  <a:gd name="connsiteY19" fmla="*/ 4787153 h 5082988"/>
                  <a:gd name="connsiteX20" fmla="*/ 3121173 w 3918675"/>
                  <a:gd name="connsiteY20" fmla="*/ 4751294 h 5082988"/>
                  <a:gd name="connsiteX21" fmla="*/ 3121173 w 3918675"/>
                  <a:gd name="connsiteY21" fmla="*/ 4894729 h 5082988"/>
                  <a:gd name="connsiteX22" fmla="*/ 2789478 w 3918675"/>
                  <a:gd name="connsiteY22" fmla="*/ 4867835 h 5082988"/>
                  <a:gd name="connsiteX23" fmla="*/ 2762584 w 3918675"/>
                  <a:gd name="connsiteY23" fmla="*/ 4957482 h 5082988"/>
                  <a:gd name="connsiteX24" fmla="*/ 2708796 w 3918675"/>
                  <a:gd name="connsiteY24" fmla="*/ 4957482 h 5082988"/>
                  <a:gd name="connsiteX25" fmla="*/ 2699831 w 3918675"/>
                  <a:gd name="connsiteY25" fmla="*/ 5020235 h 5082988"/>
                  <a:gd name="connsiteX26" fmla="*/ 2448820 w 3918675"/>
                  <a:gd name="connsiteY26" fmla="*/ 5029200 h 5082988"/>
                  <a:gd name="connsiteX27" fmla="*/ 2403996 w 3918675"/>
                  <a:gd name="connsiteY27" fmla="*/ 4912659 h 5082988"/>
                  <a:gd name="connsiteX28" fmla="*/ 2296420 w 3918675"/>
                  <a:gd name="connsiteY28" fmla="*/ 4921623 h 5082988"/>
                  <a:gd name="connsiteX29" fmla="*/ 2179878 w 3918675"/>
                  <a:gd name="connsiteY29" fmla="*/ 4849906 h 5082988"/>
                  <a:gd name="connsiteX30" fmla="*/ 2179878 w 3918675"/>
                  <a:gd name="connsiteY30" fmla="*/ 5029200 h 5082988"/>
                  <a:gd name="connsiteX31" fmla="*/ 2072302 w 3918675"/>
                  <a:gd name="connsiteY31" fmla="*/ 5082988 h 5082988"/>
                  <a:gd name="connsiteX32" fmla="*/ 2036443 w 3918675"/>
                  <a:gd name="connsiteY32" fmla="*/ 5029200 h 5082988"/>
                  <a:gd name="connsiteX33" fmla="*/ 1991620 w 3918675"/>
                  <a:gd name="connsiteY33" fmla="*/ 5020235 h 5082988"/>
                  <a:gd name="connsiteX34" fmla="*/ 1982655 w 3918675"/>
                  <a:gd name="connsiteY34" fmla="*/ 4912659 h 5082988"/>
                  <a:gd name="connsiteX35" fmla="*/ 1910937 w 3918675"/>
                  <a:gd name="connsiteY35" fmla="*/ 4930588 h 5082988"/>
                  <a:gd name="connsiteX36" fmla="*/ 1866114 w 3918675"/>
                  <a:gd name="connsiteY36" fmla="*/ 4885765 h 5082988"/>
                  <a:gd name="connsiteX37" fmla="*/ 1794396 w 3918675"/>
                  <a:gd name="connsiteY37" fmla="*/ 4903694 h 5082988"/>
                  <a:gd name="connsiteX38" fmla="*/ 1390984 w 3918675"/>
                  <a:gd name="connsiteY38" fmla="*/ 4778188 h 5082988"/>
                  <a:gd name="connsiteX39" fmla="*/ 1265478 w 3918675"/>
                  <a:gd name="connsiteY39" fmla="*/ 4751294 h 5082988"/>
                  <a:gd name="connsiteX40" fmla="*/ 1265478 w 3918675"/>
                  <a:gd name="connsiteY40" fmla="*/ 4652682 h 5082988"/>
                  <a:gd name="connsiteX41" fmla="*/ 1113078 w 3918675"/>
                  <a:gd name="connsiteY41" fmla="*/ 4670612 h 5082988"/>
                  <a:gd name="connsiteX42" fmla="*/ 1139973 w 3918675"/>
                  <a:gd name="connsiteY42" fmla="*/ 4760259 h 5082988"/>
                  <a:gd name="connsiteX43" fmla="*/ 1157902 w 3918675"/>
                  <a:gd name="connsiteY43" fmla="*/ 4760259 h 5082988"/>
                  <a:gd name="connsiteX44" fmla="*/ 1157902 w 3918675"/>
                  <a:gd name="connsiteY44" fmla="*/ 4831976 h 5082988"/>
                  <a:gd name="connsiteX45" fmla="*/ 1041361 w 3918675"/>
                  <a:gd name="connsiteY45" fmla="*/ 4805082 h 5082988"/>
                  <a:gd name="connsiteX46" fmla="*/ 888961 w 3918675"/>
                  <a:gd name="connsiteY46" fmla="*/ 4840941 h 5082988"/>
                  <a:gd name="connsiteX47" fmla="*/ 790349 w 3918675"/>
                  <a:gd name="connsiteY47" fmla="*/ 4796117 h 5082988"/>
                  <a:gd name="connsiteX48" fmla="*/ 709667 w 3918675"/>
                  <a:gd name="connsiteY48" fmla="*/ 4823012 h 5082988"/>
                  <a:gd name="connsiteX49" fmla="*/ 646914 w 3918675"/>
                  <a:gd name="connsiteY49" fmla="*/ 4733365 h 5082988"/>
                  <a:gd name="connsiteX50" fmla="*/ 700702 w 3918675"/>
                  <a:gd name="connsiteY50" fmla="*/ 4491317 h 5082988"/>
                  <a:gd name="connsiteX51" fmla="*/ 808278 w 3918675"/>
                  <a:gd name="connsiteY51" fmla="*/ 4087906 h 5082988"/>
                  <a:gd name="connsiteX52" fmla="*/ 1104114 w 3918675"/>
                  <a:gd name="connsiteY52" fmla="*/ 3738282 h 5082988"/>
                  <a:gd name="connsiteX53" fmla="*/ 727596 w 3918675"/>
                  <a:gd name="connsiteY53" fmla="*/ 3612776 h 5082988"/>
                  <a:gd name="connsiteX54" fmla="*/ 673808 w 3918675"/>
                  <a:gd name="connsiteY54" fmla="*/ 3523129 h 5082988"/>
                  <a:gd name="connsiteX55" fmla="*/ 602090 w 3918675"/>
                  <a:gd name="connsiteY55" fmla="*/ 3594847 h 5082988"/>
                  <a:gd name="connsiteX56" fmla="*/ 449690 w 3918675"/>
                  <a:gd name="connsiteY56" fmla="*/ 3523129 h 5082988"/>
                  <a:gd name="connsiteX57" fmla="*/ 404867 w 3918675"/>
                  <a:gd name="connsiteY57" fmla="*/ 3496235 h 5082988"/>
                  <a:gd name="connsiteX58" fmla="*/ 369008 w 3918675"/>
                  <a:gd name="connsiteY58" fmla="*/ 3541059 h 5082988"/>
                  <a:gd name="connsiteX59" fmla="*/ 144890 w 3918675"/>
                  <a:gd name="connsiteY59" fmla="*/ 3209365 h 5082988"/>
                  <a:gd name="connsiteX60" fmla="*/ 234537 w 3918675"/>
                  <a:gd name="connsiteY60" fmla="*/ 3021106 h 5082988"/>
                  <a:gd name="connsiteX61" fmla="*/ 73173 w 3918675"/>
                  <a:gd name="connsiteY61" fmla="*/ 2904565 h 5082988"/>
                  <a:gd name="connsiteX62" fmla="*/ 171784 w 3918675"/>
                  <a:gd name="connsiteY62" fmla="*/ 2590800 h 5082988"/>
                  <a:gd name="connsiteX63" fmla="*/ 270396 w 3918675"/>
                  <a:gd name="connsiteY63" fmla="*/ 2528047 h 5082988"/>
                  <a:gd name="connsiteX64" fmla="*/ 216608 w 3918675"/>
                  <a:gd name="connsiteY64" fmla="*/ 2402541 h 5082988"/>
                  <a:gd name="connsiteX65" fmla="*/ 126961 w 3918675"/>
                  <a:gd name="connsiteY65" fmla="*/ 2402541 h 5082988"/>
                  <a:gd name="connsiteX66" fmla="*/ 198678 w 3918675"/>
                  <a:gd name="connsiteY66" fmla="*/ 2303929 h 5082988"/>
                  <a:gd name="connsiteX67" fmla="*/ 100067 w 3918675"/>
                  <a:gd name="connsiteY67" fmla="*/ 2277035 h 5082988"/>
                  <a:gd name="connsiteX68" fmla="*/ 73173 w 3918675"/>
                  <a:gd name="connsiteY68" fmla="*/ 2151529 h 5082988"/>
                  <a:gd name="connsiteX69" fmla="*/ 109031 w 3918675"/>
                  <a:gd name="connsiteY69" fmla="*/ 2106706 h 5082988"/>
                  <a:gd name="connsiteX70" fmla="*/ 109031 w 3918675"/>
                  <a:gd name="connsiteY70" fmla="*/ 2026023 h 5082988"/>
                  <a:gd name="connsiteX71" fmla="*/ 1455 w 3918675"/>
                  <a:gd name="connsiteY71" fmla="*/ 1954306 h 5082988"/>
                  <a:gd name="connsiteX72" fmla="*/ 198678 w 3918675"/>
                  <a:gd name="connsiteY72" fmla="*/ 1891553 h 5082988"/>
                  <a:gd name="connsiteX73" fmla="*/ 144890 w 3918675"/>
                  <a:gd name="connsiteY73" fmla="*/ 1855694 h 5082988"/>
                  <a:gd name="connsiteX74" fmla="*/ 216608 w 3918675"/>
                  <a:gd name="connsiteY74" fmla="*/ 1685365 h 5082988"/>
                  <a:gd name="connsiteX75" fmla="*/ 117996 w 3918675"/>
                  <a:gd name="connsiteY75" fmla="*/ 1362635 h 5082988"/>
                  <a:gd name="connsiteX76" fmla="*/ 207643 w 3918675"/>
                  <a:gd name="connsiteY76" fmla="*/ 1299882 h 5082988"/>
                  <a:gd name="connsiteX77" fmla="*/ 315220 w 3918675"/>
                  <a:gd name="connsiteY77" fmla="*/ 1389529 h 5082988"/>
                  <a:gd name="connsiteX78" fmla="*/ 467620 w 3918675"/>
                  <a:gd name="connsiteY78" fmla="*/ 1326776 h 5082988"/>
                  <a:gd name="connsiteX79" fmla="*/ 548302 w 3918675"/>
                  <a:gd name="connsiteY79" fmla="*/ 1362635 h 5082988"/>
                  <a:gd name="connsiteX80" fmla="*/ 566231 w 3918675"/>
                  <a:gd name="connsiteY80" fmla="*/ 1281953 h 5082988"/>
                  <a:gd name="connsiteX81" fmla="*/ 485549 w 3918675"/>
                  <a:gd name="connsiteY81" fmla="*/ 1237129 h 5082988"/>
                  <a:gd name="connsiteX82" fmla="*/ 620020 w 3918675"/>
                  <a:gd name="connsiteY82" fmla="*/ 1102659 h 5082988"/>
                  <a:gd name="connsiteX83" fmla="*/ 691737 w 3918675"/>
                  <a:gd name="connsiteY83" fmla="*/ 905435 h 5082988"/>
                  <a:gd name="connsiteX84" fmla="*/ 557267 w 3918675"/>
                  <a:gd name="connsiteY84" fmla="*/ 887506 h 5082988"/>
                  <a:gd name="connsiteX85" fmla="*/ 530373 w 3918675"/>
                  <a:gd name="connsiteY85" fmla="*/ 744070 h 5082988"/>
                  <a:gd name="connsiteX86" fmla="*/ 727596 w 3918675"/>
                  <a:gd name="connsiteY86" fmla="*/ 744070 h 5082988"/>
                  <a:gd name="connsiteX87" fmla="*/ 700702 w 3918675"/>
                  <a:gd name="connsiteY87" fmla="*/ 618565 h 5082988"/>
                  <a:gd name="connsiteX88" fmla="*/ 799314 w 3918675"/>
                  <a:gd name="connsiteY88" fmla="*/ 546847 h 5082988"/>
                  <a:gd name="connsiteX89" fmla="*/ 799314 w 3918675"/>
                  <a:gd name="connsiteY89" fmla="*/ 331694 h 5082988"/>
                  <a:gd name="connsiteX90" fmla="*/ 853102 w 3918675"/>
                  <a:gd name="connsiteY90" fmla="*/ 242047 h 5082988"/>
                  <a:gd name="connsiteX91" fmla="*/ 745526 w 3918675"/>
                  <a:gd name="connsiteY91" fmla="*/ 206188 h 5082988"/>
                  <a:gd name="connsiteX92" fmla="*/ 754490 w 3918675"/>
                  <a:gd name="connsiteY92" fmla="*/ 71717 h 5082988"/>
                  <a:gd name="connsiteX93" fmla="*/ 835173 w 3918675"/>
                  <a:gd name="connsiteY93" fmla="*/ 0 h 5082988"/>
                  <a:gd name="connsiteX0" fmla="*/ 3148067 w 3918675"/>
                  <a:gd name="connsiteY0" fmla="*/ 2886635 h 5082988"/>
                  <a:gd name="connsiteX1" fmla="*/ 3327361 w 3918675"/>
                  <a:gd name="connsiteY1" fmla="*/ 3030070 h 5082988"/>
                  <a:gd name="connsiteX2" fmla="*/ 3264608 w 3918675"/>
                  <a:gd name="connsiteY2" fmla="*/ 3164541 h 5082988"/>
                  <a:gd name="connsiteX3" fmla="*/ 3345290 w 3918675"/>
                  <a:gd name="connsiteY3" fmla="*/ 3334870 h 5082988"/>
                  <a:gd name="connsiteX4" fmla="*/ 3443902 w 3918675"/>
                  <a:gd name="connsiteY4" fmla="*/ 3505200 h 5082988"/>
                  <a:gd name="connsiteX5" fmla="*/ 3533549 w 3918675"/>
                  <a:gd name="connsiteY5" fmla="*/ 3496235 h 5082988"/>
                  <a:gd name="connsiteX6" fmla="*/ 3910067 w 3918675"/>
                  <a:gd name="connsiteY6" fmla="*/ 4186517 h 5082988"/>
                  <a:gd name="connsiteX7" fmla="*/ 3793526 w 3918675"/>
                  <a:gd name="connsiteY7" fmla="*/ 4105835 h 5082988"/>
                  <a:gd name="connsiteX8" fmla="*/ 3748702 w 3918675"/>
                  <a:gd name="connsiteY8" fmla="*/ 4303059 h 5082988"/>
                  <a:gd name="connsiteX9" fmla="*/ 3425973 w 3918675"/>
                  <a:gd name="connsiteY9" fmla="*/ 4455459 h 5082988"/>
                  <a:gd name="connsiteX10" fmla="*/ 3515620 w 3918675"/>
                  <a:gd name="connsiteY10" fmla="*/ 4607859 h 5082988"/>
                  <a:gd name="connsiteX11" fmla="*/ 3560443 w 3918675"/>
                  <a:gd name="connsiteY11" fmla="*/ 4688541 h 5082988"/>
                  <a:gd name="connsiteX12" fmla="*/ 3506655 w 3918675"/>
                  <a:gd name="connsiteY12" fmla="*/ 4787153 h 5082988"/>
                  <a:gd name="connsiteX13" fmla="*/ 3614231 w 3918675"/>
                  <a:gd name="connsiteY13" fmla="*/ 4805082 h 5082988"/>
                  <a:gd name="connsiteX14" fmla="*/ 3578373 w 3918675"/>
                  <a:gd name="connsiteY14" fmla="*/ 4975412 h 5082988"/>
                  <a:gd name="connsiteX15" fmla="*/ 3425973 w 3918675"/>
                  <a:gd name="connsiteY15" fmla="*/ 4921623 h 5082988"/>
                  <a:gd name="connsiteX16" fmla="*/ 3425973 w 3918675"/>
                  <a:gd name="connsiteY16" fmla="*/ 4796117 h 5082988"/>
                  <a:gd name="connsiteX17" fmla="*/ 3291502 w 3918675"/>
                  <a:gd name="connsiteY17" fmla="*/ 4849906 h 5082988"/>
                  <a:gd name="connsiteX18" fmla="*/ 3210820 w 3918675"/>
                  <a:gd name="connsiteY18" fmla="*/ 4787153 h 5082988"/>
                  <a:gd name="connsiteX19" fmla="*/ 3121173 w 3918675"/>
                  <a:gd name="connsiteY19" fmla="*/ 4751294 h 5082988"/>
                  <a:gd name="connsiteX20" fmla="*/ 3121173 w 3918675"/>
                  <a:gd name="connsiteY20" fmla="*/ 4894729 h 5082988"/>
                  <a:gd name="connsiteX21" fmla="*/ 2789478 w 3918675"/>
                  <a:gd name="connsiteY21" fmla="*/ 4867835 h 5082988"/>
                  <a:gd name="connsiteX22" fmla="*/ 2762584 w 3918675"/>
                  <a:gd name="connsiteY22" fmla="*/ 4957482 h 5082988"/>
                  <a:gd name="connsiteX23" fmla="*/ 2708796 w 3918675"/>
                  <a:gd name="connsiteY23" fmla="*/ 4957482 h 5082988"/>
                  <a:gd name="connsiteX24" fmla="*/ 2699831 w 3918675"/>
                  <a:gd name="connsiteY24" fmla="*/ 5020235 h 5082988"/>
                  <a:gd name="connsiteX25" fmla="*/ 2448820 w 3918675"/>
                  <a:gd name="connsiteY25" fmla="*/ 5029200 h 5082988"/>
                  <a:gd name="connsiteX26" fmla="*/ 2403996 w 3918675"/>
                  <a:gd name="connsiteY26" fmla="*/ 4912659 h 5082988"/>
                  <a:gd name="connsiteX27" fmla="*/ 2296420 w 3918675"/>
                  <a:gd name="connsiteY27" fmla="*/ 4921623 h 5082988"/>
                  <a:gd name="connsiteX28" fmla="*/ 2179878 w 3918675"/>
                  <a:gd name="connsiteY28" fmla="*/ 4849906 h 5082988"/>
                  <a:gd name="connsiteX29" fmla="*/ 2179878 w 3918675"/>
                  <a:gd name="connsiteY29" fmla="*/ 5029200 h 5082988"/>
                  <a:gd name="connsiteX30" fmla="*/ 2072302 w 3918675"/>
                  <a:gd name="connsiteY30" fmla="*/ 5082988 h 5082988"/>
                  <a:gd name="connsiteX31" fmla="*/ 2036443 w 3918675"/>
                  <a:gd name="connsiteY31" fmla="*/ 5029200 h 5082988"/>
                  <a:gd name="connsiteX32" fmla="*/ 1991620 w 3918675"/>
                  <a:gd name="connsiteY32" fmla="*/ 5020235 h 5082988"/>
                  <a:gd name="connsiteX33" fmla="*/ 1982655 w 3918675"/>
                  <a:gd name="connsiteY33" fmla="*/ 4912659 h 5082988"/>
                  <a:gd name="connsiteX34" fmla="*/ 1910937 w 3918675"/>
                  <a:gd name="connsiteY34" fmla="*/ 4930588 h 5082988"/>
                  <a:gd name="connsiteX35" fmla="*/ 1866114 w 3918675"/>
                  <a:gd name="connsiteY35" fmla="*/ 4885765 h 5082988"/>
                  <a:gd name="connsiteX36" fmla="*/ 1794396 w 3918675"/>
                  <a:gd name="connsiteY36" fmla="*/ 4903694 h 5082988"/>
                  <a:gd name="connsiteX37" fmla="*/ 1390984 w 3918675"/>
                  <a:gd name="connsiteY37" fmla="*/ 4778188 h 5082988"/>
                  <a:gd name="connsiteX38" fmla="*/ 1265478 w 3918675"/>
                  <a:gd name="connsiteY38" fmla="*/ 4751294 h 5082988"/>
                  <a:gd name="connsiteX39" fmla="*/ 1265478 w 3918675"/>
                  <a:gd name="connsiteY39" fmla="*/ 4652682 h 5082988"/>
                  <a:gd name="connsiteX40" fmla="*/ 1113078 w 3918675"/>
                  <a:gd name="connsiteY40" fmla="*/ 4670612 h 5082988"/>
                  <a:gd name="connsiteX41" fmla="*/ 1139973 w 3918675"/>
                  <a:gd name="connsiteY41" fmla="*/ 4760259 h 5082988"/>
                  <a:gd name="connsiteX42" fmla="*/ 1157902 w 3918675"/>
                  <a:gd name="connsiteY42" fmla="*/ 4760259 h 5082988"/>
                  <a:gd name="connsiteX43" fmla="*/ 1157902 w 3918675"/>
                  <a:gd name="connsiteY43" fmla="*/ 4831976 h 5082988"/>
                  <a:gd name="connsiteX44" fmla="*/ 1041361 w 3918675"/>
                  <a:gd name="connsiteY44" fmla="*/ 4805082 h 5082988"/>
                  <a:gd name="connsiteX45" fmla="*/ 888961 w 3918675"/>
                  <a:gd name="connsiteY45" fmla="*/ 4840941 h 5082988"/>
                  <a:gd name="connsiteX46" fmla="*/ 790349 w 3918675"/>
                  <a:gd name="connsiteY46" fmla="*/ 4796117 h 5082988"/>
                  <a:gd name="connsiteX47" fmla="*/ 709667 w 3918675"/>
                  <a:gd name="connsiteY47" fmla="*/ 4823012 h 5082988"/>
                  <a:gd name="connsiteX48" fmla="*/ 646914 w 3918675"/>
                  <a:gd name="connsiteY48" fmla="*/ 4733365 h 5082988"/>
                  <a:gd name="connsiteX49" fmla="*/ 700702 w 3918675"/>
                  <a:gd name="connsiteY49" fmla="*/ 4491317 h 5082988"/>
                  <a:gd name="connsiteX50" fmla="*/ 808278 w 3918675"/>
                  <a:gd name="connsiteY50" fmla="*/ 4087906 h 5082988"/>
                  <a:gd name="connsiteX51" fmla="*/ 1104114 w 3918675"/>
                  <a:gd name="connsiteY51" fmla="*/ 3738282 h 5082988"/>
                  <a:gd name="connsiteX52" fmla="*/ 727596 w 3918675"/>
                  <a:gd name="connsiteY52" fmla="*/ 3612776 h 5082988"/>
                  <a:gd name="connsiteX53" fmla="*/ 673808 w 3918675"/>
                  <a:gd name="connsiteY53" fmla="*/ 3523129 h 5082988"/>
                  <a:gd name="connsiteX54" fmla="*/ 602090 w 3918675"/>
                  <a:gd name="connsiteY54" fmla="*/ 3594847 h 5082988"/>
                  <a:gd name="connsiteX55" fmla="*/ 449690 w 3918675"/>
                  <a:gd name="connsiteY55" fmla="*/ 3523129 h 5082988"/>
                  <a:gd name="connsiteX56" fmla="*/ 404867 w 3918675"/>
                  <a:gd name="connsiteY56" fmla="*/ 3496235 h 5082988"/>
                  <a:gd name="connsiteX57" fmla="*/ 369008 w 3918675"/>
                  <a:gd name="connsiteY57" fmla="*/ 3541059 h 5082988"/>
                  <a:gd name="connsiteX58" fmla="*/ 144890 w 3918675"/>
                  <a:gd name="connsiteY58" fmla="*/ 3209365 h 5082988"/>
                  <a:gd name="connsiteX59" fmla="*/ 234537 w 3918675"/>
                  <a:gd name="connsiteY59" fmla="*/ 3021106 h 5082988"/>
                  <a:gd name="connsiteX60" fmla="*/ 73173 w 3918675"/>
                  <a:gd name="connsiteY60" fmla="*/ 2904565 h 5082988"/>
                  <a:gd name="connsiteX61" fmla="*/ 171784 w 3918675"/>
                  <a:gd name="connsiteY61" fmla="*/ 2590800 h 5082988"/>
                  <a:gd name="connsiteX62" fmla="*/ 270396 w 3918675"/>
                  <a:gd name="connsiteY62" fmla="*/ 2528047 h 5082988"/>
                  <a:gd name="connsiteX63" fmla="*/ 216608 w 3918675"/>
                  <a:gd name="connsiteY63" fmla="*/ 2402541 h 5082988"/>
                  <a:gd name="connsiteX64" fmla="*/ 126961 w 3918675"/>
                  <a:gd name="connsiteY64" fmla="*/ 2402541 h 5082988"/>
                  <a:gd name="connsiteX65" fmla="*/ 198678 w 3918675"/>
                  <a:gd name="connsiteY65" fmla="*/ 2303929 h 5082988"/>
                  <a:gd name="connsiteX66" fmla="*/ 100067 w 3918675"/>
                  <a:gd name="connsiteY66" fmla="*/ 2277035 h 5082988"/>
                  <a:gd name="connsiteX67" fmla="*/ 73173 w 3918675"/>
                  <a:gd name="connsiteY67" fmla="*/ 2151529 h 5082988"/>
                  <a:gd name="connsiteX68" fmla="*/ 109031 w 3918675"/>
                  <a:gd name="connsiteY68" fmla="*/ 2106706 h 5082988"/>
                  <a:gd name="connsiteX69" fmla="*/ 109031 w 3918675"/>
                  <a:gd name="connsiteY69" fmla="*/ 2026023 h 5082988"/>
                  <a:gd name="connsiteX70" fmla="*/ 1455 w 3918675"/>
                  <a:gd name="connsiteY70" fmla="*/ 1954306 h 5082988"/>
                  <a:gd name="connsiteX71" fmla="*/ 198678 w 3918675"/>
                  <a:gd name="connsiteY71" fmla="*/ 1891553 h 5082988"/>
                  <a:gd name="connsiteX72" fmla="*/ 144890 w 3918675"/>
                  <a:gd name="connsiteY72" fmla="*/ 1855694 h 5082988"/>
                  <a:gd name="connsiteX73" fmla="*/ 216608 w 3918675"/>
                  <a:gd name="connsiteY73" fmla="*/ 1685365 h 5082988"/>
                  <a:gd name="connsiteX74" fmla="*/ 117996 w 3918675"/>
                  <a:gd name="connsiteY74" fmla="*/ 1362635 h 5082988"/>
                  <a:gd name="connsiteX75" fmla="*/ 207643 w 3918675"/>
                  <a:gd name="connsiteY75" fmla="*/ 1299882 h 5082988"/>
                  <a:gd name="connsiteX76" fmla="*/ 315220 w 3918675"/>
                  <a:gd name="connsiteY76" fmla="*/ 1389529 h 5082988"/>
                  <a:gd name="connsiteX77" fmla="*/ 467620 w 3918675"/>
                  <a:gd name="connsiteY77" fmla="*/ 1326776 h 5082988"/>
                  <a:gd name="connsiteX78" fmla="*/ 548302 w 3918675"/>
                  <a:gd name="connsiteY78" fmla="*/ 1362635 h 5082988"/>
                  <a:gd name="connsiteX79" fmla="*/ 566231 w 3918675"/>
                  <a:gd name="connsiteY79" fmla="*/ 1281953 h 5082988"/>
                  <a:gd name="connsiteX80" fmla="*/ 485549 w 3918675"/>
                  <a:gd name="connsiteY80" fmla="*/ 1237129 h 5082988"/>
                  <a:gd name="connsiteX81" fmla="*/ 620020 w 3918675"/>
                  <a:gd name="connsiteY81" fmla="*/ 1102659 h 5082988"/>
                  <a:gd name="connsiteX82" fmla="*/ 691737 w 3918675"/>
                  <a:gd name="connsiteY82" fmla="*/ 905435 h 5082988"/>
                  <a:gd name="connsiteX83" fmla="*/ 557267 w 3918675"/>
                  <a:gd name="connsiteY83" fmla="*/ 887506 h 5082988"/>
                  <a:gd name="connsiteX84" fmla="*/ 530373 w 3918675"/>
                  <a:gd name="connsiteY84" fmla="*/ 744070 h 5082988"/>
                  <a:gd name="connsiteX85" fmla="*/ 727596 w 3918675"/>
                  <a:gd name="connsiteY85" fmla="*/ 744070 h 5082988"/>
                  <a:gd name="connsiteX86" fmla="*/ 700702 w 3918675"/>
                  <a:gd name="connsiteY86" fmla="*/ 618565 h 5082988"/>
                  <a:gd name="connsiteX87" fmla="*/ 799314 w 3918675"/>
                  <a:gd name="connsiteY87" fmla="*/ 546847 h 5082988"/>
                  <a:gd name="connsiteX88" fmla="*/ 799314 w 3918675"/>
                  <a:gd name="connsiteY88" fmla="*/ 331694 h 5082988"/>
                  <a:gd name="connsiteX89" fmla="*/ 853102 w 3918675"/>
                  <a:gd name="connsiteY89" fmla="*/ 242047 h 5082988"/>
                  <a:gd name="connsiteX90" fmla="*/ 745526 w 3918675"/>
                  <a:gd name="connsiteY90" fmla="*/ 206188 h 5082988"/>
                  <a:gd name="connsiteX91" fmla="*/ 754490 w 3918675"/>
                  <a:gd name="connsiteY91" fmla="*/ 71717 h 5082988"/>
                  <a:gd name="connsiteX92" fmla="*/ 835173 w 3918675"/>
                  <a:gd name="connsiteY92" fmla="*/ 0 h 5082988"/>
                  <a:gd name="connsiteX0" fmla="*/ 3327361 w 3918675"/>
                  <a:gd name="connsiteY0" fmla="*/ 3030070 h 5082988"/>
                  <a:gd name="connsiteX1" fmla="*/ 3264608 w 3918675"/>
                  <a:gd name="connsiteY1" fmla="*/ 3164541 h 5082988"/>
                  <a:gd name="connsiteX2" fmla="*/ 3345290 w 3918675"/>
                  <a:gd name="connsiteY2" fmla="*/ 3334870 h 5082988"/>
                  <a:gd name="connsiteX3" fmla="*/ 3443902 w 3918675"/>
                  <a:gd name="connsiteY3" fmla="*/ 3505200 h 5082988"/>
                  <a:gd name="connsiteX4" fmla="*/ 3533549 w 3918675"/>
                  <a:gd name="connsiteY4" fmla="*/ 3496235 h 5082988"/>
                  <a:gd name="connsiteX5" fmla="*/ 3910067 w 3918675"/>
                  <a:gd name="connsiteY5" fmla="*/ 4186517 h 5082988"/>
                  <a:gd name="connsiteX6" fmla="*/ 3793526 w 3918675"/>
                  <a:gd name="connsiteY6" fmla="*/ 4105835 h 5082988"/>
                  <a:gd name="connsiteX7" fmla="*/ 3748702 w 3918675"/>
                  <a:gd name="connsiteY7" fmla="*/ 4303059 h 5082988"/>
                  <a:gd name="connsiteX8" fmla="*/ 3425973 w 3918675"/>
                  <a:gd name="connsiteY8" fmla="*/ 4455459 h 5082988"/>
                  <a:gd name="connsiteX9" fmla="*/ 3515620 w 3918675"/>
                  <a:gd name="connsiteY9" fmla="*/ 4607859 h 5082988"/>
                  <a:gd name="connsiteX10" fmla="*/ 3560443 w 3918675"/>
                  <a:gd name="connsiteY10" fmla="*/ 4688541 h 5082988"/>
                  <a:gd name="connsiteX11" fmla="*/ 3506655 w 3918675"/>
                  <a:gd name="connsiteY11" fmla="*/ 4787153 h 5082988"/>
                  <a:gd name="connsiteX12" fmla="*/ 3614231 w 3918675"/>
                  <a:gd name="connsiteY12" fmla="*/ 4805082 h 5082988"/>
                  <a:gd name="connsiteX13" fmla="*/ 3578373 w 3918675"/>
                  <a:gd name="connsiteY13" fmla="*/ 4975412 h 5082988"/>
                  <a:gd name="connsiteX14" fmla="*/ 3425973 w 3918675"/>
                  <a:gd name="connsiteY14" fmla="*/ 4921623 h 5082988"/>
                  <a:gd name="connsiteX15" fmla="*/ 3425973 w 3918675"/>
                  <a:gd name="connsiteY15" fmla="*/ 4796117 h 5082988"/>
                  <a:gd name="connsiteX16" fmla="*/ 3291502 w 3918675"/>
                  <a:gd name="connsiteY16" fmla="*/ 4849906 h 5082988"/>
                  <a:gd name="connsiteX17" fmla="*/ 3210820 w 3918675"/>
                  <a:gd name="connsiteY17" fmla="*/ 4787153 h 5082988"/>
                  <a:gd name="connsiteX18" fmla="*/ 3121173 w 3918675"/>
                  <a:gd name="connsiteY18" fmla="*/ 4751294 h 5082988"/>
                  <a:gd name="connsiteX19" fmla="*/ 3121173 w 3918675"/>
                  <a:gd name="connsiteY19" fmla="*/ 4894729 h 5082988"/>
                  <a:gd name="connsiteX20" fmla="*/ 2789478 w 3918675"/>
                  <a:gd name="connsiteY20" fmla="*/ 4867835 h 5082988"/>
                  <a:gd name="connsiteX21" fmla="*/ 2762584 w 3918675"/>
                  <a:gd name="connsiteY21" fmla="*/ 4957482 h 5082988"/>
                  <a:gd name="connsiteX22" fmla="*/ 2708796 w 3918675"/>
                  <a:gd name="connsiteY22" fmla="*/ 4957482 h 5082988"/>
                  <a:gd name="connsiteX23" fmla="*/ 2699831 w 3918675"/>
                  <a:gd name="connsiteY23" fmla="*/ 5020235 h 5082988"/>
                  <a:gd name="connsiteX24" fmla="*/ 2448820 w 3918675"/>
                  <a:gd name="connsiteY24" fmla="*/ 5029200 h 5082988"/>
                  <a:gd name="connsiteX25" fmla="*/ 2403996 w 3918675"/>
                  <a:gd name="connsiteY25" fmla="*/ 4912659 h 5082988"/>
                  <a:gd name="connsiteX26" fmla="*/ 2296420 w 3918675"/>
                  <a:gd name="connsiteY26" fmla="*/ 4921623 h 5082988"/>
                  <a:gd name="connsiteX27" fmla="*/ 2179878 w 3918675"/>
                  <a:gd name="connsiteY27" fmla="*/ 4849906 h 5082988"/>
                  <a:gd name="connsiteX28" fmla="*/ 2179878 w 3918675"/>
                  <a:gd name="connsiteY28" fmla="*/ 5029200 h 5082988"/>
                  <a:gd name="connsiteX29" fmla="*/ 2072302 w 3918675"/>
                  <a:gd name="connsiteY29" fmla="*/ 5082988 h 5082988"/>
                  <a:gd name="connsiteX30" fmla="*/ 2036443 w 3918675"/>
                  <a:gd name="connsiteY30" fmla="*/ 5029200 h 5082988"/>
                  <a:gd name="connsiteX31" fmla="*/ 1991620 w 3918675"/>
                  <a:gd name="connsiteY31" fmla="*/ 5020235 h 5082988"/>
                  <a:gd name="connsiteX32" fmla="*/ 1982655 w 3918675"/>
                  <a:gd name="connsiteY32" fmla="*/ 4912659 h 5082988"/>
                  <a:gd name="connsiteX33" fmla="*/ 1910937 w 3918675"/>
                  <a:gd name="connsiteY33" fmla="*/ 4930588 h 5082988"/>
                  <a:gd name="connsiteX34" fmla="*/ 1866114 w 3918675"/>
                  <a:gd name="connsiteY34" fmla="*/ 4885765 h 5082988"/>
                  <a:gd name="connsiteX35" fmla="*/ 1794396 w 3918675"/>
                  <a:gd name="connsiteY35" fmla="*/ 4903694 h 5082988"/>
                  <a:gd name="connsiteX36" fmla="*/ 1390984 w 3918675"/>
                  <a:gd name="connsiteY36" fmla="*/ 4778188 h 5082988"/>
                  <a:gd name="connsiteX37" fmla="*/ 1265478 w 3918675"/>
                  <a:gd name="connsiteY37" fmla="*/ 4751294 h 5082988"/>
                  <a:gd name="connsiteX38" fmla="*/ 1265478 w 3918675"/>
                  <a:gd name="connsiteY38" fmla="*/ 4652682 h 5082988"/>
                  <a:gd name="connsiteX39" fmla="*/ 1113078 w 3918675"/>
                  <a:gd name="connsiteY39" fmla="*/ 4670612 h 5082988"/>
                  <a:gd name="connsiteX40" fmla="*/ 1139973 w 3918675"/>
                  <a:gd name="connsiteY40" fmla="*/ 4760259 h 5082988"/>
                  <a:gd name="connsiteX41" fmla="*/ 1157902 w 3918675"/>
                  <a:gd name="connsiteY41" fmla="*/ 4760259 h 5082988"/>
                  <a:gd name="connsiteX42" fmla="*/ 1157902 w 3918675"/>
                  <a:gd name="connsiteY42" fmla="*/ 4831976 h 5082988"/>
                  <a:gd name="connsiteX43" fmla="*/ 1041361 w 3918675"/>
                  <a:gd name="connsiteY43" fmla="*/ 4805082 h 5082988"/>
                  <a:gd name="connsiteX44" fmla="*/ 888961 w 3918675"/>
                  <a:gd name="connsiteY44" fmla="*/ 4840941 h 5082988"/>
                  <a:gd name="connsiteX45" fmla="*/ 790349 w 3918675"/>
                  <a:gd name="connsiteY45" fmla="*/ 4796117 h 5082988"/>
                  <a:gd name="connsiteX46" fmla="*/ 709667 w 3918675"/>
                  <a:gd name="connsiteY46" fmla="*/ 4823012 h 5082988"/>
                  <a:gd name="connsiteX47" fmla="*/ 646914 w 3918675"/>
                  <a:gd name="connsiteY47" fmla="*/ 4733365 h 5082988"/>
                  <a:gd name="connsiteX48" fmla="*/ 700702 w 3918675"/>
                  <a:gd name="connsiteY48" fmla="*/ 4491317 h 5082988"/>
                  <a:gd name="connsiteX49" fmla="*/ 808278 w 3918675"/>
                  <a:gd name="connsiteY49" fmla="*/ 4087906 h 5082988"/>
                  <a:gd name="connsiteX50" fmla="*/ 1104114 w 3918675"/>
                  <a:gd name="connsiteY50" fmla="*/ 3738282 h 5082988"/>
                  <a:gd name="connsiteX51" fmla="*/ 727596 w 3918675"/>
                  <a:gd name="connsiteY51" fmla="*/ 3612776 h 5082988"/>
                  <a:gd name="connsiteX52" fmla="*/ 673808 w 3918675"/>
                  <a:gd name="connsiteY52" fmla="*/ 3523129 h 5082988"/>
                  <a:gd name="connsiteX53" fmla="*/ 602090 w 3918675"/>
                  <a:gd name="connsiteY53" fmla="*/ 3594847 h 5082988"/>
                  <a:gd name="connsiteX54" fmla="*/ 449690 w 3918675"/>
                  <a:gd name="connsiteY54" fmla="*/ 3523129 h 5082988"/>
                  <a:gd name="connsiteX55" fmla="*/ 404867 w 3918675"/>
                  <a:gd name="connsiteY55" fmla="*/ 3496235 h 5082988"/>
                  <a:gd name="connsiteX56" fmla="*/ 369008 w 3918675"/>
                  <a:gd name="connsiteY56" fmla="*/ 3541059 h 5082988"/>
                  <a:gd name="connsiteX57" fmla="*/ 144890 w 3918675"/>
                  <a:gd name="connsiteY57" fmla="*/ 3209365 h 5082988"/>
                  <a:gd name="connsiteX58" fmla="*/ 234537 w 3918675"/>
                  <a:gd name="connsiteY58" fmla="*/ 3021106 h 5082988"/>
                  <a:gd name="connsiteX59" fmla="*/ 73173 w 3918675"/>
                  <a:gd name="connsiteY59" fmla="*/ 2904565 h 5082988"/>
                  <a:gd name="connsiteX60" fmla="*/ 171784 w 3918675"/>
                  <a:gd name="connsiteY60" fmla="*/ 2590800 h 5082988"/>
                  <a:gd name="connsiteX61" fmla="*/ 270396 w 3918675"/>
                  <a:gd name="connsiteY61" fmla="*/ 2528047 h 5082988"/>
                  <a:gd name="connsiteX62" fmla="*/ 216608 w 3918675"/>
                  <a:gd name="connsiteY62" fmla="*/ 2402541 h 5082988"/>
                  <a:gd name="connsiteX63" fmla="*/ 126961 w 3918675"/>
                  <a:gd name="connsiteY63" fmla="*/ 2402541 h 5082988"/>
                  <a:gd name="connsiteX64" fmla="*/ 198678 w 3918675"/>
                  <a:gd name="connsiteY64" fmla="*/ 2303929 h 5082988"/>
                  <a:gd name="connsiteX65" fmla="*/ 100067 w 3918675"/>
                  <a:gd name="connsiteY65" fmla="*/ 2277035 h 5082988"/>
                  <a:gd name="connsiteX66" fmla="*/ 73173 w 3918675"/>
                  <a:gd name="connsiteY66" fmla="*/ 2151529 h 5082988"/>
                  <a:gd name="connsiteX67" fmla="*/ 109031 w 3918675"/>
                  <a:gd name="connsiteY67" fmla="*/ 2106706 h 5082988"/>
                  <a:gd name="connsiteX68" fmla="*/ 109031 w 3918675"/>
                  <a:gd name="connsiteY68" fmla="*/ 2026023 h 5082988"/>
                  <a:gd name="connsiteX69" fmla="*/ 1455 w 3918675"/>
                  <a:gd name="connsiteY69" fmla="*/ 1954306 h 5082988"/>
                  <a:gd name="connsiteX70" fmla="*/ 198678 w 3918675"/>
                  <a:gd name="connsiteY70" fmla="*/ 1891553 h 5082988"/>
                  <a:gd name="connsiteX71" fmla="*/ 144890 w 3918675"/>
                  <a:gd name="connsiteY71" fmla="*/ 1855694 h 5082988"/>
                  <a:gd name="connsiteX72" fmla="*/ 216608 w 3918675"/>
                  <a:gd name="connsiteY72" fmla="*/ 1685365 h 5082988"/>
                  <a:gd name="connsiteX73" fmla="*/ 117996 w 3918675"/>
                  <a:gd name="connsiteY73" fmla="*/ 1362635 h 5082988"/>
                  <a:gd name="connsiteX74" fmla="*/ 207643 w 3918675"/>
                  <a:gd name="connsiteY74" fmla="*/ 1299882 h 5082988"/>
                  <a:gd name="connsiteX75" fmla="*/ 315220 w 3918675"/>
                  <a:gd name="connsiteY75" fmla="*/ 1389529 h 5082988"/>
                  <a:gd name="connsiteX76" fmla="*/ 467620 w 3918675"/>
                  <a:gd name="connsiteY76" fmla="*/ 1326776 h 5082988"/>
                  <a:gd name="connsiteX77" fmla="*/ 548302 w 3918675"/>
                  <a:gd name="connsiteY77" fmla="*/ 1362635 h 5082988"/>
                  <a:gd name="connsiteX78" fmla="*/ 566231 w 3918675"/>
                  <a:gd name="connsiteY78" fmla="*/ 1281953 h 5082988"/>
                  <a:gd name="connsiteX79" fmla="*/ 485549 w 3918675"/>
                  <a:gd name="connsiteY79" fmla="*/ 1237129 h 5082988"/>
                  <a:gd name="connsiteX80" fmla="*/ 620020 w 3918675"/>
                  <a:gd name="connsiteY80" fmla="*/ 1102659 h 5082988"/>
                  <a:gd name="connsiteX81" fmla="*/ 691737 w 3918675"/>
                  <a:gd name="connsiteY81" fmla="*/ 905435 h 5082988"/>
                  <a:gd name="connsiteX82" fmla="*/ 557267 w 3918675"/>
                  <a:gd name="connsiteY82" fmla="*/ 887506 h 5082988"/>
                  <a:gd name="connsiteX83" fmla="*/ 530373 w 3918675"/>
                  <a:gd name="connsiteY83" fmla="*/ 744070 h 5082988"/>
                  <a:gd name="connsiteX84" fmla="*/ 727596 w 3918675"/>
                  <a:gd name="connsiteY84" fmla="*/ 744070 h 5082988"/>
                  <a:gd name="connsiteX85" fmla="*/ 700702 w 3918675"/>
                  <a:gd name="connsiteY85" fmla="*/ 618565 h 5082988"/>
                  <a:gd name="connsiteX86" fmla="*/ 799314 w 3918675"/>
                  <a:gd name="connsiteY86" fmla="*/ 546847 h 5082988"/>
                  <a:gd name="connsiteX87" fmla="*/ 799314 w 3918675"/>
                  <a:gd name="connsiteY87" fmla="*/ 331694 h 5082988"/>
                  <a:gd name="connsiteX88" fmla="*/ 853102 w 3918675"/>
                  <a:gd name="connsiteY88" fmla="*/ 242047 h 5082988"/>
                  <a:gd name="connsiteX89" fmla="*/ 745526 w 3918675"/>
                  <a:gd name="connsiteY89" fmla="*/ 206188 h 5082988"/>
                  <a:gd name="connsiteX90" fmla="*/ 754490 w 3918675"/>
                  <a:gd name="connsiteY90" fmla="*/ 71717 h 5082988"/>
                  <a:gd name="connsiteX91" fmla="*/ 835173 w 3918675"/>
                  <a:gd name="connsiteY91" fmla="*/ 0 h 5082988"/>
                  <a:gd name="connsiteX0" fmla="*/ 3264608 w 3918675"/>
                  <a:gd name="connsiteY0" fmla="*/ 3164541 h 5082988"/>
                  <a:gd name="connsiteX1" fmla="*/ 3345290 w 3918675"/>
                  <a:gd name="connsiteY1" fmla="*/ 3334870 h 5082988"/>
                  <a:gd name="connsiteX2" fmla="*/ 3443902 w 3918675"/>
                  <a:gd name="connsiteY2" fmla="*/ 3505200 h 5082988"/>
                  <a:gd name="connsiteX3" fmla="*/ 3533549 w 3918675"/>
                  <a:gd name="connsiteY3" fmla="*/ 3496235 h 5082988"/>
                  <a:gd name="connsiteX4" fmla="*/ 3910067 w 3918675"/>
                  <a:gd name="connsiteY4" fmla="*/ 4186517 h 5082988"/>
                  <a:gd name="connsiteX5" fmla="*/ 3793526 w 3918675"/>
                  <a:gd name="connsiteY5" fmla="*/ 4105835 h 5082988"/>
                  <a:gd name="connsiteX6" fmla="*/ 3748702 w 3918675"/>
                  <a:gd name="connsiteY6" fmla="*/ 4303059 h 5082988"/>
                  <a:gd name="connsiteX7" fmla="*/ 3425973 w 3918675"/>
                  <a:gd name="connsiteY7" fmla="*/ 4455459 h 5082988"/>
                  <a:gd name="connsiteX8" fmla="*/ 3515620 w 3918675"/>
                  <a:gd name="connsiteY8" fmla="*/ 4607859 h 5082988"/>
                  <a:gd name="connsiteX9" fmla="*/ 3560443 w 3918675"/>
                  <a:gd name="connsiteY9" fmla="*/ 4688541 h 5082988"/>
                  <a:gd name="connsiteX10" fmla="*/ 3506655 w 3918675"/>
                  <a:gd name="connsiteY10" fmla="*/ 4787153 h 5082988"/>
                  <a:gd name="connsiteX11" fmla="*/ 3614231 w 3918675"/>
                  <a:gd name="connsiteY11" fmla="*/ 4805082 h 5082988"/>
                  <a:gd name="connsiteX12" fmla="*/ 3578373 w 3918675"/>
                  <a:gd name="connsiteY12" fmla="*/ 4975412 h 5082988"/>
                  <a:gd name="connsiteX13" fmla="*/ 3425973 w 3918675"/>
                  <a:gd name="connsiteY13" fmla="*/ 4921623 h 5082988"/>
                  <a:gd name="connsiteX14" fmla="*/ 3425973 w 3918675"/>
                  <a:gd name="connsiteY14" fmla="*/ 4796117 h 5082988"/>
                  <a:gd name="connsiteX15" fmla="*/ 3291502 w 3918675"/>
                  <a:gd name="connsiteY15" fmla="*/ 4849906 h 5082988"/>
                  <a:gd name="connsiteX16" fmla="*/ 3210820 w 3918675"/>
                  <a:gd name="connsiteY16" fmla="*/ 4787153 h 5082988"/>
                  <a:gd name="connsiteX17" fmla="*/ 3121173 w 3918675"/>
                  <a:gd name="connsiteY17" fmla="*/ 4751294 h 5082988"/>
                  <a:gd name="connsiteX18" fmla="*/ 3121173 w 3918675"/>
                  <a:gd name="connsiteY18" fmla="*/ 4894729 h 5082988"/>
                  <a:gd name="connsiteX19" fmla="*/ 2789478 w 3918675"/>
                  <a:gd name="connsiteY19" fmla="*/ 4867835 h 5082988"/>
                  <a:gd name="connsiteX20" fmla="*/ 2762584 w 3918675"/>
                  <a:gd name="connsiteY20" fmla="*/ 4957482 h 5082988"/>
                  <a:gd name="connsiteX21" fmla="*/ 2708796 w 3918675"/>
                  <a:gd name="connsiteY21" fmla="*/ 4957482 h 5082988"/>
                  <a:gd name="connsiteX22" fmla="*/ 2699831 w 3918675"/>
                  <a:gd name="connsiteY22" fmla="*/ 5020235 h 5082988"/>
                  <a:gd name="connsiteX23" fmla="*/ 2448820 w 3918675"/>
                  <a:gd name="connsiteY23" fmla="*/ 5029200 h 5082988"/>
                  <a:gd name="connsiteX24" fmla="*/ 2403996 w 3918675"/>
                  <a:gd name="connsiteY24" fmla="*/ 4912659 h 5082988"/>
                  <a:gd name="connsiteX25" fmla="*/ 2296420 w 3918675"/>
                  <a:gd name="connsiteY25" fmla="*/ 4921623 h 5082988"/>
                  <a:gd name="connsiteX26" fmla="*/ 2179878 w 3918675"/>
                  <a:gd name="connsiteY26" fmla="*/ 4849906 h 5082988"/>
                  <a:gd name="connsiteX27" fmla="*/ 2179878 w 3918675"/>
                  <a:gd name="connsiteY27" fmla="*/ 5029200 h 5082988"/>
                  <a:gd name="connsiteX28" fmla="*/ 2072302 w 3918675"/>
                  <a:gd name="connsiteY28" fmla="*/ 5082988 h 5082988"/>
                  <a:gd name="connsiteX29" fmla="*/ 2036443 w 3918675"/>
                  <a:gd name="connsiteY29" fmla="*/ 5029200 h 5082988"/>
                  <a:gd name="connsiteX30" fmla="*/ 1991620 w 3918675"/>
                  <a:gd name="connsiteY30" fmla="*/ 5020235 h 5082988"/>
                  <a:gd name="connsiteX31" fmla="*/ 1982655 w 3918675"/>
                  <a:gd name="connsiteY31" fmla="*/ 4912659 h 5082988"/>
                  <a:gd name="connsiteX32" fmla="*/ 1910937 w 3918675"/>
                  <a:gd name="connsiteY32" fmla="*/ 4930588 h 5082988"/>
                  <a:gd name="connsiteX33" fmla="*/ 1866114 w 3918675"/>
                  <a:gd name="connsiteY33" fmla="*/ 4885765 h 5082988"/>
                  <a:gd name="connsiteX34" fmla="*/ 1794396 w 3918675"/>
                  <a:gd name="connsiteY34" fmla="*/ 4903694 h 5082988"/>
                  <a:gd name="connsiteX35" fmla="*/ 1390984 w 3918675"/>
                  <a:gd name="connsiteY35" fmla="*/ 4778188 h 5082988"/>
                  <a:gd name="connsiteX36" fmla="*/ 1265478 w 3918675"/>
                  <a:gd name="connsiteY36" fmla="*/ 4751294 h 5082988"/>
                  <a:gd name="connsiteX37" fmla="*/ 1265478 w 3918675"/>
                  <a:gd name="connsiteY37" fmla="*/ 4652682 h 5082988"/>
                  <a:gd name="connsiteX38" fmla="*/ 1113078 w 3918675"/>
                  <a:gd name="connsiteY38" fmla="*/ 4670612 h 5082988"/>
                  <a:gd name="connsiteX39" fmla="*/ 1139973 w 3918675"/>
                  <a:gd name="connsiteY39" fmla="*/ 4760259 h 5082988"/>
                  <a:gd name="connsiteX40" fmla="*/ 1157902 w 3918675"/>
                  <a:gd name="connsiteY40" fmla="*/ 4760259 h 5082988"/>
                  <a:gd name="connsiteX41" fmla="*/ 1157902 w 3918675"/>
                  <a:gd name="connsiteY41" fmla="*/ 4831976 h 5082988"/>
                  <a:gd name="connsiteX42" fmla="*/ 1041361 w 3918675"/>
                  <a:gd name="connsiteY42" fmla="*/ 4805082 h 5082988"/>
                  <a:gd name="connsiteX43" fmla="*/ 888961 w 3918675"/>
                  <a:gd name="connsiteY43" fmla="*/ 4840941 h 5082988"/>
                  <a:gd name="connsiteX44" fmla="*/ 790349 w 3918675"/>
                  <a:gd name="connsiteY44" fmla="*/ 4796117 h 5082988"/>
                  <a:gd name="connsiteX45" fmla="*/ 709667 w 3918675"/>
                  <a:gd name="connsiteY45" fmla="*/ 4823012 h 5082988"/>
                  <a:gd name="connsiteX46" fmla="*/ 646914 w 3918675"/>
                  <a:gd name="connsiteY46" fmla="*/ 4733365 h 5082988"/>
                  <a:gd name="connsiteX47" fmla="*/ 700702 w 3918675"/>
                  <a:gd name="connsiteY47" fmla="*/ 4491317 h 5082988"/>
                  <a:gd name="connsiteX48" fmla="*/ 808278 w 3918675"/>
                  <a:gd name="connsiteY48" fmla="*/ 4087906 h 5082988"/>
                  <a:gd name="connsiteX49" fmla="*/ 1104114 w 3918675"/>
                  <a:gd name="connsiteY49" fmla="*/ 3738282 h 5082988"/>
                  <a:gd name="connsiteX50" fmla="*/ 727596 w 3918675"/>
                  <a:gd name="connsiteY50" fmla="*/ 3612776 h 5082988"/>
                  <a:gd name="connsiteX51" fmla="*/ 673808 w 3918675"/>
                  <a:gd name="connsiteY51" fmla="*/ 3523129 h 5082988"/>
                  <a:gd name="connsiteX52" fmla="*/ 602090 w 3918675"/>
                  <a:gd name="connsiteY52" fmla="*/ 3594847 h 5082988"/>
                  <a:gd name="connsiteX53" fmla="*/ 449690 w 3918675"/>
                  <a:gd name="connsiteY53" fmla="*/ 3523129 h 5082988"/>
                  <a:gd name="connsiteX54" fmla="*/ 404867 w 3918675"/>
                  <a:gd name="connsiteY54" fmla="*/ 3496235 h 5082988"/>
                  <a:gd name="connsiteX55" fmla="*/ 369008 w 3918675"/>
                  <a:gd name="connsiteY55" fmla="*/ 3541059 h 5082988"/>
                  <a:gd name="connsiteX56" fmla="*/ 144890 w 3918675"/>
                  <a:gd name="connsiteY56" fmla="*/ 3209365 h 5082988"/>
                  <a:gd name="connsiteX57" fmla="*/ 234537 w 3918675"/>
                  <a:gd name="connsiteY57" fmla="*/ 3021106 h 5082988"/>
                  <a:gd name="connsiteX58" fmla="*/ 73173 w 3918675"/>
                  <a:gd name="connsiteY58" fmla="*/ 2904565 h 5082988"/>
                  <a:gd name="connsiteX59" fmla="*/ 171784 w 3918675"/>
                  <a:gd name="connsiteY59" fmla="*/ 2590800 h 5082988"/>
                  <a:gd name="connsiteX60" fmla="*/ 270396 w 3918675"/>
                  <a:gd name="connsiteY60" fmla="*/ 2528047 h 5082988"/>
                  <a:gd name="connsiteX61" fmla="*/ 216608 w 3918675"/>
                  <a:gd name="connsiteY61" fmla="*/ 2402541 h 5082988"/>
                  <a:gd name="connsiteX62" fmla="*/ 126961 w 3918675"/>
                  <a:gd name="connsiteY62" fmla="*/ 2402541 h 5082988"/>
                  <a:gd name="connsiteX63" fmla="*/ 198678 w 3918675"/>
                  <a:gd name="connsiteY63" fmla="*/ 2303929 h 5082988"/>
                  <a:gd name="connsiteX64" fmla="*/ 100067 w 3918675"/>
                  <a:gd name="connsiteY64" fmla="*/ 2277035 h 5082988"/>
                  <a:gd name="connsiteX65" fmla="*/ 73173 w 3918675"/>
                  <a:gd name="connsiteY65" fmla="*/ 2151529 h 5082988"/>
                  <a:gd name="connsiteX66" fmla="*/ 109031 w 3918675"/>
                  <a:gd name="connsiteY66" fmla="*/ 2106706 h 5082988"/>
                  <a:gd name="connsiteX67" fmla="*/ 109031 w 3918675"/>
                  <a:gd name="connsiteY67" fmla="*/ 2026023 h 5082988"/>
                  <a:gd name="connsiteX68" fmla="*/ 1455 w 3918675"/>
                  <a:gd name="connsiteY68" fmla="*/ 1954306 h 5082988"/>
                  <a:gd name="connsiteX69" fmla="*/ 198678 w 3918675"/>
                  <a:gd name="connsiteY69" fmla="*/ 1891553 h 5082988"/>
                  <a:gd name="connsiteX70" fmla="*/ 144890 w 3918675"/>
                  <a:gd name="connsiteY70" fmla="*/ 1855694 h 5082988"/>
                  <a:gd name="connsiteX71" fmla="*/ 216608 w 3918675"/>
                  <a:gd name="connsiteY71" fmla="*/ 1685365 h 5082988"/>
                  <a:gd name="connsiteX72" fmla="*/ 117996 w 3918675"/>
                  <a:gd name="connsiteY72" fmla="*/ 1362635 h 5082988"/>
                  <a:gd name="connsiteX73" fmla="*/ 207643 w 3918675"/>
                  <a:gd name="connsiteY73" fmla="*/ 1299882 h 5082988"/>
                  <a:gd name="connsiteX74" fmla="*/ 315220 w 3918675"/>
                  <a:gd name="connsiteY74" fmla="*/ 1389529 h 5082988"/>
                  <a:gd name="connsiteX75" fmla="*/ 467620 w 3918675"/>
                  <a:gd name="connsiteY75" fmla="*/ 1326776 h 5082988"/>
                  <a:gd name="connsiteX76" fmla="*/ 548302 w 3918675"/>
                  <a:gd name="connsiteY76" fmla="*/ 1362635 h 5082988"/>
                  <a:gd name="connsiteX77" fmla="*/ 566231 w 3918675"/>
                  <a:gd name="connsiteY77" fmla="*/ 1281953 h 5082988"/>
                  <a:gd name="connsiteX78" fmla="*/ 485549 w 3918675"/>
                  <a:gd name="connsiteY78" fmla="*/ 1237129 h 5082988"/>
                  <a:gd name="connsiteX79" fmla="*/ 620020 w 3918675"/>
                  <a:gd name="connsiteY79" fmla="*/ 1102659 h 5082988"/>
                  <a:gd name="connsiteX80" fmla="*/ 691737 w 3918675"/>
                  <a:gd name="connsiteY80" fmla="*/ 905435 h 5082988"/>
                  <a:gd name="connsiteX81" fmla="*/ 557267 w 3918675"/>
                  <a:gd name="connsiteY81" fmla="*/ 887506 h 5082988"/>
                  <a:gd name="connsiteX82" fmla="*/ 530373 w 3918675"/>
                  <a:gd name="connsiteY82" fmla="*/ 744070 h 5082988"/>
                  <a:gd name="connsiteX83" fmla="*/ 727596 w 3918675"/>
                  <a:gd name="connsiteY83" fmla="*/ 744070 h 5082988"/>
                  <a:gd name="connsiteX84" fmla="*/ 700702 w 3918675"/>
                  <a:gd name="connsiteY84" fmla="*/ 618565 h 5082988"/>
                  <a:gd name="connsiteX85" fmla="*/ 799314 w 3918675"/>
                  <a:gd name="connsiteY85" fmla="*/ 546847 h 5082988"/>
                  <a:gd name="connsiteX86" fmla="*/ 799314 w 3918675"/>
                  <a:gd name="connsiteY86" fmla="*/ 331694 h 5082988"/>
                  <a:gd name="connsiteX87" fmla="*/ 853102 w 3918675"/>
                  <a:gd name="connsiteY87" fmla="*/ 242047 h 5082988"/>
                  <a:gd name="connsiteX88" fmla="*/ 745526 w 3918675"/>
                  <a:gd name="connsiteY88" fmla="*/ 206188 h 5082988"/>
                  <a:gd name="connsiteX89" fmla="*/ 754490 w 3918675"/>
                  <a:gd name="connsiteY89" fmla="*/ 71717 h 5082988"/>
                  <a:gd name="connsiteX90" fmla="*/ 835173 w 3918675"/>
                  <a:gd name="connsiteY90" fmla="*/ 0 h 5082988"/>
                  <a:gd name="connsiteX0" fmla="*/ 3345290 w 3918675"/>
                  <a:gd name="connsiteY0" fmla="*/ 3334870 h 5082988"/>
                  <a:gd name="connsiteX1" fmla="*/ 3443902 w 3918675"/>
                  <a:gd name="connsiteY1" fmla="*/ 3505200 h 5082988"/>
                  <a:gd name="connsiteX2" fmla="*/ 3533549 w 3918675"/>
                  <a:gd name="connsiteY2" fmla="*/ 3496235 h 5082988"/>
                  <a:gd name="connsiteX3" fmla="*/ 3910067 w 3918675"/>
                  <a:gd name="connsiteY3" fmla="*/ 4186517 h 5082988"/>
                  <a:gd name="connsiteX4" fmla="*/ 3793526 w 3918675"/>
                  <a:gd name="connsiteY4" fmla="*/ 4105835 h 5082988"/>
                  <a:gd name="connsiteX5" fmla="*/ 3748702 w 3918675"/>
                  <a:gd name="connsiteY5" fmla="*/ 4303059 h 5082988"/>
                  <a:gd name="connsiteX6" fmla="*/ 3425973 w 3918675"/>
                  <a:gd name="connsiteY6" fmla="*/ 4455459 h 5082988"/>
                  <a:gd name="connsiteX7" fmla="*/ 3515620 w 3918675"/>
                  <a:gd name="connsiteY7" fmla="*/ 4607859 h 5082988"/>
                  <a:gd name="connsiteX8" fmla="*/ 3560443 w 3918675"/>
                  <a:gd name="connsiteY8" fmla="*/ 4688541 h 5082988"/>
                  <a:gd name="connsiteX9" fmla="*/ 3506655 w 3918675"/>
                  <a:gd name="connsiteY9" fmla="*/ 4787153 h 5082988"/>
                  <a:gd name="connsiteX10" fmla="*/ 3614231 w 3918675"/>
                  <a:gd name="connsiteY10" fmla="*/ 4805082 h 5082988"/>
                  <a:gd name="connsiteX11" fmla="*/ 3578373 w 3918675"/>
                  <a:gd name="connsiteY11" fmla="*/ 4975412 h 5082988"/>
                  <a:gd name="connsiteX12" fmla="*/ 3425973 w 3918675"/>
                  <a:gd name="connsiteY12" fmla="*/ 4921623 h 5082988"/>
                  <a:gd name="connsiteX13" fmla="*/ 3425973 w 3918675"/>
                  <a:gd name="connsiteY13" fmla="*/ 4796117 h 5082988"/>
                  <a:gd name="connsiteX14" fmla="*/ 3291502 w 3918675"/>
                  <a:gd name="connsiteY14" fmla="*/ 4849906 h 5082988"/>
                  <a:gd name="connsiteX15" fmla="*/ 3210820 w 3918675"/>
                  <a:gd name="connsiteY15" fmla="*/ 4787153 h 5082988"/>
                  <a:gd name="connsiteX16" fmla="*/ 3121173 w 3918675"/>
                  <a:gd name="connsiteY16" fmla="*/ 4751294 h 5082988"/>
                  <a:gd name="connsiteX17" fmla="*/ 3121173 w 3918675"/>
                  <a:gd name="connsiteY17" fmla="*/ 4894729 h 5082988"/>
                  <a:gd name="connsiteX18" fmla="*/ 2789478 w 3918675"/>
                  <a:gd name="connsiteY18" fmla="*/ 4867835 h 5082988"/>
                  <a:gd name="connsiteX19" fmla="*/ 2762584 w 3918675"/>
                  <a:gd name="connsiteY19" fmla="*/ 4957482 h 5082988"/>
                  <a:gd name="connsiteX20" fmla="*/ 2708796 w 3918675"/>
                  <a:gd name="connsiteY20" fmla="*/ 4957482 h 5082988"/>
                  <a:gd name="connsiteX21" fmla="*/ 2699831 w 3918675"/>
                  <a:gd name="connsiteY21" fmla="*/ 5020235 h 5082988"/>
                  <a:gd name="connsiteX22" fmla="*/ 2448820 w 3918675"/>
                  <a:gd name="connsiteY22" fmla="*/ 5029200 h 5082988"/>
                  <a:gd name="connsiteX23" fmla="*/ 2403996 w 3918675"/>
                  <a:gd name="connsiteY23" fmla="*/ 4912659 h 5082988"/>
                  <a:gd name="connsiteX24" fmla="*/ 2296420 w 3918675"/>
                  <a:gd name="connsiteY24" fmla="*/ 4921623 h 5082988"/>
                  <a:gd name="connsiteX25" fmla="*/ 2179878 w 3918675"/>
                  <a:gd name="connsiteY25" fmla="*/ 4849906 h 5082988"/>
                  <a:gd name="connsiteX26" fmla="*/ 2179878 w 3918675"/>
                  <a:gd name="connsiteY26" fmla="*/ 5029200 h 5082988"/>
                  <a:gd name="connsiteX27" fmla="*/ 2072302 w 3918675"/>
                  <a:gd name="connsiteY27" fmla="*/ 5082988 h 5082988"/>
                  <a:gd name="connsiteX28" fmla="*/ 2036443 w 3918675"/>
                  <a:gd name="connsiteY28" fmla="*/ 5029200 h 5082988"/>
                  <a:gd name="connsiteX29" fmla="*/ 1991620 w 3918675"/>
                  <a:gd name="connsiteY29" fmla="*/ 5020235 h 5082988"/>
                  <a:gd name="connsiteX30" fmla="*/ 1982655 w 3918675"/>
                  <a:gd name="connsiteY30" fmla="*/ 4912659 h 5082988"/>
                  <a:gd name="connsiteX31" fmla="*/ 1910937 w 3918675"/>
                  <a:gd name="connsiteY31" fmla="*/ 4930588 h 5082988"/>
                  <a:gd name="connsiteX32" fmla="*/ 1866114 w 3918675"/>
                  <a:gd name="connsiteY32" fmla="*/ 4885765 h 5082988"/>
                  <a:gd name="connsiteX33" fmla="*/ 1794396 w 3918675"/>
                  <a:gd name="connsiteY33" fmla="*/ 4903694 h 5082988"/>
                  <a:gd name="connsiteX34" fmla="*/ 1390984 w 3918675"/>
                  <a:gd name="connsiteY34" fmla="*/ 4778188 h 5082988"/>
                  <a:gd name="connsiteX35" fmla="*/ 1265478 w 3918675"/>
                  <a:gd name="connsiteY35" fmla="*/ 4751294 h 5082988"/>
                  <a:gd name="connsiteX36" fmla="*/ 1265478 w 3918675"/>
                  <a:gd name="connsiteY36" fmla="*/ 4652682 h 5082988"/>
                  <a:gd name="connsiteX37" fmla="*/ 1113078 w 3918675"/>
                  <a:gd name="connsiteY37" fmla="*/ 4670612 h 5082988"/>
                  <a:gd name="connsiteX38" fmla="*/ 1139973 w 3918675"/>
                  <a:gd name="connsiteY38" fmla="*/ 4760259 h 5082988"/>
                  <a:gd name="connsiteX39" fmla="*/ 1157902 w 3918675"/>
                  <a:gd name="connsiteY39" fmla="*/ 4760259 h 5082988"/>
                  <a:gd name="connsiteX40" fmla="*/ 1157902 w 3918675"/>
                  <a:gd name="connsiteY40" fmla="*/ 4831976 h 5082988"/>
                  <a:gd name="connsiteX41" fmla="*/ 1041361 w 3918675"/>
                  <a:gd name="connsiteY41" fmla="*/ 4805082 h 5082988"/>
                  <a:gd name="connsiteX42" fmla="*/ 888961 w 3918675"/>
                  <a:gd name="connsiteY42" fmla="*/ 4840941 h 5082988"/>
                  <a:gd name="connsiteX43" fmla="*/ 790349 w 3918675"/>
                  <a:gd name="connsiteY43" fmla="*/ 4796117 h 5082988"/>
                  <a:gd name="connsiteX44" fmla="*/ 709667 w 3918675"/>
                  <a:gd name="connsiteY44" fmla="*/ 4823012 h 5082988"/>
                  <a:gd name="connsiteX45" fmla="*/ 646914 w 3918675"/>
                  <a:gd name="connsiteY45" fmla="*/ 4733365 h 5082988"/>
                  <a:gd name="connsiteX46" fmla="*/ 700702 w 3918675"/>
                  <a:gd name="connsiteY46" fmla="*/ 4491317 h 5082988"/>
                  <a:gd name="connsiteX47" fmla="*/ 808278 w 3918675"/>
                  <a:gd name="connsiteY47" fmla="*/ 4087906 h 5082988"/>
                  <a:gd name="connsiteX48" fmla="*/ 1104114 w 3918675"/>
                  <a:gd name="connsiteY48" fmla="*/ 3738282 h 5082988"/>
                  <a:gd name="connsiteX49" fmla="*/ 727596 w 3918675"/>
                  <a:gd name="connsiteY49" fmla="*/ 3612776 h 5082988"/>
                  <a:gd name="connsiteX50" fmla="*/ 673808 w 3918675"/>
                  <a:gd name="connsiteY50" fmla="*/ 3523129 h 5082988"/>
                  <a:gd name="connsiteX51" fmla="*/ 602090 w 3918675"/>
                  <a:gd name="connsiteY51" fmla="*/ 3594847 h 5082988"/>
                  <a:gd name="connsiteX52" fmla="*/ 449690 w 3918675"/>
                  <a:gd name="connsiteY52" fmla="*/ 3523129 h 5082988"/>
                  <a:gd name="connsiteX53" fmla="*/ 404867 w 3918675"/>
                  <a:gd name="connsiteY53" fmla="*/ 3496235 h 5082988"/>
                  <a:gd name="connsiteX54" fmla="*/ 369008 w 3918675"/>
                  <a:gd name="connsiteY54" fmla="*/ 3541059 h 5082988"/>
                  <a:gd name="connsiteX55" fmla="*/ 144890 w 3918675"/>
                  <a:gd name="connsiteY55" fmla="*/ 3209365 h 5082988"/>
                  <a:gd name="connsiteX56" fmla="*/ 234537 w 3918675"/>
                  <a:gd name="connsiteY56" fmla="*/ 3021106 h 5082988"/>
                  <a:gd name="connsiteX57" fmla="*/ 73173 w 3918675"/>
                  <a:gd name="connsiteY57" fmla="*/ 2904565 h 5082988"/>
                  <a:gd name="connsiteX58" fmla="*/ 171784 w 3918675"/>
                  <a:gd name="connsiteY58" fmla="*/ 2590800 h 5082988"/>
                  <a:gd name="connsiteX59" fmla="*/ 270396 w 3918675"/>
                  <a:gd name="connsiteY59" fmla="*/ 2528047 h 5082988"/>
                  <a:gd name="connsiteX60" fmla="*/ 216608 w 3918675"/>
                  <a:gd name="connsiteY60" fmla="*/ 2402541 h 5082988"/>
                  <a:gd name="connsiteX61" fmla="*/ 126961 w 3918675"/>
                  <a:gd name="connsiteY61" fmla="*/ 2402541 h 5082988"/>
                  <a:gd name="connsiteX62" fmla="*/ 198678 w 3918675"/>
                  <a:gd name="connsiteY62" fmla="*/ 2303929 h 5082988"/>
                  <a:gd name="connsiteX63" fmla="*/ 100067 w 3918675"/>
                  <a:gd name="connsiteY63" fmla="*/ 2277035 h 5082988"/>
                  <a:gd name="connsiteX64" fmla="*/ 73173 w 3918675"/>
                  <a:gd name="connsiteY64" fmla="*/ 2151529 h 5082988"/>
                  <a:gd name="connsiteX65" fmla="*/ 109031 w 3918675"/>
                  <a:gd name="connsiteY65" fmla="*/ 2106706 h 5082988"/>
                  <a:gd name="connsiteX66" fmla="*/ 109031 w 3918675"/>
                  <a:gd name="connsiteY66" fmla="*/ 2026023 h 5082988"/>
                  <a:gd name="connsiteX67" fmla="*/ 1455 w 3918675"/>
                  <a:gd name="connsiteY67" fmla="*/ 1954306 h 5082988"/>
                  <a:gd name="connsiteX68" fmla="*/ 198678 w 3918675"/>
                  <a:gd name="connsiteY68" fmla="*/ 1891553 h 5082988"/>
                  <a:gd name="connsiteX69" fmla="*/ 144890 w 3918675"/>
                  <a:gd name="connsiteY69" fmla="*/ 1855694 h 5082988"/>
                  <a:gd name="connsiteX70" fmla="*/ 216608 w 3918675"/>
                  <a:gd name="connsiteY70" fmla="*/ 1685365 h 5082988"/>
                  <a:gd name="connsiteX71" fmla="*/ 117996 w 3918675"/>
                  <a:gd name="connsiteY71" fmla="*/ 1362635 h 5082988"/>
                  <a:gd name="connsiteX72" fmla="*/ 207643 w 3918675"/>
                  <a:gd name="connsiteY72" fmla="*/ 1299882 h 5082988"/>
                  <a:gd name="connsiteX73" fmla="*/ 315220 w 3918675"/>
                  <a:gd name="connsiteY73" fmla="*/ 1389529 h 5082988"/>
                  <a:gd name="connsiteX74" fmla="*/ 467620 w 3918675"/>
                  <a:gd name="connsiteY74" fmla="*/ 1326776 h 5082988"/>
                  <a:gd name="connsiteX75" fmla="*/ 548302 w 3918675"/>
                  <a:gd name="connsiteY75" fmla="*/ 1362635 h 5082988"/>
                  <a:gd name="connsiteX76" fmla="*/ 566231 w 3918675"/>
                  <a:gd name="connsiteY76" fmla="*/ 1281953 h 5082988"/>
                  <a:gd name="connsiteX77" fmla="*/ 485549 w 3918675"/>
                  <a:gd name="connsiteY77" fmla="*/ 1237129 h 5082988"/>
                  <a:gd name="connsiteX78" fmla="*/ 620020 w 3918675"/>
                  <a:gd name="connsiteY78" fmla="*/ 1102659 h 5082988"/>
                  <a:gd name="connsiteX79" fmla="*/ 691737 w 3918675"/>
                  <a:gd name="connsiteY79" fmla="*/ 905435 h 5082988"/>
                  <a:gd name="connsiteX80" fmla="*/ 557267 w 3918675"/>
                  <a:gd name="connsiteY80" fmla="*/ 887506 h 5082988"/>
                  <a:gd name="connsiteX81" fmla="*/ 530373 w 3918675"/>
                  <a:gd name="connsiteY81" fmla="*/ 744070 h 5082988"/>
                  <a:gd name="connsiteX82" fmla="*/ 727596 w 3918675"/>
                  <a:gd name="connsiteY82" fmla="*/ 744070 h 5082988"/>
                  <a:gd name="connsiteX83" fmla="*/ 700702 w 3918675"/>
                  <a:gd name="connsiteY83" fmla="*/ 618565 h 5082988"/>
                  <a:gd name="connsiteX84" fmla="*/ 799314 w 3918675"/>
                  <a:gd name="connsiteY84" fmla="*/ 546847 h 5082988"/>
                  <a:gd name="connsiteX85" fmla="*/ 799314 w 3918675"/>
                  <a:gd name="connsiteY85" fmla="*/ 331694 h 5082988"/>
                  <a:gd name="connsiteX86" fmla="*/ 853102 w 3918675"/>
                  <a:gd name="connsiteY86" fmla="*/ 242047 h 5082988"/>
                  <a:gd name="connsiteX87" fmla="*/ 745526 w 3918675"/>
                  <a:gd name="connsiteY87" fmla="*/ 206188 h 5082988"/>
                  <a:gd name="connsiteX88" fmla="*/ 754490 w 3918675"/>
                  <a:gd name="connsiteY88" fmla="*/ 71717 h 5082988"/>
                  <a:gd name="connsiteX89" fmla="*/ 835173 w 3918675"/>
                  <a:gd name="connsiteY89" fmla="*/ 0 h 5082988"/>
                  <a:gd name="connsiteX0" fmla="*/ 3443902 w 3918675"/>
                  <a:gd name="connsiteY0" fmla="*/ 3505200 h 5082988"/>
                  <a:gd name="connsiteX1" fmla="*/ 3533549 w 3918675"/>
                  <a:gd name="connsiteY1" fmla="*/ 3496235 h 5082988"/>
                  <a:gd name="connsiteX2" fmla="*/ 3910067 w 3918675"/>
                  <a:gd name="connsiteY2" fmla="*/ 4186517 h 5082988"/>
                  <a:gd name="connsiteX3" fmla="*/ 3793526 w 3918675"/>
                  <a:gd name="connsiteY3" fmla="*/ 4105835 h 5082988"/>
                  <a:gd name="connsiteX4" fmla="*/ 3748702 w 3918675"/>
                  <a:gd name="connsiteY4" fmla="*/ 4303059 h 5082988"/>
                  <a:gd name="connsiteX5" fmla="*/ 3425973 w 3918675"/>
                  <a:gd name="connsiteY5" fmla="*/ 4455459 h 5082988"/>
                  <a:gd name="connsiteX6" fmla="*/ 3515620 w 3918675"/>
                  <a:gd name="connsiteY6" fmla="*/ 4607859 h 5082988"/>
                  <a:gd name="connsiteX7" fmla="*/ 3560443 w 3918675"/>
                  <a:gd name="connsiteY7" fmla="*/ 4688541 h 5082988"/>
                  <a:gd name="connsiteX8" fmla="*/ 3506655 w 3918675"/>
                  <a:gd name="connsiteY8" fmla="*/ 4787153 h 5082988"/>
                  <a:gd name="connsiteX9" fmla="*/ 3614231 w 3918675"/>
                  <a:gd name="connsiteY9" fmla="*/ 4805082 h 5082988"/>
                  <a:gd name="connsiteX10" fmla="*/ 3578373 w 3918675"/>
                  <a:gd name="connsiteY10" fmla="*/ 4975412 h 5082988"/>
                  <a:gd name="connsiteX11" fmla="*/ 3425973 w 3918675"/>
                  <a:gd name="connsiteY11" fmla="*/ 4921623 h 5082988"/>
                  <a:gd name="connsiteX12" fmla="*/ 3425973 w 3918675"/>
                  <a:gd name="connsiteY12" fmla="*/ 4796117 h 5082988"/>
                  <a:gd name="connsiteX13" fmla="*/ 3291502 w 3918675"/>
                  <a:gd name="connsiteY13" fmla="*/ 4849906 h 5082988"/>
                  <a:gd name="connsiteX14" fmla="*/ 3210820 w 3918675"/>
                  <a:gd name="connsiteY14" fmla="*/ 4787153 h 5082988"/>
                  <a:gd name="connsiteX15" fmla="*/ 3121173 w 3918675"/>
                  <a:gd name="connsiteY15" fmla="*/ 4751294 h 5082988"/>
                  <a:gd name="connsiteX16" fmla="*/ 3121173 w 3918675"/>
                  <a:gd name="connsiteY16" fmla="*/ 4894729 h 5082988"/>
                  <a:gd name="connsiteX17" fmla="*/ 2789478 w 3918675"/>
                  <a:gd name="connsiteY17" fmla="*/ 4867835 h 5082988"/>
                  <a:gd name="connsiteX18" fmla="*/ 2762584 w 3918675"/>
                  <a:gd name="connsiteY18" fmla="*/ 4957482 h 5082988"/>
                  <a:gd name="connsiteX19" fmla="*/ 2708796 w 3918675"/>
                  <a:gd name="connsiteY19" fmla="*/ 4957482 h 5082988"/>
                  <a:gd name="connsiteX20" fmla="*/ 2699831 w 3918675"/>
                  <a:gd name="connsiteY20" fmla="*/ 5020235 h 5082988"/>
                  <a:gd name="connsiteX21" fmla="*/ 2448820 w 3918675"/>
                  <a:gd name="connsiteY21" fmla="*/ 5029200 h 5082988"/>
                  <a:gd name="connsiteX22" fmla="*/ 2403996 w 3918675"/>
                  <a:gd name="connsiteY22" fmla="*/ 4912659 h 5082988"/>
                  <a:gd name="connsiteX23" fmla="*/ 2296420 w 3918675"/>
                  <a:gd name="connsiteY23" fmla="*/ 4921623 h 5082988"/>
                  <a:gd name="connsiteX24" fmla="*/ 2179878 w 3918675"/>
                  <a:gd name="connsiteY24" fmla="*/ 4849906 h 5082988"/>
                  <a:gd name="connsiteX25" fmla="*/ 2179878 w 3918675"/>
                  <a:gd name="connsiteY25" fmla="*/ 5029200 h 5082988"/>
                  <a:gd name="connsiteX26" fmla="*/ 2072302 w 3918675"/>
                  <a:gd name="connsiteY26" fmla="*/ 5082988 h 5082988"/>
                  <a:gd name="connsiteX27" fmla="*/ 2036443 w 3918675"/>
                  <a:gd name="connsiteY27" fmla="*/ 5029200 h 5082988"/>
                  <a:gd name="connsiteX28" fmla="*/ 1991620 w 3918675"/>
                  <a:gd name="connsiteY28" fmla="*/ 5020235 h 5082988"/>
                  <a:gd name="connsiteX29" fmla="*/ 1982655 w 3918675"/>
                  <a:gd name="connsiteY29" fmla="*/ 4912659 h 5082988"/>
                  <a:gd name="connsiteX30" fmla="*/ 1910937 w 3918675"/>
                  <a:gd name="connsiteY30" fmla="*/ 4930588 h 5082988"/>
                  <a:gd name="connsiteX31" fmla="*/ 1866114 w 3918675"/>
                  <a:gd name="connsiteY31" fmla="*/ 4885765 h 5082988"/>
                  <a:gd name="connsiteX32" fmla="*/ 1794396 w 3918675"/>
                  <a:gd name="connsiteY32" fmla="*/ 4903694 h 5082988"/>
                  <a:gd name="connsiteX33" fmla="*/ 1390984 w 3918675"/>
                  <a:gd name="connsiteY33" fmla="*/ 4778188 h 5082988"/>
                  <a:gd name="connsiteX34" fmla="*/ 1265478 w 3918675"/>
                  <a:gd name="connsiteY34" fmla="*/ 4751294 h 5082988"/>
                  <a:gd name="connsiteX35" fmla="*/ 1265478 w 3918675"/>
                  <a:gd name="connsiteY35" fmla="*/ 4652682 h 5082988"/>
                  <a:gd name="connsiteX36" fmla="*/ 1113078 w 3918675"/>
                  <a:gd name="connsiteY36" fmla="*/ 4670612 h 5082988"/>
                  <a:gd name="connsiteX37" fmla="*/ 1139973 w 3918675"/>
                  <a:gd name="connsiteY37" fmla="*/ 4760259 h 5082988"/>
                  <a:gd name="connsiteX38" fmla="*/ 1157902 w 3918675"/>
                  <a:gd name="connsiteY38" fmla="*/ 4760259 h 5082988"/>
                  <a:gd name="connsiteX39" fmla="*/ 1157902 w 3918675"/>
                  <a:gd name="connsiteY39" fmla="*/ 4831976 h 5082988"/>
                  <a:gd name="connsiteX40" fmla="*/ 1041361 w 3918675"/>
                  <a:gd name="connsiteY40" fmla="*/ 4805082 h 5082988"/>
                  <a:gd name="connsiteX41" fmla="*/ 888961 w 3918675"/>
                  <a:gd name="connsiteY41" fmla="*/ 4840941 h 5082988"/>
                  <a:gd name="connsiteX42" fmla="*/ 790349 w 3918675"/>
                  <a:gd name="connsiteY42" fmla="*/ 4796117 h 5082988"/>
                  <a:gd name="connsiteX43" fmla="*/ 709667 w 3918675"/>
                  <a:gd name="connsiteY43" fmla="*/ 4823012 h 5082988"/>
                  <a:gd name="connsiteX44" fmla="*/ 646914 w 3918675"/>
                  <a:gd name="connsiteY44" fmla="*/ 4733365 h 5082988"/>
                  <a:gd name="connsiteX45" fmla="*/ 700702 w 3918675"/>
                  <a:gd name="connsiteY45" fmla="*/ 4491317 h 5082988"/>
                  <a:gd name="connsiteX46" fmla="*/ 808278 w 3918675"/>
                  <a:gd name="connsiteY46" fmla="*/ 4087906 h 5082988"/>
                  <a:gd name="connsiteX47" fmla="*/ 1104114 w 3918675"/>
                  <a:gd name="connsiteY47" fmla="*/ 3738282 h 5082988"/>
                  <a:gd name="connsiteX48" fmla="*/ 727596 w 3918675"/>
                  <a:gd name="connsiteY48" fmla="*/ 3612776 h 5082988"/>
                  <a:gd name="connsiteX49" fmla="*/ 673808 w 3918675"/>
                  <a:gd name="connsiteY49" fmla="*/ 3523129 h 5082988"/>
                  <a:gd name="connsiteX50" fmla="*/ 602090 w 3918675"/>
                  <a:gd name="connsiteY50" fmla="*/ 3594847 h 5082988"/>
                  <a:gd name="connsiteX51" fmla="*/ 449690 w 3918675"/>
                  <a:gd name="connsiteY51" fmla="*/ 3523129 h 5082988"/>
                  <a:gd name="connsiteX52" fmla="*/ 404867 w 3918675"/>
                  <a:gd name="connsiteY52" fmla="*/ 3496235 h 5082988"/>
                  <a:gd name="connsiteX53" fmla="*/ 369008 w 3918675"/>
                  <a:gd name="connsiteY53" fmla="*/ 3541059 h 5082988"/>
                  <a:gd name="connsiteX54" fmla="*/ 144890 w 3918675"/>
                  <a:gd name="connsiteY54" fmla="*/ 3209365 h 5082988"/>
                  <a:gd name="connsiteX55" fmla="*/ 234537 w 3918675"/>
                  <a:gd name="connsiteY55" fmla="*/ 3021106 h 5082988"/>
                  <a:gd name="connsiteX56" fmla="*/ 73173 w 3918675"/>
                  <a:gd name="connsiteY56" fmla="*/ 2904565 h 5082988"/>
                  <a:gd name="connsiteX57" fmla="*/ 171784 w 3918675"/>
                  <a:gd name="connsiteY57" fmla="*/ 2590800 h 5082988"/>
                  <a:gd name="connsiteX58" fmla="*/ 270396 w 3918675"/>
                  <a:gd name="connsiteY58" fmla="*/ 2528047 h 5082988"/>
                  <a:gd name="connsiteX59" fmla="*/ 216608 w 3918675"/>
                  <a:gd name="connsiteY59" fmla="*/ 2402541 h 5082988"/>
                  <a:gd name="connsiteX60" fmla="*/ 126961 w 3918675"/>
                  <a:gd name="connsiteY60" fmla="*/ 2402541 h 5082988"/>
                  <a:gd name="connsiteX61" fmla="*/ 198678 w 3918675"/>
                  <a:gd name="connsiteY61" fmla="*/ 2303929 h 5082988"/>
                  <a:gd name="connsiteX62" fmla="*/ 100067 w 3918675"/>
                  <a:gd name="connsiteY62" fmla="*/ 2277035 h 5082988"/>
                  <a:gd name="connsiteX63" fmla="*/ 73173 w 3918675"/>
                  <a:gd name="connsiteY63" fmla="*/ 2151529 h 5082988"/>
                  <a:gd name="connsiteX64" fmla="*/ 109031 w 3918675"/>
                  <a:gd name="connsiteY64" fmla="*/ 2106706 h 5082988"/>
                  <a:gd name="connsiteX65" fmla="*/ 109031 w 3918675"/>
                  <a:gd name="connsiteY65" fmla="*/ 2026023 h 5082988"/>
                  <a:gd name="connsiteX66" fmla="*/ 1455 w 3918675"/>
                  <a:gd name="connsiteY66" fmla="*/ 1954306 h 5082988"/>
                  <a:gd name="connsiteX67" fmla="*/ 198678 w 3918675"/>
                  <a:gd name="connsiteY67" fmla="*/ 1891553 h 5082988"/>
                  <a:gd name="connsiteX68" fmla="*/ 144890 w 3918675"/>
                  <a:gd name="connsiteY68" fmla="*/ 1855694 h 5082988"/>
                  <a:gd name="connsiteX69" fmla="*/ 216608 w 3918675"/>
                  <a:gd name="connsiteY69" fmla="*/ 1685365 h 5082988"/>
                  <a:gd name="connsiteX70" fmla="*/ 117996 w 3918675"/>
                  <a:gd name="connsiteY70" fmla="*/ 1362635 h 5082988"/>
                  <a:gd name="connsiteX71" fmla="*/ 207643 w 3918675"/>
                  <a:gd name="connsiteY71" fmla="*/ 1299882 h 5082988"/>
                  <a:gd name="connsiteX72" fmla="*/ 315220 w 3918675"/>
                  <a:gd name="connsiteY72" fmla="*/ 1389529 h 5082988"/>
                  <a:gd name="connsiteX73" fmla="*/ 467620 w 3918675"/>
                  <a:gd name="connsiteY73" fmla="*/ 1326776 h 5082988"/>
                  <a:gd name="connsiteX74" fmla="*/ 548302 w 3918675"/>
                  <a:gd name="connsiteY74" fmla="*/ 1362635 h 5082988"/>
                  <a:gd name="connsiteX75" fmla="*/ 566231 w 3918675"/>
                  <a:gd name="connsiteY75" fmla="*/ 1281953 h 5082988"/>
                  <a:gd name="connsiteX76" fmla="*/ 485549 w 3918675"/>
                  <a:gd name="connsiteY76" fmla="*/ 1237129 h 5082988"/>
                  <a:gd name="connsiteX77" fmla="*/ 620020 w 3918675"/>
                  <a:gd name="connsiteY77" fmla="*/ 1102659 h 5082988"/>
                  <a:gd name="connsiteX78" fmla="*/ 691737 w 3918675"/>
                  <a:gd name="connsiteY78" fmla="*/ 905435 h 5082988"/>
                  <a:gd name="connsiteX79" fmla="*/ 557267 w 3918675"/>
                  <a:gd name="connsiteY79" fmla="*/ 887506 h 5082988"/>
                  <a:gd name="connsiteX80" fmla="*/ 530373 w 3918675"/>
                  <a:gd name="connsiteY80" fmla="*/ 744070 h 5082988"/>
                  <a:gd name="connsiteX81" fmla="*/ 727596 w 3918675"/>
                  <a:gd name="connsiteY81" fmla="*/ 744070 h 5082988"/>
                  <a:gd name="connsiteX82" fmla="*/ 700702 w 3918675"/>
                  <a:gd name="connsiteY82" fmla="*/ 618565 h 5082988"/>
                  <a:gd name="connsiteX83" fmla="*/ 799314 w 3918675"/>
                  <a:gd name="connsiteY83" fmla="*/ 546847 h 5082988"/>
                  <a:gd name="connsiteX84" fmla="*/ 799314 w 3918675"/>
                  <a:gd name="connsiteY84" fmla="*/ 331694 h 5082988"/>
                  <a:gd name="connsiteX85" fmla="*/ 853102 w 3918675"/>
                  <a:gd name="connsiteY85" fmla="*/ 242047 h 5082988"/>
                  <a:gd name="connsiteX86" fmla="*/ 745526 w 3918675"/>
                  <a:gd name="connsiteY86" fmla="*/ 206188 h 5082988"/>
                  <a:gd name="connsiteX87" fmla="*/ 754490 w 3918675"/>
                  <a:gd name="connsiteY87" fmla="*/ 71717 h 5082988"/>
                  <a:gd name="connsiteX88" fmla="*/ 835173 w 3918675"/>
                  <a:gd name="connsiteY88" fmla="*/ 0 h 5082988"/>
                  <a:gd name="connsiteX0" fmla="*/ 3533549 w 3918675"/>
                  <a:gd name="connsiteY0" fmla="*/ 3496235 h 5082988"/>
                  <a:gd name="connsiteX1" fmla="*/ 3910067 w 3918675"/>
                  <a:gd name="connsiteY1" fmla="*/ 4186517 h 5082988"/>
                  <a:gd name="connsiteX2" fmla="*/ 3793526 w 3918675"/>
                  <a:gd name="connsiteY2" fmla="*/ 4105835 h 5082988"/>
                  <a:gd name="connsiteX3" fmla="*/ 3748702 w 3918675"/>
                  <a:gd name="connsiteY3" fmla="*/ 4303059 h 5082988"/>
                  <a:gd name="connsiteX4" fmla="*/ 3425973 w 3918675"/>
                  <a:gd name="connsiteY4" fmla="*/ 4455459 h 5082988"/>
                  <a:gd name="connsiteX5" fmla="*/ 3515620 w 3918675"/>
                  <a:gd name="connsiteY5" fmla="*/ 4607859 h 5082988"/>
                  <a:gd name="connsiteX6" fmla="*/ 3560443 w 3918675"/>
                  <a:gd name="connsiteY6" fmla="*/ 4688541 h 5082988"/>
                  <a:gd name="connsiteX7" fmla="*/ 3506655 w 3918675"/>
                  <a:gd name="connsiteY7" fmla="*/ 4787153 h 5082988"/>
                  <a:gd name="connsiteX8" fmla="*/ 3614231 w 3918675"/>
                  <a:gd name="connsiteY8" fmla="*/ 4805082 h 5082988"/>
                  <a:gd name="connsiteX9" fmla="*/ 3578373 w 3918675"/>
                  <a:gd name="connsiteY9" fmla="*/ 4975412 h 5082988"/>
                  <a:gd name="connsiteX10" fmla="*/ 3425973 w 3918675"/>
                  <a:gd name="connsiteY10" fmla="*/ 4921623 h 5082988"/>
                  <a:gd name="connsiteX11" fmla="*/ 3425973 w 3918675"/>
                  <a:gd name="connsiteY11" fmla="*/ 4796117 h 5082988"/>
                  <a:gd name="connsiteX12" fmla="*/ 3291502 w 3918675"/>
                  <a:gd name="connsiteY12" fmla="*/ 4849906 h 5082988"/>
                  <a:gd name="connsiteX13" fmla="*/ 3210820 w 3918675"/>
                  <a:gd name="connsiteY13" fmla="*/ 4787153 h 5082988"/>
                  <a:gd name="connsiteX14" fmla="*/ 3121173 w 3918675"/>
                  <a:gd name="connsiteY14" fmla="*/ 4751294 h 5082988"/>
                  <a:gd name="connsiteX15" fmla="*/ 3121173 w 3918675"/>
                  <a:gd name="connsiteY15" fmla="*/ 4894729 h 5082988"/>
                  <a:gd name="connsiteX16" fmla="*/ 2789478 w 3918675"/>
                  <a:gd name="connsiteY16" fmla="*/ 4867835 h 5082988"/>
                  <a:gd name="connsiteX17" fmla="*/ 2762584 w 3918675"/>
                  <a:gd name="connsiteY17" fmla="*/ 4957482 h 5082988"/>
                  <a:gd name="connsiteX18" fmla="*/ 2708796 w 3918675"/>
                  <a:gd name="connsiteY18" fmla="*/ 4957482 h 5082988"/>
                  <a:gd name="connsiteX19" fmla="*/ 2699831 w 3918675"/>
                  <a:gd name="connsiteY19" fmla="*/ 5020235 h 5082988"/>
                  <a:gd name="connsiteX20" fmla="*/ 2448820 w 3918675"/>
                  <a:gd name="connsiteY20" fmla="*/ 5029200 h 5082988"/>
                  <a:gd name="connsiteX21" fmla="*/ 2403996 w 3918675"/>
                  <a:gd name="connsiteY21" fmla="*/ 4912659 h 5082988"/>
                  <a:gd name="connsiteX22" fmla="*/ 2296420 w 3918675"/>
                  <a:gd name="connsiteY22" fmla="*/ 4921623 h 5082988"/>
                  <a:gd name="connsiteX23" fmla="*/ 2179878 w 3918675"/>
                  <a:gd name="connsiteY23" fmla="*/ 4849906 h 5082988"/>
                  <a:gd name="connsiteX24" fmla="*/ 2179878 w 3918675"/>
                  <a:gd name="connsiteY24" fmla="*/ 5029200 h 5082988"/>
                  <a:gd name="connsiteX25" fmla="*/ 2072302 w 3918675"/>
                  <a:gd name="connsiteY25" fmla="*/ 5082988 h 5082988"/>
                  <a:gd name="connsiteX26" fmla="*/ 2036443 w 3918675"/>
                  <a:gd name="connsiteY26" fmla="*/ 5029200 h 5082988"/>
                  <a:gd name="connsiteX27" fmla="*/ 1991620 w 3918675"/>
                  <a:gd name="connsiteY27" fmla="*/ 5020235 h 5082988"/>
                  <a:gd name="connsiteX28" fmla="*/ 1982655 w 3918675"/>
                  <a:gd name="connsiteY28" fmla="*/ 4912659 h 5082988"/>
                  <a:gd name="connsiteX29" fmla="*/ 1910937 w 3918675"/>
                  <a:gd name="connsiteY29" fmla="*/ 4930588 h 5082988"/>
                  <a:gd name="connsiteX30" fmla="*/ 1866114 w 3918675"/>
                  <a:gd name="connsiteY30" fmla="*/ 4885765 h 5082988"/>
                  <a:gd name="connsiteX31" fmla="*/ 1794396 w 3918675"/>
                  <a:gd name="connsiteY31" fmla="*/ 4903694 h 5082988"/>
                  <a:gd name="connsiteX32" fmla="*/ 1390984 w 3918675"/>
                  <a:gd name="connsiteY32" fmla="*/ 4778188 h 5082988"/>
                  <a:gd name="connsiteX33" fmla="*/ 1265478 w 3918675"/>
                  <a:gd name="connsiteY33" fmla="*/ 4751294 h 5082988"/>
                  <a:gd name="connsiteX34" fmla="*/ 1265478 w 3918675"/>
                  <a:gd name="connsiteY34" fmla="*/ 4652682 h 5082988"/>
                  <a:gd name="connsiteX35" fmla="*/ 1113078 w 3918675"/>
                  <a:gd name="connsiteY35" fmla="*/ 4670612 h 5082988"/>
                  <a:gd name="connsiteX36" fmla="*/ 1139973 w 3918675"/>
                  <a:gd name="connsiteY36" fmla="*/ 4760259 h 5082988"/>
                  <a:gd name="connsiteX37" fmla="*/ 1157902 w 3918675"/>
                  <a:gd name="connsiteY37" fmla="*/ 4760259 h 5082988"/>
                  <a:gd name="connsiteX38" fmla="*/ 1157902 w 3918675"/>
                  <a:gd name="connsiteY38" fmla="*/ 4831976 h 5082988"/>
                  <a:gd name="connsiteX39" fmla="*/ 1041361 w 3918675"/>
                  <a:gd name="connsiteY39" fmla="*/ 4805082 h 5082988"/>
                  <a:gd name="connsiteX40" fmla="*/ 888961 w 3918675"/>
                  <a:gd name="connsiteY40" fmla="*/ 4840941 h 5082988"/>
                  <a:gd name="connsiteX41" fmla="*/ 790349 w 3918675"/>
                  <a:gd name="connsiteY41" fmla="*/ 4796117 h 5082988"/>
                  <a:gd name="connsiteX42" fmla="*/ 709667 w 3918675"/>
                  <a:gd name="connsiteY42" fmla="*/ 4823012 h 5082988"/>
                  <a:gd name="connsiteX43" fmla="*/ 646914 w 3918675"/>
                  <a:gd name="connsiteY43" fmla="*/ 4733365 h 5082988"/>
                  <a:gd name="connsiteX44" fmla="*/ 700702 w 3918675"/>
                  <a:gd name="connsiteY44" fmla="*/ 4491317 h 5082988"/>
                  <a:gd name="connsiteX45" fmla="*/ 808278 w 3918675"/>
                  <a:gd name="connsiteY45" fmla="*/ 4087906 h 5082988"/>
                  <a:gd name="connsiteX46" fmla="*/ 1104114 w 3918675"/>
                  <a:gd name="connsiteY46" fmla="*/ 3738282 h 5082988"/>
                  <a:gd name="connsiteX47" fmla="*/ 727596 w 3918675"/>
                  <a:gd name="connsiteY47" fmla="*/ 3612776 h 5082988"/>
                  <a:gd name="connsiteX48" fmla="*/ 673808 w 3918675"/>
                  <a:gd name="connsiteY48" fmla="*/ 3523129 h 5082988"/>
                  <a:gd name="connsiteX49" fmla="*/ 602090 w 3918675"/>
                  <a:gd name="connsiteY49" fmla="*/ 3594847 h 5082988"/>
                  <a:gd name="connsiteX50" fmla="*/ 449690 w 3918675"/>
                  <a:gd name="connsiteY50" fmla="*/ 3523129 h 5082988"/>
                  <a:gd name="connsiteX51" fmla="*/ 404867 w 3918675"/>
                  <a:gd name="connsiteY51" fmla="*/ 3496235 h 5082988"/>
                  <a:gd name="connsiteX52" fmla="*/ 369008 w 3918675"/>
                  <a:gd name="connsiteY52" fmla="*/ 3541059 h 5082988"/>
                  <a:gd name="connsiteX53" fmla="*/ 144890 w 3918675"/>
                  <a:gd name="connsiteY53" fmla="*/ 3209365 h 5082988"/>
                  <a:gd name="connsiteX54" fmla="*/ 234537 w 3918675"/>
                  <a:gd name="connsiteY54" fmla="*/ 3021106 h 5082988"/>
                  <a:gd name="connsiteX55" fmla="*/ 73173 w 3918675"/>
                  <a:gd name="connsiteY55" fmla="*/ 2904565 h 5082988"/>
                  <a:gd name="connsiteX56" fmla="*/ 171784 w 3918675"/>
                  <a:gd name="connsiteY56" fmla="*/ 2590800 h 5082988"/>
                  <a:gd name="connsiteX57" fmla="*/ 270396 w 3918675"/>
                  <a:gd name="connsiteY57" fmla="*/ 2528047 h 5082988"/>
                  <a:gd name="connsiteX58" fmla="*/ 216608 w 3918675"/>
                  <a:gd name="connsiteY58" fmla="*/ 2402541 h 5082988"/>
                  <a:gd name="connsiteX59" fmla="*/ 126961 w 3918675"/>
                  <a:gd name="connsiteY59" fmla="*/ 2402541 h 5082988"/>
                  <a:gd name="connsiteX60" fmla="*/ 198678 w 3918675"/>
                  <a:gd name="connsiteY60" fmla="*/ 2303929 h 5082988"/>
                  <a:gd name="connsiteX61" fmla="*/ 100067 w 3918675"/>
                  <a:gd name="connsiteY61" fmla="*/ 2277035 h 5082988"/>
                  <a:gd name="connsiteX62" fmla="*/ 73173 w 3918675"/>
                  <a:gd name="connsiteY62" fmla="*/ 2151529 h 5082988"/>
                  <a:gd name="connsiteX63" fmla="*/ 109031 w 3918675"/>
                  <a:gd name="connsiteY63" fmla="*/ 2106706 h 5082988"/>
                  <a:gd name="connsiteX64" fmla="*/ 109031 w 3918675"/>
                  <a:gd name="connsiteY64" fmla="*/ 2026023 h 5082988"/>
                  <a:gd name="connsiteX65" fmla="*/ 1455 w 3918675"/>
                  <a:gd name="connsiteY65" fmla="*/ 1954306 h 5082988"/>
                  <a:gd name="connsiteX66" fmla="*/ 198678 w 3918675"/>
                  <a:gd name="connsiteY66" fmla="*/ 1891553 h 5082988"/>
                  <a:gd name="connsiteX67" fmla="*/ 144890 w 3918675"/>
                  <a:gd name="connsiteY67" fmla="*/ 1855694 h 5082988"/>
                  <a:gd name="connsiteX68" fmla="*/ 216608 w 3918675"/>
                  <a:gd name="connsiteY68" fmla="*/ 1685365 h 5082988"/>
                  <a:gd name="connsiteX69" fmla="*/ 117996 w 3918675"/>
                  <a:gd name="connsiteY69" fmla="*/ 1362635 h 5082988"/>
                  <a:gd name="connsiteX70" fmla="*/ 207643 w 3918675"/>
                  <a:gd name="connsiteY70" fmla="*/ 1299882 h 5082988"/>
                  <a:gd name="connsiteX71" fmla="*/ 315220 w 3918675"/>
                  <a:gd name="connsiteY71" fmla="*/ 1389529 h 5082988"/>
                  <a:gd name="connsiteX72" fmla="*/ 467620 w 3918675"/>
                  <a:gd name="connsiteY72" fmla="*/ 1326776 h 5082988"/>
                  <a:gd name="connsiteX73" fmla="*/ 548302 w 3918675"/>
                  <a:gd name="connsiteY73" fmla="*/ 1362635 h 5082988"/>
                  <a:gd name="connsiteX74" fmla="*/ 566231 w 3918675"/>
                  <a:gd name="connsiteY74" fmla="*/ 1281953 h 5082988"/>
                  <a:gd name="connsiteX75" fmla="*/ 485549 w 3918675"/>
                  <a:gd name="connsiteY75" fmla="*/ 1237129 h 5082988"/>
                  <a:gd name="connsiteX76" fmla="*/ 620020 w 3918675"/>
                  <a:gd name="connsiteY76" fmla="*/ 1102659 h 5082988"/>
                  <a:gd name="connsiteX77" fmla="*/ 691737 w 3918675"/>
                  <a:gd name="connsiteY77" fmla="*/ 905435 h 5082988"/>
                  <a:gd name="connsiteX78" fmla="*/ 557267 w 3918675"/>
                  <a:gd name="connsiteY78" fmla="*/ 887506 h 5082988"/>
                  <a:gd name="connsiteX79" fmla="*/ 530373 w 3918675"/>
                  <a:gd name="connsiteY79" fmla="*/ 744070 h 5082988"/>
                  <a:gd name="connsiteX80" fmla="*/ 727596 w 3918675"/>
                  <a:gd name="connsiteY80" fmla="*/ 744070 h 5082988"/>
                  <a:gd name="connsiteX81" fmla="*/ 700702 w 3918675"/>
                  <a:gd name="connsiteY81" fmla="*/ 618565 h 5082988"/>
                  <a:gd name="connsiteX82" fmla="*/ 799314 w 3918675"/>
                  <a:gd name="connsiteY82" fmla="*/ 546847 h 5082988"/>
                  <a:gd name="connsiteX83" fmla="*/ 799314 w 3918675"/>
                  <a:gd name="connsiteY83" fmla="*/ 331694 h 5082988"/>
                  <a:gd name="connsiteX84" fmla="*/ 853102 w 3918675"/>
                  <a:gd name="connsiteY84" fmla="*/ 242047 h 5082988"/>
                  <a:gd name="connsiteX85" fmla="*/ 745526 w 3918675"/>
                  <a:gd name="connsiteY85" fmla="*/ 206188 h 5082988"/>
                  <a:gd name="connsiteX86" fmla="*/ 754490 w 3918675"/>
                  <a:gd name="connsiteY86" fmla="*/ 71717 h 5082988"/>
                  <a:gd name="connsiteX87" fmla="*/ 835173 w 3918675"/>
                  <a:gd name="connsiteY87" fmla="*/ 0 h 5082988"/>
                  <a:gd name="connsiteX0" fmla="*/ 3910067 w 3918675"/>
                  <a:gd name="connsiteY0" fmla="*/ 4186517 h 5082988"/>
                  <a:gd name="connsiteX1" fmla="*/ 3793526 w 3918675"/>
                  <a:gd name="connsiteY1" fmla="*/ 4105835 h 5082988"/>
                  <a:gd name="connsiteX2" fmla="*/ 3748702 w 3918675"/>
                  <a:gd name="connsiteY2" fmla="*/ 4303059 h 5082988"/>
                  <a:gd name="connsiteX3" fmla="*/ 3425973 w 3918675"/>
                  <a:gd name="connsiteY3" fmla="*/ 4455459 h 5082988"/>
                  <a:gd name="connsiteX4" fmla="*/ 3515620 w 3918675"/>
                  <a:gd name="connsiteY4" fmla="*/ 4607859 h 5082988"/>
                  <a:gd name="connsiteX5" fmla="*/ 3560443 w 3918675"/>
                  <a:gd name="connsiteY5" fmla="*/ 4688541 h 5082988"/>
                  <a:gd name="connsiteX6" fmla="*/ 3506655 w 3918675"/>
                  <a:gd name="connsiteY6" fmla="*/ 4787153 h 5082988"/>
                  <a:gd name="connsiteX7" fmla="*/ 3614231 w 3918675"/>
                  <a:gd name="connsiteY7" fmla="*/ 4805082 h 5082988"/>
                  <a:gd name="connsiteX8" fmla="*/ 3578373 w 3918675"/>
                  <a:gd name="connsiteY8" fmla="*/ 4975412 h 5082988"/>
                  <a:gd name="connsiteX9" fmla="*/ 3425973 w 3918675"/>
                  <a:gd name="connsiteY9" fmla="*/ 4921623 h 5082988"/>
                  <a:gd name="connsiteX10" fmla="*/ 3425973 w 3918675"/>
                  <a:gd name="connsiteY10" fmla="*/ 4796117 h 5082988"/>
                  <a:gd name="connsiteX11" fmla="*/ 3291502 w 3918675"/>
                  <a:gd name="connsiteY11" fmla="*/ 4849906 h 5082988"/>
                  <a:gd name="connsiteX12" fmla="*/ 3210820 w 3918675"/>
                  <a:gd name="connsiteY12" fmla="*/ 4787153 h 5082988"/>
                  <a:gd name="connsiteX13" fmla="*/ 3121173 w 3918675"/>
                  <a:gd name="connsiteY13" fmla="*/ 4751294 h 5082988"/>
                  <a:gd name="connsiteX14" fmla="*/ 3121173 w 3918675"/>
                  <a:gd name="connsiteY14" fmla="*/ 4894729 h 5082988"/>
                  <a:gd name="connsiteX15" fmla="*/ 2789478 w 3918675"/>
                  <a:gd name="connsiteY15" fmla="*/ 4867835 h 5082988"/>
                  <a:gd name="connsiteX16" fmla="*/ 2762584 w 3918675"/>
                  <a:gd name="connsiteY16" fmla="*/ 4957482 h 5082988"/>
                  <a:gd name="connsiteX17" fmla="*/ 2708796 w 3918675"/>
                  <a:gd name="connsiteY17" fmla="*/ 4957482 h 5082988"/>
                  <a:gd name="connsiteX18" fmla="*/ 2699831 w 3918675"/>
                  <a:gd name="connsiteY18" fmla="*/ 5020235 h 5082988"/>
                  <a:gd name="connsiteX19" fmla="*/ 2448820 w 3918675"/>
                  <a:gd name="connsiteY19" fmla="*/ 5029200 h 5082988"/>
                  <a:gd name="connsiteX20" fmla="*/ 2403996 w 3918675"/>
                  <a:gd name="connsiteY20" fmla="*/ 4912659 h 5082988"/>
                  <a:gd name="connsiteX21" fmla="*/ 2296420 w 3918675"/>
                  <a:gd name="connsiteY21" fmla="*/ 4921623 h 5082988"/>
                  <a:gd name="connsiteX22" fmla="*/ 2179878 w 3918675"/>
                  <a:gd name="connsiteY22" fmla="*/ 4849906 h 5082988"/>
                  <a:gd name="connsiteX23" fmla="*/ 2179878 w 3918675"/>
                  <a:gd name="connsiteY23" fmla="*/ 5029200 h 5082988"/>
                  <a:gd name="connsiteX24" fmla="*/ 2072302 w 3918675"/>
                  <a:gd name="connsiteY24" fmla="*/ 5082988 h 5082988"/>
                  <a:gd name="connsiteX25" fmla="*/ 2036443 w 3918675"/>
                  <a:gd name="connsiteY25" fmla="*/ 5029200 h 5082988"/>
                  <a:gd name="connsiteX26" fmla="*/ 1991620 w 3918675"/>
                  <a:gd name="connsiteY26" fmla="*/ 5020235 h 5082988"/>
                  <a:gd name="connsiteX27" fmla="*/ 1982655 w 3918675"/>
                  <a:gd name="connsiteY27" fmla="*/ 4912659 h 5082988"/>
                  <a:gd name="connsiteX28" fmla="*/ 1910937 w 3918675"/>
                  <a:gd name="connsiteY28" fmla="*/ 4930588 h 5082988"/>
                  <a:gd name="connsiteX29" fmla="*/ 1866114 w 3918675"/>
                  <a:gd name="connsiteY29" fmla="*/ 4885765 h 5082988"/>
                  <a:gd name="connsiteX30" fmla="*/ 1794396 w 3918675"/>
                  <a:gd name="connsiteY30" fmla="*/ 4903694 h 5082988"/>
                  <a:gd name="connsiteX31" fmla="*/ 1390984 w 3918675"/>
                  <a:gd name="connsiteY31" fmla="*/ 4778188 h 5082988"/>
                  <a:gd name="connsiteX32" fmla="*/ 1265478 w 3918675"/>
                  <a:gd name="connsiteY32" fmla="*/ 4751294 h 5082988"/>
                  <a:gd name="connsiteX33" fmla="*/ 1265478 w 3918675"/>
                  <a:gd name="connsiteY33" fmla="*/ 4652682 h 5082988"/>
                  <a:gd name="connsiteX34" fmla="*/ 1113078 w 3918675"/>
                  <a:gd name="connsiteY34" fmla="*/ 4670612 h 5082988"/>
                  <a:gd name="connsiteX35" fmla="*/ 1139973 w 3918675"/>
                  <a:gd name="connsiteY35" fmla="*/ 4760259 h 5082988"/>
                  <a:gd name="connsiteX36" fmla="*/ 1157902 w 3918675"/>
                  <a:gd name="connsiteY36" fmla="*/ 4760259 h 5082988"/>
                  <a:gd name="connsiteX37" fmla="*/ 1157902 w 3918675"/>
                  <a:gd name="connsiteY37" fmla="*/ 4831976 h 5082988"/>
                  <a:gd name="connsiteX38" fmla="*/ 1041361 w 3918675"/>
                  <a:gd name="connsiteY38" fmla="*/ 4805082 h 5082988"/>
                  <a:gd name="connsiteX39" fmla="*/ 888961 w 3918675"/>
                  <a:gd name="connsiteY39" fmla="*/ 4840941 h 5082988"/>
                  <a:gd name="connsiteX40" fmla="*/ 790349 w 3918675"/>
                  <a:gd name="connsiteY40" fmla="*/ 4796117 h 5082988"/>
                  <a:gd name="connsiteX41" fmla="*/ 709667 w 3918675"/>
                  <a:gd name="connsiteY41" fmla="*/ 4823012 h 5082988"/>
                  <a:gd name="connsiteX42" fmla="*/ 646914 w 3918675"/>
                  <a:gd name="connsiteY42" fmla="*/ 4733365 h 5082988"/>
                  <a:gd name="connsiteX43" fmla="*/ 700702 w 3918675"/>
                  <a:gd name="connsiteY43" fmla="*/ 4491317 h 5082988"/>
                  <a:gd name="connsiteX44" fmla="*/ 808278 w 3918675"/>
                  <a:gd name="connsiteY44" fmla="*/ 4087906 h 5082988"/>
                  <a:gd name="connsiteX45" fmla="*/ 1104114 w 3918675"/>
                  <a:gd name="connsiteY45" fmla="*/ 3738282 h 5082988"/>
                  <a:gd name="connsiteX46" fmla="*/ 727596 w 3918675"/>
                  <a:gd name="connsiteY46" fmla="*/ 3612776 h 5082988"/>
                  <a:gd name="connsiteX47" fmla="*/ 673808 w 3918675"/>
                  <a:gd name="connsiteY47" fmla="*/ 3523129 h 5082988"/>
                  <a:gd name="connsiteX48" fmla="*/ 602090 w 3918675"/>
                  <a:gd name="connsiteY48" fmla="*/ 3594847 h 5082988"/>
                  <a:gd name="connsiteX49" fmla="*/ 449690 w 3918675"/>
                  <a:gd name="connsiteY49" fmla="*/ 3523129 h 5082988"/>
                  <a:gd name="connsiteX50" fmla="*/ 404867 w 3918675"/>
                  <a:gd name="connsiteY50" fmla="*/ 3496235 h 5082988"/>
                  <a:gd name="connsiteX51" fmla="*/ 369008 w 3918675"/>
                  <a:gd name="connsiteY51" fmla="*/ 3541059 h 5082988"/>
                  <a:gd name="connsiteX52" fmla="*/ 144890 w 3918675"/>
                  <a:gd name="connsiteY52" fmla="*/ 3209365 h 5082988"/>
                  <a:gd name="connsiteX53" fmla="*/ 234537 w 3918675"/>
                  <a:gd name="connsiteY53" fmla="*/ 3021106 h 5082988"/>
                  <a:gd name="connsiteX54" fmla="*/ 73173 w 3918675"/>
                  <a:gd name="connsiteY54" fmla="*/ 2904565 h 5082988"/>
                  <a:gd name="connsiteX55" fmla="*/ 171784 w 3918675"/>
                  <a:gd name="connsiteY55" fmla="*/ 2590800 h 5082988"/>
                  <a:gd name="connsiteX56" fmla="*/ 270396 w 3918675"/>
                  <a:gd name="connsiteY56" fmla="*/ 2528047 h 5082988"/>
                  <a:gd name="connsiteX57" fmla="*/ 216608 w 3918675"/>
                  <a:gd name="connsiteY57" fmla="*/ 2402541 h 5082988"/>
                  <a:gd name="connsiteX58" fmla="*/ 126961 w 3918675"/>
                  <a:gd name="connsiteY58" fmla="*/ 2402541 h 5082988"/>
                  <a:gd name="connsiteX59" fmla="*/ 198678 w 3918675"/>
                  <a:gd name="connsiteY59" fmla="*/ 2303929 h 5082988"/>
                  <a:gd name="connsiteX60" fmla="*/ 100067 w 3918675"/>
                  <a:gd name="connsiteY60" fmla="*/ 2277035 h 5082988"/>
                  <a:gd name="connsiteX61" fmla="*/ 73173 w 3918675"/>
                  <a:gd name="connsiteY61" fmla="*/ 2151529 h 5082988"/>
                  <a:gd name="connsiteX62" fmla="*/ 109031 w 3918675"/>
                  <a:gd name="connsiteY62" fmla="*/ 2106706 h 5082988"/>
                  <a:gd name="connsiteX63" fmla="*/ 109031 w 3918675"/>
                  <a:gd name="connsiteY63" fmla="*/ 2026023 h 5082988"/>
                  <a:gd name="connsiteX64" fmla="*/ 1455 w 3918675"/>
                  <a:gd name="connsiteY64" fmla="*/ 1954306 h 5082988"/>
                  <a:gd name="connsiteX65" fmla="*/ 198678 w 3918675"/>
                  <a:gd name="connsiteY65" fmla="*/ 1891553 h 5082988"/>
                  <a:gd name="connsiteX66" fmla="*/ 144890 w 3918675"/>
                  <a:gd name="connsiteY66" fmla="*/ 1855694 h 5082988"/>
                  <a:gd name="connsiteX67" fmla="*/ 216608 w 3918675"/>
                  <a:gd name="connsiteY67" fmla="*/ 1685365 h 5082988"/>
                  <a:gd name="connsiteX68" fmla="*/ 117996 w 3918675"/>
                  <a:gd name="connsiteY68" fmla="*/ 1362635 h 5082988"/>
                  <a:gd name="connsiteX69" fmla="*/ 207643 w 3918675"/>
                  <a:gd name="connsiteY69" fmla="*/ 1299882 h 5082988"/>
                  <a:gd name="connsiteX70" fmla="*/ 315220 w 3918675"/>
                  <a:gd name="connsiteY70" fmla="*/ 1389529 h 5082988"/>
                  <a:gd name="connsiteX71" fmla="*/ 467620 w 3918675"/>
                  <a:gd name="connsiteY71" fmla="*/ 1326776 h 5082988"/>
                  <a:gd name="connsiteX72" fmla="*/ 548302 w 3918675"/>
                  <a:gd name="connsiteY72" fmla="*/ 1362635 h 5082988"/>
                  <a:gd name="connsiteX73" fmla="*/ 566231 w 3918675"/>
                  <a:gd name="connsiteY73" fmla="*/ 1281953 h 5082988"/>
                  <a:gd name="connsiteX74" fmla="*/ 485549 w 3918675"/>
                  <a:gd name="connsiteY74" fmla="*/ 1237129 h 5082988"/>
                  <a:gd name="connsiteX75" fmla="*/ 620020 w 3918675"/>
                  <a:gd name="connsiteY75" fmla="*/ 1102659 h 5082988"/>
                  <a:gd name="connsiteX76" fmla="*/ 691737 w 3918675"/>
                  <a:gd name="connsiteY76" fmla="*/ 905435 h 5082988"/>
                  <a:gd name="connsiteX77" fmla="*/ 557267 w 3918675"/>
                  <a:gd name="connsiteY77" fmla="*/ 887506 h 5082988"/>
                  <a:gd name="connsiteX78" fmla="*/ 530373 w 3918675"/>
                  <a:gd name="connsiteY78" fmla="*/ 744070 h 5082988"/>
                  <a:gd name="connsiteX79" fmla="*/ 727596 w 3918675"/>
                  <a:gd name="connsiteY79" fmla="*/ 744070 h 5082988"/>
                  <a:gd name="connsiteX80" fmla="*/ 700702 w 3918675"/>
                  <a:gd name="connsiteY80" fmla="*/ 618565 h 5082988"/>
                  <a:gd name="connsiteX81" fmla="*/ 799314 w 3918675"/>
                  <a:gd name="connsiteY81" fmla="*/ 546847 h 5082988"/>
                  <a:gd name="connsiteX82" fmla="*/ 799314 w 3918675"/>
                  <a:gd name="connsiteY82" fmla="*/ 331694 h 5082988"/>
                  <a:gd name="connsiteX83" fmla="*/ 853102 w 3918675"/>
                  <a:gd name="connsiteY83" fmla="*/ 242047 h 5082988"/>
                  <a:gd name="connsiteX84" fmla="*/ 745526 w 3918675"/>
                  <a:gd name="connsiteY84" fmla="*/ 206188 h 5082988"/>
                  <a:gd name="connsiteX85" fmla="*/ 754490 w 3918675"/>
                  <a:gd name="connsiteY85" fmla="*/ 71717 h 5082988"/>
                  <a:gd name="connsiteX86" fmla="*/ 835173 w 3918675"/>
                  <a:gd name="connsiteY86" fmla="*/ 0 h 5082988"/>
                  <a:gd name="connsiteX0" fmla="*/ 3910067 w 3930509"/>
                  <a:gd name="connsiteY0" fmla="*/ 4186517 h 5082988"/>
                  <a:gd name="connsiteX1" fmla="*/ 3924168 w 3930509"/>
                  <a:gd name="connsiteY1" fmla="*/ 4217669 h 5082988"/>
                  <a:gd name="connsiteX2" fmla="*/ 3793526 w 3930509"/>
                  <a:gd name="connsiteY2" fmla="*/ 4105835 h 5082988"/>
                  <a:gd name="connsiteX3" fmla="*/ 3748702 w 3930509"/>
                  <a:gd name="connsiteY3" fmla="*/ 4303059 h 5082988"/>
                  <a:gd name="connsiteX4" fmla="*/ 3425973 w 3930509"/>
                  <a:gd name="connsiteY4" fmla="*/ 4455459 h 5082988"/>
                  <a:gd name="connsiteX5" fmla="*/ 3515620 w 3930509"/>
                  <a:gd name="connsiteY5" fmla="*/ 4607859 h 5082988"/>
                  <a:gd name="connsiteX6" fmla="*/ 3560443 w 3930509"/>
                  <a:gd name="connsiteY6" fmla="*/ 4688541 h 5082988"/>
                  <a:gd name="connsiteX7" fmla="*/ 3506655 w 3930509"/>
                  <a:gd name="connsiteY7" fmla="*/ 4787153 h 5082988"/>
                  <a:gd name="connsiteX8" fmla="*/ 3614231 w 3930509"/>
                  <a:gd name="connsiteY8" fmla="*/ 4805082 h 5082988"/>
                  <a:gd name="connsiteX9" fmla="*/ 3578373 w 3930509"/>
                  <a:gd name="connsiteY9" fmla="*/ 4975412 h 5082988"/>
                  <a:gd name="connsiteX10" fmla="*/ 3425973 w 3930509"/>
                  <a:gd name="connsiteY10" fmla="*/ 4921623 h 5082988"/>
                  <a:gd name="connsiteX11" fmla="*/ 3425973 w 3930509"/>
                  <a:gd name="connsiteY11" fmla="*/ 4796117 h 5082988"/>
                  <a:gd name="connsiteX12" fmla="*/ 3291502 w 3930509"/>
                  <a:gd name="connsiteY12" fmla="*/ 4849906 h 5082988"/>
                  <a:gd name="connsiteX13" fmla="*/ 3210820 w 3930509"/>
                  <a:gd name="connsiteY13" fmla="*/ 4787153 h 5082988"/>
                  <a:gd name="connsiteX14" fmla="*/ 3121173 w 3930509"/>
                  <a:gd name="connsiteY14" fmla="*/ 4751294 h 5082988"/>
                  <a:gd name="connsiteX15" fmla="*/ 3121173 w 3930509"/>
                  <a:gd name="connsiteY15" fmla="*/ 4894729 h 5082988"/>
                  <a:gd name="connsiteX16" fmla="*/ 2789478 w 3930509"/>
                  <a:gd name="connsiteY16" fmla="*/ 4867835 h 5082988"/>
                  <a:gd name="connsiteX17" fmla="*/ 2762584 w 3930509"/>
                  <a:gd name="connsiteY17" fmla="*/ 4957482 h 5082988"/>
                  <a:gd name="connsiteX18" fmla="*/ 2708796 w 3930509"/>
                  <a:gd name="connsiteY18" fmla="*/ 4957482 h 5082988"/>
                  <a:gd name="connsiteX19" fmla="*/ 2699831 w 3930509"/>
                  <a:gd name="connsiteY19" fmla="*/ 5020235 h 5082988"/>
                  <a:gd name="connsiteX20" fmla="*/ 2448820 w 3930509"/>
                  <a:gd name="connsiteY20" fmla="*/ 5029200 h 5082988"/>
                  <a:gd name="connsiteX21" fmla="*/ 2403996 w 3930509"/>
                  <a:gd name="connsiteY21" fmla="*/ 4912659 h 5082988"/>
                  <a:gd name="connsiteX22" fmla="*/ 2296420 w 3930509"/>
                  <a:gd name="connsiteY22" fmla="*/ 4921623 h 5082988"/>
                  <a:gd name="connsiteX23" fmla="*/ 2179878 w 3930509"/>
                  <a:gd name="connsiteY23" fmla="*/ 4849906 h 5082988"/>
                  <a:gd name="connsiteX24" fmla="*/ 2179878 w 3930509"/>
                  <a:gd name="connsiteY24" fmla="*/ 5029200 h 5082988"/>
                  <a:gd name="connsiteX25" fmla="*/ 2072302 w 3930509"/>
                  <a:gd name="connsiteY25" fmla="*/ 5082988 h 5082988"/>
                  <a:gd name="connsiteX26" fmla="*/ 2036443 w 3930509"/>
                  <a:gd name="connsiteY26" fmla="*/ 5029200 h 5082988"/>
                  <a:gd name="connsiteX27" fmla="*/ 1991620 w 3930509"/>
                  <a:gd name="connsiteY27" fmla="*/ 5020235 h 5082988"/>
                  <a:gd name="connsiteX28" fmla="*/ 1982655 w 3930509"/>
                  <a:gd name="connsiteY28" fmla="*/ 4912659 h 5082988"/>
                  <a:gd name="connsiteX29" fmla="*/ 1910937 w 3930509"/>
                  <a:gd name="connsiteY29" fmla="*/ 4930588 h 5082988"/>
                  <a:gd name="connsiteX30" fmla="*/ 1866114 w 3930509"/>
                  <a:gd name="connsiteY30" fmla="*/ 4885765 h 5082988"/>
                  <a:gd name="connsiteX31" fmla="*/ 1794396 w 3930509"/>
                  <a:gd name="connsiteY31" fmla="*/ 4903694 h 5082988"/>
                  <a:gd name="connsiteX32" fmla="*/ 1390984 w 3930509"/>
                  <a:gd name="connsiteY32" fmla="*/ 4778188 h 5082988"/>
                  <a:gd name="connsiteX33" fmla="*/ 1265478 w 3930509"/>
                  <a:gd name="connsiteY33" fmla="*/ 4751294 h 5082988"/>
                  <a:gd name="connsiteX34" fmla="*/ 1265478 w 3930509"/>
                  <a:gd name="connsiteY34" fmla="*/ 4652682 h 5082988"/>
                  <a:gd name="connsiteX35" fmla="*/ 1113078 w 3930509"/>
                  <a:gd name="connsiteY35" fmla="*/ 4670612 h 5082988"/>
                  <a:gd name="connsiteX36" fmla="*/ 1139973 w 3930509"/>
                  <a:gd name="connsiteY36" fmla="*/ 4760259 h 5082988"/>
                  <a:gd name="connsiteX37" fmla="*/ 1157902 w 3930509"/>
                  <a:gd name="connsiteY37" fmla="*/ 4760259 h 5082988"/>
                  <a:gd name="connsiteX38" fmla="*/ 1157902 w 3930509"/>
                  <a:gd name="connsiteY38" fmla="*/ 4831976 h 5082988"/>
                  <a:gd name="connsiteX39" fmla="*/ 1041361 w 3930509"/>
                  <a:gd name="connsiteY39" fmla="*/ 4805082 h 5082988"/>
                  <a:gd name="connsiteX40" fmla="*/ 888961 w 3930509"/>
                  <a:gd name="connsiteY40" fmla="*/ 4840941 h 5082988"/>
                  <a:gd name="connsiteX41" fmla="*/ 790349 w 3930509"/>
                  <a:gd name="connsiteY41" fmla="*/ 4796117 h 5082988"/>
                  <a:gd name="connsiteX42" fmla="*/ 709667 w 3930509"/>
                  <a:gd name="connsiteY42" fmla="*/ 4823012 h 5082988"/>
                  <a:gd name="connsiteX43" fmla="*/ 646914 w 3930509"/>
                  <a:gd name="connsiteY43" fmla="*/ 4733365 h 5082988"/>
                  <a:gd name="connsiteX44" fmla="*/ 700702 w 3930509"/>
                  <a:gd name="connsiteY44" fmla="*/ 4491317 h 5082988"/>
                  <a:gd name="connsiteX45" fmla="*/ 808278 w 3930509"/>
                  <a:gd name="connsiteY45" fmla="*/ 4087906 h 5082988"/>
                  <a:gd name="connsiteX46" fmla="*/ 1104114 w 3930509"/>
                  <a:gd name="connsiteY46" fmla="*/ 3738282 h 5082988"/>
                  <a:gd name="connsiteX47" fmla="*/ 727596 w 3930509"/>
                  <a:gd name="connsiteY47" fmla="*/ 3612776 h 5082988"/>
                  <a:gd name="connsiteX48" fmla="*/ 673808 w 3930509"/>
                  <a:gd name="connsiteY48" fmla="*/ 3523129 h 5082988"/>
                  <a:gd name="connsiteX49" fmla="*/ 602090 w 3930509"/>
                  <a:gd name="connsiteY49" fmla="*/ 3594847 h 5082988"/>
                  <a:gd name="connsiteX50" fmla="*/ 449690 w 3930509"/>
                  <a:gd name="connsiteY50" fmla="*/ 3523129 h 5082988"/>
                  <a:gd name="connsiteX51" fmla="*/ 404867 w 3930509"/>
                  <a:gd name="connsiteY51" fmla="*/ 3496235 h 5082988"/>
                  <a:gd name="connsiteX52" fmla="*/ 369008 w 3930509"/>
                  <a:gd name="connsiteY52" fmla="*/ 3541059 h 5082988"/>
                  <a:gd name="connsiteX53" fmla="*/ 144890 w 3930509"/>
                  <a:gd name="connsiteY53" fmla="*/ 3209365 h 5082988"/>
                  <a:gd name="connsiteX54" fmla="*/ 234537 w 3930509"/>
                  <a:gd name="connsiteY54" fmla="*/ 3021106 h 5082988"/>
                  <a:gd name="connsiteX55" fmla="*/ 73173 w 3930509"/>
                  <a:gd name="connsiteY55" fmla="*/ 2904565 h 5082988"/>
                  <a:gd name="connsiteX56" fmla="*/ 171784 w 3930509"/>
                  <a:gd name="connsiteY56" fmla="*/ 2590800 h 5082988"/>
                  <a:gd name="connsiteX57" fmla="*/ 270396 w 3930509"/>
                  <a:gd name="connsiteY57" fmla="*/ 2528047 h 5082988"/>
                  <a:gd name="connsiteX58" fmla="*/ 216608 w 3930509"/>
                  <a:gd name="connsiteY58" fmla="*/ 2402541 h 5082988"/>
                  <a:gd name="connsiteX59" fmla="*/ 126961 w 3930509"/>
                  <a:gd name="connsiteY59" fmla="*/ 2402541 h 5082988"/>
                  <a:gd name="connsiteX60" fmla="*/ 198678 w 3930509"/>
                  <a:gd name="connsiteY60" fmla="*/ 2303929 h 5082988"/>
                  <a:gd name="connsiteX61" fmla="*/ 100067 w 3930509"/>
                  <a:gd name="connsiteY61" fmla="*/ 2277035 h 5082988"/>
                  <a:gd name="connsiteX62" fmla="*/ 73173 w 3930509"/>
                  <a:gd name="connsiteY62" fmla="*/ 2151529 h 5082988"/>
                  <a:gd name="connsiteX63" fmla="*/ 109031 w 3930509"/>
                  <a:gd name="connsiteY63" fmla="*/ 2106706 h 5082988"/>
                  <a:gd name="connsiteX64" fmla="*/ 109031 w 3930509"/>
                  <a:gd name="connsiteY64" fmla="*/ 2026023 h 5082988"/>
                  <a:gd name="connsiteX65" fmla="*/ 1455 w 3930509"/>
                  <a:gd name="connsiteY65" fmla="*/ 1954306 h 5082988"/>
                  <a:gd name="connsiteX66" fmla="*/ 198678 w 3930509"/>
                  <a:gd name="connsiteY66" fmla="*/ 1891553 h 5082988"/>
                  <a:gd name="connsiteX67" fmla="*/ 144890 w 3930509"/>
                  <a:gd name="connsiteY67" fmla="*/ 1855694 h 5082988"/>
                  <a:gd name="connsiteX68" fmla="*/ 216608 w 3930509"/>
                  <a:gd name="connsiteY68" fmla="*/ 1685365 h 5082988"/>
                  <a:gd name="connsiteX69" fmla="*/ 117996 w 3930509"/>
                  <a:gd name="connsiteY69" fmla="*/ 1362635 h 5082988"/>
                  <a:gd name="connsiteX70" fmla="*/ 207643 w 3930509"/>
                  <a:gd name="connsiteY70" fmla="*/ 1299882 h 5082988"/>
                  <a:gd name="connsiteX71" fmla="*/ 315220 w 3930509"/>
                  <a:gd name="connsiteY71" fmla="*/ 1389529 h 5082988"/>
                  <a:gd name="connsiteX72" fmla="*/ 467620 w 3930509"/>
                  <a:gd name="connsiteY72" fmla="*/ 1326776 h 5082988"/>
                  <a:gd name="connsiteX73" fmla="*/ 548302 w 3930509"/>
                  <a:gd name="connsiteY73" fmla="*/ 1362635 h 5082988"/>
                  <a:gd name="connsiteX74" fmla="*/ 566231 w 3930509"/>
                  <a:gd name="connsiteY74" fmla="*/ 1281953 h 5082988"/>
                  <a:gd name="connsiteX75" fmla="*/ 485549 w 3930509"/>
                  <a:gd name="connsiteY75" fmla="*/ 1237129 h 5082988"/>
                  <a:gd name="connsiteX76" fmla="*/ 620020 w 3930509"/>
                  <a:gd name="connsiteY76" fmla="*/ 1102659 h 5082988"/>
                  <a:gd name="connsiteX77" fmla="*/ 691737 w 3930509"/>
                  <a:gd name="connsiteY77" fmla="*/ 905435 h 5082988"/>
                  <a:gd name="connsiteX78" fmla="*/ 557267 w 3930509"/>
                  <a:gd name="connsiteY78" fmla="*/ 887506 h 5082988"/>
                  <a:gd name="connsiteX79" fmla="*/ 530373 w 3930509"/>
                  <a:gd name="connsiteY79" fmla="*/ 744070 h 5082988"/>
                  <a:gd name="connsiteX80" fmla="*/ 727596 w 3930509"/>
                  <a:gd name="connsiteY80" fmla="*/ 744070 h 5082988"/>
                  <a:gd name="connsiteX81" fmla="*/ 700702 w 3930509"/>
                  <a:gd name="connsiteY81" fmla="*/ 618565 h 5082988"/>
                  <a:gd name="connsiteX82" fmla="*/ 799314 w 3930509"/>
                  <a:gd name="connsiteY82" fmla="*/ 546847 h 5082988"/>
                  <a:gd name="connsiteX83" fmla="*/ 799314 w 3930509"/>
                  <a:gd name="connsiteY83" fmla="*/ 331694 h 5082988"/>
                  <a:gd name="connsiteX84" fmla="*/ 853102 w 3930509"/>
                  <a:gd name="connsiteY84" fmla="*/ 242047 h 5082988"/>
                  <a:gd name="connsiteX85" fmla="*/ 745526 w 3930509"/>
                  <a:gd name="connsiteY85" fmla="*/ 206188 h 5082988"/>
                  <a:gd name="connsiteX86" fmla="*/ 754490 w 3930509"/>
                  <a:gd name="connsiteY86" fmla="*/ 71717 h 5082988"/>
                  <a:gd name="connsiteX87" fmla="*/ 835173 w 3930509"/>
                  <a:gd name="connsiteY87" fmla="*/ 0 h 5082988"/>
                  <a:gd name="connsiteX0" fmla="*/ 3910067 w 4150913"/>
                  <a:gd name="connsiteY0" fmla="*/ 4186517 h 5082988"/>
                  <a:gd name="connsiteX1" fmla="*/ 4149865 w 4150913"/>
                  <a:gd name="connsiteY1" fmla="*/ 3936326 h 5082988"/>
                  <a:gd name="connsiteX2" fmla="*/ 3793526 w 4150913"/>
                  <a:gd name="connsiteY2" fmla="*/ 4105835 h 5082988"/>
                  <a:gd name="connsiteX3" fmla="*/ 3748702 w 4150913"/>
                  <a:gd name="connsiteY3" fmla="*/ 4303059 h 5082988"/>
                  <a:gd name="connsiteX4" fmla="*/ 3425973 w 4150913"/>
                  <a:gd name="connsiteY4" fmla="*/ 4455459 h 5082988"/>
                  <a:gd name="connsiteX5" fmla="*/ 3515620 w 4150913"/>
                  <a:gd name="connsiteY5" fmla="*/ 4607859 h 5082988"/>
                  <a:gd name="connsiteX6" fmla="*/ 3560443 w 4150913"/>
                  <a:gd name="connsiteY6" fmla="*/ 4688541 h 5082988"/>
                  <a:gd name="connsiteX7" fmla="*/ 3506655 w 4150913"/>
                  <a:gd name="connsiteY7" fmla="*/ 4787153 h 5082988"/>
                  <a:gd name="connsiteX8" fmla="*/ 3614231 w 4150913"/>
                  <a:gd name="connsiteY8" fmla="*/ 4805082 h 5082988"/>
                  <a:gd name="connsiteX9" fmla="*/ 3578373 w 4150913"/>
                  <a:gd name="connsiteY9" fmla="*/ 4975412 h 5082988"/>
                  <a:gd name="connsiteX10" fmla="*/ 3425973 w 4150913"/>
                  <a:gd name="connsiteY10" fmla="*/ 4921623 h 5082988"/>
                  <a:gd name="connsiteX11" fmla="*/ 3425973 w 4150913"/>
                  <a:gd name="connsiteY11" fmla="*/ 4796117 h 5082988"/>
                  <a:gd name="connsiteX12" fmla="*/ 3291502 w 4150913"/>
                  <a:gd name="connsiteY12" fmla="*/ 4849906 h 5082988"/>
                  <a:gd name="connsiteX13" fmla="*/ 3210820 w 4150913"/>
                  <a:gd name="connsiteY13" fmla="*/ 4787153 h 5082988"/>
                  <a:gd name="connsiteX14" fmla="*/ 3121173 w 4150913"/>
                  <a:gd name="connsiteY14" fmla="*/ 4751294 h 5082988"/>
                  <a:gd name="connsiteX15" fmla="*/ 3121173 w 4150913"/>
                  <a:gd name="connsiteY15" fmla="*/ 4894729 h 5082988"/>
                  <a:gd name="connsiteX16" fmla="*/ 2789478 w 4150913"/>
                  <a:gd name="connsiteY16" fmla="*/ 4867835 h 5082988"/>
                  <a:gd name="connsiteX17" fmla="*/ 2762584 w 4150913"/>
                  <a:gd name="connsiteY17" fmla="*/ 4957482 h 5082988"/>
                  <a:gd name="connsiteX18" fmla="*/ 2708796 w 4150913"/>
                  <a:gd name="connsiteY18" fmla="*/ 4957482 h 5082988"/>
                  <a:gd name="connsiteX19" fmla="*/ 2699831 w 4150913"/>
                  <a:gd name="connsiteY19" fmla="*/ 5020235 h 5082988"/>
                  <a:gd name="connsiteX20" fmla="*/ 2448820 w 4150913"/>
                  <a:gd name="connsiteY20" fmla="*/ 5029200 h 5082988"/>
                  <a:gd name="connsiteX21" fmla="*/ 2403996 w 4150913"/>
                  <a:gd name="connsiteY21" fmla="*/ 4912659 h 5082988"/>
                  <a:gd name="connsiteX22" fmla="*/ 2296420 w 4150913"/>
                  <a:gd name="connsiteY22" fmla="*/ 4921623 h 5082988"/>
                  <a:gd name="connsiteX23" fmla="*/ 2179878 w 4150913"/>
                  <a:gd name="connsiteY23" fmla="*/ 4849906 h 5082988"/>
                  <a:gd name="connsiteX24" fmla="*/ 2179878 w 4150913"/>
                  <a:gd name="connsiteY24" fmla="*/ 5029200 h 5082988"/>
                  <a:gd name="connsiteX25" fmla="*/ 2072302 w 4150913"/>
                  <a:gd name="connsiteY25" fmla="*/ 5082988 h 5082988"/>
                  <a:gd name="connsiteX26" fmla="*/ 2036443 w 4150913"/>
                  <a:gd name="connsiteY26" fmla="*/ 5029200 h 5082988"/>
                  <a:gd name="connsiteX27" fmla="*/ 1991620 w 4150913"/>
                  <a:gd name="connsiteY27" fmla="*/ 5020235 h 5082988"/>
                  <a:gd name="connsiteX28" fmla="*/ 1982655 w 4150913"/>
                  <a:gd name="connsiteY28" fmla="*/ 4912659 h 5082988"/>
                  <a:gd name="connsiteX29" fmla="*/ 1910937 w 4150913"/>
                  <a:gd name="connsiteY29" fmla="*/ 4930588 h 5082988"/>
                  <a:gd name="connsiteX30" fmla="*/ 1866114 w 4150913"/>
                  <a:gd name="connsiteY30" fmla="*/ 4885765 h 5082988"/>
                  <a:gd name="connsiteX31" fmla="*/ 1794396 w 4150913"/>
                  <a:gd name="connsiteY31" fmla="*/ 4903694 h 5082988"/>
                  <a:gd name="connsiteX32" fmla="*/ 1390984 w 4150913"/>
                  <a:gd name="connsiteY32" fmla="*/ 4778188 h 5082988"/>
                  <a:gd name="connsiteX33" fmla="*/ 1265478 w 4150913"/>
                  <a:gd name="connsiteY33" fmla="*/ 4751294 h 5082988"/>
                  <a:gd name="connsiteX34" fmla="*/ 1265478 w 4150913"/>
                  <a:gd name="connsiteY34" fmla="*/ 4652682 h 5082988"/>
                  <a:gd name="connsiteX35" fmla="*/ 1113078 w 4150913"/>
                  <a:gd name="connsiteY35" fmla="*/ 4670612 h 5082988"/>
                  <a:gd name="connsiteX36" fmla="*/ 1139973 w 4150913"/>
                  <a:gd name="connsiteY36" fmla="*/ 4760259 h 5082988"/>
                  <a:gd name="connsiteX37" fmla="*/ 1157902 w 4150913"/>
                  <a:gd name="connsiteY37" fmla="*/ 4760259 h 5082988"/>
                  <a:gd name="connsiteX38" fmla="*/ 1157902 w 4150913"/>
                  <a:gd name="connsiteY38" fmla="*/ 4831976 h 5082988"/>
                  <a:gd name="connsiteX39" fmla="*/ 1041361 w 4150913"/>
                  <a:gd name="connsiteY39" fmla="*/ 4805082 h 5082988"/>
                  <a:gd name="connsiteX40" fmla="*/ 888961 w 4150913"/>
                  <a:gd name="connsiteY40" fmla="*/ 4840941 h 5082988"/>
                  <a:gd name="connsiteX41" fmla="*/ 790349 w 4150913"/>
                  <a:gd name="connsiteY41" fmla="*/ 4796117 h 5082988"/>
                  <a:gd name="connsiteX42" fmla="*/ 709667 w 4150913"/>
                  <a:gd name="connsiteY42" fmla="*/ 4823012 h 5082988"/>
                  <a:gd name="connsiteX43" fmla="*/ 646914 w 4150913"/>
                  <a:gd name="connsiteY43" fmla="*/ 4733365 h 5082988"/>
                  <a:gd name="connsiteX44" fmla="*/ 700702 w 4150913"/>
                  <a:gd name="connsiteY44" fmla="*/ 4491317 h 5082988"/>
                  <a:gd name="connsiteX45" fmla="*/ 808278 w 4150913"/>
                  <a:gd name="connsiteY45" fmla="*/ 4087906 h 5082988"/>
                  <a:gd name="connsiteX46" fmla="*/ 1104114 w 4150913"/>
                  <a:gd name="connsiteY46" fmla="*/ 3738282 h 5082988"/>
                  <a:gd name="connsiteX47" fmla="*/ 727596 w 4150913"/>
                  <a:gd name="connsiteY47" fmla="*/ 3612776 h 5082988"/>
                  <a:gd name="connsiteX48" fmla="*/ 673808 w 4150913"/>
                  <a:gd name="connsiteY48" fmla="*/ 3523129 h 5082988"/>
                  <a:gd name="connsiteX49" fmla="*/ 602090 w 4150913"/>
                  <a:gd name="connsiteY49" fmla="*/ 3594847 h 5082988"/>
                  <a:gd name="connsiteX50" fmla="*/ 449690 w 4150913"/>
                  <a:gd name="connsiteY50" fmla="*/ 3523129 h 5082988"/>
                  <a:gd name="connsiteX51" fmla="*/ 404867 w 4150913"/>
                  <a:gd name="connsiteY51" fmla="*/ 3496235 h 5082988"/>
                  <a:gd name="connsiteX52" fmla="*/ 369008 w 4150913"/>
                  <a:gd name="connsiteY52" fmla="*/ 3541059 h 5082988"/>
                  <a:gd name="connsiteX53" fmla="*/ 144890 w 4150913"/>
                  <a:gd name="connsiteY53" fmla="*/ 3209365 h 5082988"/>
                  <a:gd name="connsiteX54" fmla="*/ 234537 w 4150913"/>
                  <a:gd name="connsiteY54" fmla="*/ 3021106 h 5082988"/>
                  <a:gd name="connsiteX55" fmla="*/ 73173 w 4150913"/>
                  <a:gd name="connsiteY55" fmla="*/ 2904565 h 5082988"/>
                  <a:gd name="connsiteX56" fmla="*/ 171784 w 4150913"/>
                  <a:gd name="connsiteY56" fmla="*/ 2590800 h 5082988"/>
                  <a:gd name="connsiteX57" fmla="*/ 270396 w 4150913"/>
                  <a:gd name="connsiteY57" fmla="*/ 2528047 h 5082988"/>
                  <a:gd name="connsiteX58" fmla="*/ 216608 w 4150913"/>
                  <a:gd name="connsiteY58" fmla="*/ 2402541 h 5082988"/>
                  <a:gd name="connsiteX59" fmla="*/ 126961 w 4150913"/>
                  <a:gd name="connsiteY59" fmla="*/ 2402541 h 5082988"/>
                  <a:gd name="connsiteX60" fmla="*/ 198678 w 4150913"/>
                  <a:gd name="connsiteY60" fmla="*/ 2303929 h 5082988"/>
                  <a:gd name="connsiteX61" fmla="*/ 100067 w 4150913"/>
                  <a:gd name="connsiteY61" fmla="*/ 2277035 h 5082988"/>
                  <a:gd name="connsiteX62" fmla="*/ 73173 w 4150913"/>
                  <a:gd name="connsiteY62" fmla="*/ 2151529 h 5082988"/>
                  <a:gd name="connsiteX63" fmla="*/ 109031 w 4150913"/>
                  <a:gd name="connsiteY63" fmla="*/ 2106706 h 5082988"/>
                  <a:gd name="connsiteX64" fmla="*/ 109031 w 4150913"/>
                  <a:gd name="connsiteY64" fmla="*/ 2026023 h 5082988"/>
                  <a:gd name="connsiteX65" fmla="*/ 1455 w 4150913"/>
                  <a:gd name="connsiteY65" fmla="*/ 1954306 h 5082988"/>
                  <a:gd name="connsiteX66" fmla="*/ 198678 w 4150913"/>
                  <a:gd name="connsiteY66" fmla="*/ 1891553 h 5082988"/>
                  <a:gd name="connsiteX67" fmla="*/ 144890 w 4150913"/>
                  <a:gd name="connsiteY67" fmla="*/ 1855694 h 5082988"/>
                  <a:gd name="connsiteX68" fmla="*/ 216608 w 4150913"/>
                  <a:gd name="connsiteY68" fmla="*/ 1685365 h 5082988"/>
                  <a:gd name="connsiteX69" fmla="*/ 117996 w 4150913"/>
                  <a:gd name="connsiteY69" fmla="*/ 1362635 h 5082988"/>
                  <a:gd name="connsiteX70" fmla="*/ 207643 w 4150913"/>
                  <a:gd name="connsiteY70" fmla="*/ 1299882 h 5082988"/>
                  <a:gd name="connsiteX71" fmla="*/ 315220 w 4150913"/>
                  <a:gd name="connsiteY71" fmla="*/ 1389529 h 5082988"/>
                  <a:gd name="connsiteX72" fmla="*/ 467620 w 4150913"/>
                  <a:gd name="connsiteY72" fmla="*/ 1326776 h 5082988"/>
                  <a:gd name="connsiteX73" fmla="*/ 548302 w 4150913"/>
                  <a:gd name="connsiteY73" fmla="*/ 1362635 h 5082988"/>
                  <a:gd name="connsiteX74" fmla="*/ 566231 w 4150913"/>
                  <a:gd name="connsiteY74" fmla="*/ 1281953 h 5082988"/>
                  <a:gd name="connsiteX75" fmla="*/ 485549 w 4150913"/>
                  <a:gd name="connsiteY75" fmla="*/ 1237129 h 5082988"/>
                  <a:gd name="connsiteX76" fmla="*/ 620020 w 4150913"/>
                  <a:gd name="connsiteY76" fmla="*/ 1102659 h 5082988"/>
                  <a:gd name="connsiteX77" fmla="*/ 691737 w 4150913"/>
                  <a:gd name="connsiteY77" fmla="*/ 905435 h 5082988"/>
                  <a:gd name="connsiteX78" fmla="*/ 557267 w 4150913"/>
                  <a:gd name="connsiteY78" fmla="*/ 887506 h 5082988"/>
                  <a:gd name="connsiteX79" fmla="*/ 530373 w 4150913"/>
                  <a:gd name="connsiteY79" fmla="*/ 744070 h 5082988"/>
                  <a:gd name="connsiteX80" fmla="*/ 727596 w 4150913"/>
                  <a:gd name="connsiteY80" fmla="*/ 744070 h 5082988"/>
                  <a:gd name="connsiteX81" fmla="*/ 700702 w 4150913"/>
                  <a:gd name="connsiteY81" fmla="*/ 618565 h 5082988"/>
                  <a:gd name="connsiteX82" fmla="*/ 799314 w 4150913"/>
                  <a:gd name="connsiteY82" fmla="*/ 546847 h 5082988"/>
                  <a:gd name="connsiteX83" fmla="*/ 799314 w 4150913"/>
                  <a:gd name="connsiteY83" fmla="*/ 331694 h 5082988"/>
                  <a:gd name="connsiteX84" fmla="*/ 853102 w 4150913"/>
                  <a:gd name="connsiteY84" fmla="*/ 242047 h 5082988"/>
                  <a:gd name="connsiteX85" fmla="*/ 745526 w 4150913"/>
                  <a:gd name="connsiteY85" fmla="*/ 206188 h 5082988"/>
                  <a:gd name="connsiteX86" fmla="*/ 754490 w 4150913"/>
                  <a:gd name="connsiteY86" fmla="*/ 71717 h 5082988"/>
                  <a:gd name="connsiteX87" fmla="*/ 835173 w 4150913"/>
                  <a:gd name="connsiteY87" fmla="*/ 0 h 5082988"/>
                  <a:gd name="connsiteX0" fmla="*/ 4294861 w 4294892"/>
                  <a:gd name="connsiteY0" fmla="*/ 4008826 h 5082988"/>
                  <a:gd name="connsiteX1" fmla="*/ 4149865 w 4294892"/>
                  <a:gd name="connsiteY1" fmla="*/ 3936326 h 5082988"/>
                  <a:gd name="connsiteX2" fmla="*/ 3793526 w 4294892"/>
                  <a:gd name="connsiteY2" fmla="*/ 4105835 h 5082988"/>
                  <a:gd name="connsiteX3" fmla="*/ 3748702 w 4294892"/>
                  <a:gd name="connsiteY3" fmla="*/ 4303059 h 5082988"/>
                  <a:gd name="connsiteX4" fmla="*/ 3425973 w 4294892"/>
                  <a:gd name="connsiteY4" fmla="*/ 4455459 h 5082988"/>
                  <a:gd name="connsiteX5" fmla="*/ 3515620 w 4294892"/>
                  <a:gd name="connsiteY5" fmla="*/ 4607859 h 5082988"/>
                  <a:gd name="connsiteX6" fmla="*/ 3560443 w 4294892"/>
                  <a:gd name="connsiteY6" fmla="*/ 4688541 h 5082988"/>
                  <a:gd name="connsiteX7" fmla="*/ 3506655 w 4294892"/>
                  <a:gd name="connsiteY7" fmla="*/ 4787153 h 5082988"/>
                  <a:gd name="connsiteX8" fmla="*/ 3614231 w 4294892"/>
                  <a:gd name="connsiteY8" fmla="*/ 4805082 h 5082988"/>
                  <a:gd name="connsiteX9" fmla="*/ 3578373 w 4294892"/>
                  <a:gd name="connsiteY9" fmla="*/ 4975412 h 5082988"/>
                  <a:gd name="connsiteX10" fmla="*/ 3425973 w 4294892"/>
                  <a:gd name="connsiteY10" fmla="*/ 4921623 h 5082988"/>
                  <a:gd name="connsiteX11" fmla="*/ 3425973 w 4294892"/>
                  <a:gd name="connsiteY11" fmla="*/ 4796117 h 5082988"/>
                  <a:gd name="connsiteX12" fmla="*/ 3291502 w 4294892"/>
                  <a:gd name="connsiteY12" fmla="*/ 4849906 h 5082988"/>
                  <a:gd name="connsiteX13" fmla="*/ 3210820 w 4294892"/>
                  <a:gd name="connsiteY13" fmla="*/ 4787153 h 5082988"/>
                  <a:gd name="connsiteX14" fmla="*/ 3121173 w 4294892"/>
                  <a:gd name="connsiteY14" fmla="*/ 4751294 h 5082988"/>
                  <a:gd name="connsiteX15" fmla="*/ 3121173 w 4294892"/>
                  <a:gd name="connsiteY15" fmla="*/ 4894729 h 5082988"/>
                  <a:gd name="connsiteX16" fmla="*/ 2789478 w 4294892"/>
                  <a:gd name="connsiteY16" fmla="*/ 4867835 h 5082988"/>
                  <a:gd name="connsiteX17" fmla="*/ 2762584 w 4294892"/>
                  <a:gd name="connsiteY17" fmla="*/ 4957482 h 5082988"/>
                  <a:gd name="connsiteX18" fmla="*/ 2708796 w 4294892"/>
                  <a:gd name="connsiteY18" fmla="*/ 4957482 h 5082988"/>
                  <a:gd name="connsiteX19" fmla="*/ 2699831 w 4294892"/>
                  <a:gd name="connsiteY19" fmla="*/ 5020235 h 5082988"/>
                  <a:gd name="connsiteX20" fmla="*/ 2448820 w 4294892"/>
                  <a:gd name="connsiteY20" fmla="*/ 5029200 h 5082988"/>
                  <a:gd name="connsiteX21" fmla="*/ 2403996 w 4294892"/>
                  <a:gd name="connsiteY21" fmla="*/ 4912659 h 5082988"/>
                  <a:gd name="connsiteX22" fmla="*/ 2296420 w 4294892"/>
                  <a:gd name="connsiteY22" fmla="*/ 4921623 h 5082988"/>
                  <a:gd name="connsiteX23" fmla="*/ 2179878 w 4294892"/>
                  <a:gd name="connsiteY23" fmla="*/ 4849906 h 5082988"/>
                  <a:gd name="connsiteX24" fmla="*/ 2179878 w 4294892"/>
                  <a:gd name="connsiteY24" fmla="*/ 5029200 h 5082988"/>
                  <a:gd name="connsiteX25" fmla="*/ 2072302 w 4294892"/>
                  <a:gd name="connsiteY25" fmla="*/ 5082988 h 5082988"/>
                  <a:gd name="connsiteX26" fmla="*/ 2036443 w 4294892"/>
                  <a:gd name="connsiteY26" fmla="*/ 5029200 h 5082988"/>
                  <a:gd name="connsiteX27" fmla="*/ 1991620 w 4294892"/>
                  <a:gd name="connsiteY27" fmla="*/ 5020235 h 5082988"/>
                  <a:gd name="connsiteX28" fmla="*/ 1982655 w 4294892"/>
                  <a:gd name="connsiteY28" fmla="*/ 4912659 h 5082988"/>
                  <a:gd name="connsiteX29" fmla="*/ 1910937 w 4294892"/>
                  <a:gd name="connsiteY29" fmla="*/ 4930588 h 5082988"/>
                  <a:gd name="connsiteX30" fmla="*/ 1866114 w 4294892"/>
                  <a:gd name="connsiteY30" fmla="*/ 4885765 h 5082988"/>
                  <a:gd name="connsiteX31" fmla="*/ 1794396 w 4294892"/>
                  <a:gd name="connsiteY31" fmla="*/ 4903694 h 5082988"/>
                  <a:gd name="connsiteX32" fmla="*/ 1390984 w 4294892"/>
                  <a:gd name="connsiteY32" fmla="*/ 4778188 h 5082988"/>
                  <a:gd name="connsiteX33" fmla="*/ 1265478 w 4294892"/>
                  <a:gd name="connsiteY33" fmla="*/ 4751294 h 5082988"/>
                  <a:gd name="connsiteX34" fmla="*/ 1265478 w 4294892"/>
                  <a:gd name="connsiteY34" fmla="*/ 4652682 h 5082988"/>
                  <a:gd name="connsiteX35" fmla="*/ 1113078 w 4294892"/>
                  <a:gd name="connsiteY35" fmla="*/ 4670612 h 5082988"/>
                  <a:gd name="connsiteX36" fmla="*/ 1139973 w 4294892"/>
                  <a:gd name="connsiteY36" fmla="*/ 4760259 h 5082988"/>
                  <a:gd name="connsiteX37" fmla="*/ 1157902 w 4294892"/>
                  <a:gd name="connsiteY37" fmla="*/ 4760259 h 5082988"/>
                  <a:gd name="connsiteX38" fmla="*/ 1157902 w 4294892"/>
                  <a:gd name="connsiteY38" fmla="*/ 4831976 h 5082988"/>
                  <a:gd name="connsiteX39" fmla="*/ 1041361 w 4294892"/>
                  <a:gd name="connsiteY39" fmla="*/ 4805082 h 5082988"/>
                  <a:gd name="connsiteX40" fmla="*/ 888961 w 4294892"/>
                  <a:gd name="connsiteY40" fmla="*/ 4840941 h 5082988"/>
                  <a:gd name="connsiteX41" fmla="*/ 790349 w 4294892"/>
                  <a:gd name="connsiteY41" fmla="*/ 4796117 h 5082988"/>
                  <a:gd name="connsiteX42" fmla="*/ 709667 w 4294892"/>
                  <a:gd name="connsiteY42" fmla="*/ 4823012 h 5082988"/>
                  <a:gd name="connsiteX43" fmla="*/ 646914 w 4294892"/>
                  <a:gd name="connsiteY43" fmla="*/ 4733365 h 5082988"/>
                  <a:gd name="connsiteX44" fmla="*/ 700702 w 4294892"/>
                  <a:gd name="connsiteY44" fmla="*/ 4491317 h 5082988"/>
                  <a:gd name="connsiteX45" fmla="*/ 808278 w 4294892"/>
                  <a:gd name="connsiteY45" fmla="*/ 4087906 h 5082988"/>
                  <a:gd name="connsiteX46" fmla="*/ 1104114 w 4294892"/>
                  <a:gd name="connsiteY46" fmla="*/ 3738282 h 5082988"/>
                  <a:gd name="connsiteX47" fmla="*/ 727596 w 4294892"/>
                  <a:gd name="connsiteY47" fmla="*/ 3612776 h 5082988"/>
                  <a:gd name="connsiteX48" fmla="*/ 673808 w 4294892"/>
                  <a:gd name="connsiteY48" fmla="*/ 3523129 h 5082988"/>
                  <a:gd name="connsiteX49" fmla="*/ 602090 w 4294892"/>
                  <a:gd name="connsiteY49" fmla="*/ 3594847 h 5082988"/>
                  <a:gd name="connsiteX50" fmla="*/ 449690 w 4294892"/>
                  <a:gd name="connsiteY50" fmla="*/ 3523129 h 5082988"/>
                  <a:gd name="connsiteX51" fmla="*/ 404867 w 4294892"/>
                  <a:gd name="connsiteY51" fmla="*/ 3496235 h 5082988"/>
                  <a:gd name="connsiteX52" fmla="*/ 369008 w 4294892"/>
                  <a:gd name="connsiteY52" fmla="*/ 3541059 h 5082988"/>
                  <a:gd name="connsiteX53" fmla="*/ 144890 w 4294892"/>
                  <a:gd name="connsiteY53" fmla="*/ 3209365 h 5082988"/>
                  <a:gd name="connsiteX54" fmla="*/ 234537 w 4294892"/>
                  <a:gd name="connsiteY54" fmla="*/ 3021106 h 5082988"/>
                  <a:gd name="connsiteX55" fmla="*/ 73173 w 4294892"/>
                  <a:gd name="connsiteY55" fmla="*/ 2904565 h 5082988"/>
                  <a:gd name="connsiteX56" fmla="*/ 171784 w 4294892"/>
                  <a:gd name="connsiteY56" fmla="*/ 2590800 h 5082988"/>
                  <a:gd name="connsiteX57" fmla="*/ 270396 w 4294892"/>
                  <a:gd name="connsiteY57" fmla="*/ 2528047 h 5082988"/>
                  <a:gd name="connsiteX58" fmla="*/ 216608 w 4294892"/>
                  <a:gd name="connsiteY58" fmla="*/ 2402541 h 5082988"/>
                  <a:gd name="connsiteX59" fmla="*/ 126961 w 4294892"/>
                  <a:gd name="connsiteY59" fmla="*/ 2402541 h 5082988"/>
                  <a:gd name="connsiteX60" fmla="*/ 198678 w 4294892"/>
                  <a:gd name="connsiteY60" fmla="*/ 2303929 h 5082988"/>
                  <a:gd name="connsiteX61" fmla="*/ 100067 w 4294892"/>
                  <a:gd name="connsiteY61" fmla="*/ 2277035 h 5082988"/>
                  <a:gd name="connsiteX62" fmla="*/ 73173 w 4294892"/>
                  <a:gd name="connsiteY62" fmla="*/ 2151529 h 5082988"/>
                  <a:gd name="connsiteX63" fmla="*/ 109031 w 4294892"/>
                  <a:gd name="connsiteY63" fmla="*/ 2106706 h 5082988"/>
                  <a:gd name="connsiteX64" fmla="*/ 109031 w 4294892"/>
                  <a:gd name="connsiteY64" fmla="*/ 2026023 h 5082988"/>
                  <a:gd name="connsiteX65" fmla="*/ 1455 w 4294892"/>
                  <a:gd name="connsiteY65" fmla="*/ 1954306 h 5082988"/>
                  <a:gd name="connsiteX66" fmla="*/ 198678 w 4294892"/>
                  <a:gd name="connsiteY66" fmla="*/ 1891553 h 5082988"/>
                  <a:gd name="connsiteX67" fmla="*/ 144890 w 4294892"/>
                  <a:gd name="connsiteY67" fmla="*/ 1855694 h 5082988"/>
                  <a:gd name="connsiteX68" fmla="*/ 216608 w 4294892"/>
                  <a:gd name="connsiteY68" fmla="*/ 1685365 h 5082988"/>
                  <a:gd name="connsiteX69" fmla="*/ 117996 w 4294892"/>
                  <a:gd name="connsiteY69" fmla="*/ 1362635 h 5082988"/>
                  <a:gd name="connsiteX70" fmla="*/ 207643 w 4294892"/>
                  <a:gd name="connsiteY70" fmla="*/ 1299882 h 5082988"/>
                  <a:gd name="connsiteX71" fmla="*/ 315220 w 4294892"/>
                  <a:gd name="connsiteY71" fmla="*/ 1389529 h 5082988"/>
                  <a:gd name="connsiteX72" fmla="*/ 467620 w 4294892"/>
                  <a:gd name="connsiteY72" fmla="*/ 1326776 h 5082988"/>
                  <a:gd name="connsiteX73" fmla="*/ 548302 w 4294892"/>
                  <a:gd name="connsiteY73" fmla="*/ 1362635 h 5082988"/>
                  <a:gd name="connsiteX74" fmla="*/ 566231 w 4294892"/>
                  <a:gd name="connsiteY74" fmla="*/ 1281953 h 5082988"/>
                  <a:gd name="connsiteX75" fmla="*/ 485549 w 4294892"/>
                  <a:gd name="connsiteY75" fmla="*/ 1237129 h 5082988"/>
                  <a:gd name="connsiteX76" fmla="*/ 620020 w 4294892"/>
                  <a:gd name="connsiteY76" fmla="*/ 1102659 h 5082988"/>
                  <a:gd name="connsiteX77" fmla="*/ 691737 w 4294892"/>
                  <a:gd name="connsiteY77" fmla="*/ 905435 h 5082988"/>
                  <a:gd name="connsiteX78" fmla="*/ 557267 w 4294892"/>
                  <a:gd name="connsiteY78" fmla="*/ 887506 h 5082988"/>
                  <a:gd name="connsiteX79" fmla="*/ 530373 w 4294892"/>
                  <a:gd name="connsiteY79" fmla="*/ 744070 h 5082988"/>
                  <a:gd name="connsiteX80" fmla="*/ 727596 w 4294892"/>
                  <a:gd name="connsiteY80" fmla="*/ 744070 h 5082988"/>
                  <a:gd name="connsiteX81" fmla="*/ 700702 w 4294892"/>
                  <a:gd name="connsiteY81" fmla="*/ 618565 h 5082988"/>
                  <a:gd name="connsiteX82" fmla="*/ 799314 w 4294892"/>
                  <a:gd name="connsiteY82" fmla="*/ 546847 h 5082988"/>
                  <a:gd name="connsiteX83" fmla="*/ 799314 w 4294892"/>
                  <a:gd name="connsiteY83" fmla="*/ 331694 h 5082988"/>
                  <a:gd name="connsiteX84" fmla="*/ 853102 w 4294892"/>
                  <a:gd name="connsiteY84" fmla="*/ 242047 h 5082988"/>
                  <a:gd name="connsiteX85" fmla="*/ 745526 w 4294892"/>
                  <a:gd name="connsiteY85" fmla="*/ 206188 h 5082988"/>
                  <a:gd name="connsiteX86" fmla="*/ 754490 w 4294892"/>
                  <a:gd name="connsiteY86" fmla="*/ 71717 h 5082988"/>
                  <a:gd name="connsiteX87" fmla="*/ 835173 w 4294892"/>
                  <a:gd name="connsiteY87" fmla="*/ 0 h 5082988"/>
                  <a:gd name="connsiteX0" fmla="*/ 4294861 w 4294873"/>
                  <a:gd name="connsiteY0" fmla="*/ 4008826 h 5082988"/>
                  <a:gd name="connsiteX1" fmla="*/ 3950068 w 4294873"/>
                  <a:gd name="connsiteY1" fmla="*/ 4221371 h 5082988"/>
                  <a:gd name="connsiteX2" fmla="*/ 3793526 w 4294873"/>
                  <a:gd name="connsiteY2" fmla="*/ 4105835 h 5082988"/>
                  <a:gd name="connsiteX3" fmla="*/ 3748702 w 4294873"/>
                  <a:gd name="connsiteY3" fmla="*/ 4303059 h 5082988"/>
                  <a:gd name="connsiteX4" fmla="*/ 3425973 w 4294873"/>
                  <a:gd name="connsiteY4" fmla="*/ 4455459 h 5082988"/>
                  <a:gd name="connsiteX5" fmla="*/ 3515620 w 4294873"/>
                  <a:gd name="connsiteY5" fmla="*/ 4607859 h 5082988"/>
                  <a:gd name="connsiteX6" fmla="*/ 3560443 w 4294873"/>
                  <a:gd name="connsiteY6" fmla="*/ 4688541 h 5082988"/>
                  <a:gd name="connsiteX7" fmla="*/ 3506655 w 4294873"/>
                  <a:gd name="connsiteY7" fmla="*/ 4787153 h 5082988"/>
                  <a:gd name="connsiteX8" fmla="*/ 3614231 w 4294873"/>
                  <a:gd name="connsiteY8" fmla="*/ 4805082 h 5082988"/>
                  <a:gd name="connsiteX9" fmla="*/ 3578373 w 4294873"/>
                  <a:gd name="connsiteY9" fmla="*/ 4975412 h 5082988"/>
                  <a:gd name="connsiteX10" fmla="*/ 3425973 w 4294873"/>
                  <a:gd name="connsiteY10" fmla="*/ 4921623 h 5082988"/>
                  <a:gd name="connsiteX11" fmla="*/ 3425973 w 4294873"/>
                  <a:gd name="connsiteY11" fmla="*/ 4796117 h 5082988"/>
                  <a:gd name="connsiteX12" fmla="*/ 3291502 w 4294873"/>
                  <a:gd name="connsiteY12" fmla="*/ 4849906 h 5082988"/>
                  <a:gd name="connsiteX13" fmla="*/ 3210820 w 4294873"/>
                  <a:gd name="connsiteY13" fmla="*/ 4787153 h 5082988"/>
                  <a:gd name="connsiteX14" fmla="*/ 3121173 w 4294873"/>
                  <a:gd name="connsiteY14" fmla="*/ 4751294 h 5082988"/>
                  <a:gd name="connsiteX15" fmla="*/ 3121173 w 4294873"/>
                  <a:gd name="connsiteY15" fmla="*/ 4894729 h 5082988"/>
                  <a:gd name="connsiteX16" fmla="*/ 2789478 w 4294873"/>
                  <a:gd name="connsiteY16" fmla="*/ 4867835 h 5082988"/>
                  <a:gd name="connsiteX17" fmla="*/ 2762584 w 4294873"/>
                  <a:gd name="connsiteY17" fmla="*/ 4957482 h 5082988"/>
                  <a:gd name="connsiteX18" fmla="*/ 2708796 w 4294873"/>
                  <a:gd name="connsiteY18" fmla="*/ 4957482 h 5082988"/>
                  <a:gd name="connsiteX19" fmla="*/ 2699831 w 4294873"/>
                  <a:gd name="connsiteY19" fmla="*/ 5020235 h 5082988"/>
                  <a:gd name="connsiteX20" fmla="*/ 2448820 w 4294873"/>
                  <a:gd name="connsiteY20" fmla="*/ 5029200 h 5082988"/>
                  <a:gd name="connsiteX21" fmla="*/ 2403996 w 4294873"/>
                  <a:gd name="connsiteY21" fmla="*/ 4912659 h 5082988"/>
                  <a:gd name="connsiteX22" fmla="*/ 2296420 w 4294873"/>
                  <a:gd name="connsiteY22" fmla="*/ 4921623 h 5082988"/>
                  <a:gd name="connsiteX23" fmla="*/ 2179878 w 4294873"/>
                  <a:gd name="connsiteY23" fmla="*/ 4849906 h 5082988"/>
                  <a:gd name="connsiteX24" fmla="*/ 2179878 w 4294873"/>
                  <a:gd name="connsiteY24" fmla="*/ 5029200 h 5082988"/>
                  <a:gd name="connsiteX25" fmla="*/ 2072302 w 4294873"/>
                  <a:gd name="connsiteY25" fmla="*/ 5082988 h 5082988"/>
                  <a:gd name="connsiteX26" fmla="*/ 2036443 w 4294873"/>
                  <a:gd name="connsiteY26" fmla="*/ 5029200 h 5082988"/>
                  <a:gd name="connsiteX27" fmla="*/ 1991620 w 4294873"/>
                  <a:gd name="connsiteY27" fmla="*/ 5020235 h 5082988"/>
                  <a:gd name="connsiteX28" fmla="*/ 1982655 w 4294873"/>
                  <a:gd name="connsiteY28" fmla="*/ 4912659 h 5082988"/>
                  <a:gd name="connsiteX29" fmla="*/ 1910937 w 4294873"/>
                  <a:gd name="connsiteY29" fmla="*/ 4930588 h 5082988"/>
                  <a:gd name="connsiteX30" fmla="*/ 1866114 w 4294873"/>
                  <a:gd name="connsiteY30" fmla="*/ 4885765 h 5082988"/>
                  <a:gd name="connsiteX31" fmla="*/ 1794396 w 4294873"/>
                  <a:gd name="connsiteY31" fmla="*/ 4903694 h 5082988"/>
                  <a:gd name="connsiteX32" fmla="*/ 1390984 w 4294873"/>
                  <a:gd name="connsiteY32" fmla="*/ 4778188 h 5082988"/>
                  <a:gd name="connsiteX33" fmla="*/ 1265478 w 4294873"/>
                  <a:gd name="connsiteY33" fmla="*/ 4751294 h 5082988"/>
                  <a:gd name="connsiteX34" fmla="*/ 1265478 w 4294873"/>
                  <a:gd name="connsiteY34" fmla="*/ 4652682 h 5082988"/>
                  <a:gd name="connsiteX35" fmla="*/ 1113078 w 4294873"/>
                  <a:gd name="connsiteY35" fmla="*/ 4670612 h 5082988"/>
                  <a:gd name="connsiteX36" fmla="*/ 1139973 w 4294873"/>
                  <a:gd name="connsiteY36" fmla="*/ 4760259 h 5082988"/>
                  <a:gd name="connsiteX37" fmla="*/ 1157902 w 4294873"/>
                  <a:gd name="connsiteY37" fmla="*/ 4760259 h 5082988"/>
                  <a:gd name="connsiteX38" fmla="*/ 1157902 w 4294873"/>
                  <a:gd name="connsiteY38" fmla="*/ 4831976 h 5082988"/>
                  <a:gd name="connsiteX39" fmla="*/ 1041361 w 4294873"/>
                  <a:gd name="connsiteY39" fmla="*/ 4805082 h 5082988"/>
                  <a:gd name="connsiteX40" fmla="*/ 888961 w 4294873"/>
                  <a:gd name="connsiteY40" fmla="*/ 4840941 h 5082988"/>
                  <a:gd name="connsiteX41" fmla="*/ 790349 w 4294873"/>
                  <a:gd name="connsiteY41" fmla="*/ 4796117 h 5082988"/>
                  <a:gd name="connsiteX42" fmla="*/ 709667 w 4294873"/>
                  <a:gd name="connsiteY42" fmla="*/ 4823012 h 5082988"/>
                  <a:gd name="connsiteX43" fmla="*/ 646914 w 4294873"/>
                  <a:gd name="connsiteY43" fmla="*/ 4733365 h 5082988"/>
                  <a:gd name="connsiteX44" fmla="*/ 700702 w 4294873"/>
                  <a:gd name="connsiteY44" fmla="*/ 4491317 h 5082988"/>
                  <a:gd name="connsiteX45" fmla="*/ 808278 w 4294873"/>
                  <a:gd name="connsiteY45" fmla="*/ 4087906 h 5082988"/>
                  <a:gd name="connsiteX46" fmla="*/ 1104114 w 4294873"/>
                  <a:gd name="connsiteY46" fmla="*/ 3738282 h 5082988"/>
                  <a:gd name="connsiteX47" fmla="*/ 727596 w 4294873"/>
                  <a:gd name="connsiteY47" fmla="*/ 3612776 h 5082988"/>
                  <a:gd name="connsiteX48" fmla="*/ 673808 w 4294873"/>
                  <a:gd name="connsiteY48" fmla="*/ 3523129 h 5082988"/>
                  <a:gd name="connsiteX49" fmla="*/ 602090 w 4294873"/>
                  <a:gd name="connsiteY49" fmla="*/ 3594847 h 5082988"/>
                  <a:gd name="connsiteX50" fmla="*/ 449690 w 4294873"/>
                  <a:gd name="connsiteY50" fmla="*/ 3523129 h 5082988"/>
                  <a:gd name="connsiteX51" fmla="*/ 404867 w 4294873"/>
                  <a:gd name="connsiteY51" fmla="*/ 3496235 h 5082988"/>
                  <a:gd name="connsiteX52" fmla="*/ 369008 w 4294873"/>
                  <a:gd name="connsiteY52" fmla="*/ 3541059 h 5082988"/>
                  <a:gd name="connsiteX53" fmla="*/ 144890 w 4294873"/>
                  <a:gd name="connsiteY53" fmla="*/ 3209365 h 5082988"/>
                  <a:gd name="connsiteX54" fmla="*/ 234537 w 4294873"/>
                  <a:gd name="connsiteY54" fmla="*/ 3021106 h 5082988"/>
                  <a:gd name="connsiteX55" fmla="*/ 73173 w 4294873"/>
                  <a:gd name="connsiteY55" fmla="*/ 2904565 h 5082988"/>
                  <a:gd name="connsiteX56" fmla="*/ 171784 w 4294873"/>
                  <a:gd name="connsiteY56" fmla="*/ 2590800 h 5082988"/>
                  <a:gd name="connsiteX57" fmla="*/ 270396 w 4294873"/>
                  <a:gd name="connsiteY57" fmla="*/ 2528047 h 5082988"/>
                  <a:gd name="connsiteX58" fmla="*/ 216608 w 4294873"/>
                  <a:gd name="connsiteY58" fmla="*/ 2402541 h 5082988"/>
                  <a:gd name="connsiteX59" fmla="*/ 126961 w 4294873"/>
                  <a:gd name="connsiteY59" fmla="*/ 2402541 h 5082988"/>
                  <a:gd name="connsiteX60" fmla="*/ 198678 w 4294873"/>
                  <a:gd name="connsiteY60" fmla="*/ 2303929 h 5082988"/>
                  <a:gd name="connsiteX61" fmla="*/ 100067 w 4294873"/>
                  <a:gd name="connsiteY61" fmla="*/ 2277035 h 5082988"/>
                  <a:gd name="connsiteX62" fmla="*/ 73173 w 4294873"/>
                  <a:gd name="connsiteY62" fmla="*/ 2151529 h 5082988"/>
                  <a:gd name="connsiteX63" fmla="*/ 109031 w 4294873"/>
                  <a:gd name="connsiteY63" fmla="*/ 2106706 h 5082988"/>
                  <a:gd name="connsiteX64" fmla="*/ 109031 w 4294873"/>
                  <a:gd name="connsiteY64" fmla="*/ 2026023 h 5082988"/>
                  <a:gd name="connsiteX65" fmla="*/ 1455 w 4294873"/>
                  <a:gd name="connsiteY65" fmla="*/ 1954306 h 5082988"/>
                  <a:gd name="connsiteX66" fmla="*/ 198678 w 4294873"/>
                  <a:gd name="connsiteY66" fmla="*/ 1891553 h 5082988"/>
                  <a:gd name="connsiteX67" fmla="*/ 144890 w 4294873"/>
                  <a:gd name="connsiteY67" fmla="*/ 1855694 h 5082988"/>
                  <a:gd name="connsiteX68" fmla="*/ 216608 w 4294873"/>
                  <a:gd name="connsiteY68" fmla="*/ 1685365 h 5082988"/>
                  <a:gd name="connsiteX69" fmla="*/ 117996 w 4294873"/>
                  <a:gd name="connsiteY69" fmla="*/ 1362635 h 5082988"/>
                  <a:gd name="connsiteX70" fmla="*/ 207643 w 4294873"/>
                  <a:gd name="connsiteY70" fmla="*/ 1299882 h 5082988"/>
                  <a:gd name="connsiteX71" fmla="*/ 315220 w 4294873"/>
                  <a:gd name="connsiteY71" fmla="*/ 1389529 h 5082988"/>
                  <a:gd name="connsiteX72" fmla="*/ 467620 w 4294873"/>
                  <a:gd name="connsiteY72" fmla="*/ 1326776 h 5082988"/>
                  <a:gd name="connsiteX73" fmla="*/ 548302 w 4294873"/>
                  <a:gd name="connsiteY73" fmla="*/ 1362635 h 5082988"/>
                  <a:gd name="connsiteX74" fmla="*/ 566231 w 4294873"/>
                  <a:gd name="connsiteY74" fmla="*/ 1281953 h 5082988"/>
                  <a:gd name="connsiteX75" fmla="*/ 485549 w 4294873"/>
                  <a:gd name="connsiteY75" fmla="*/ 1237129 h 5082988"/>
                  <a:gd name="connsiteX76" fmla="*/ 620020 w 4294873"/>
                  <a:gd name="connsiteY76" fmla="*/ 1102659 h 5082988"/>
                  <a:gd name="connsiteX77" fmla="*/ 691737 w 4294873"/>
                  <a:gd name="connsiteY77" fmla="*/ 905435 h 5082988"/>
                  <a:gd name="connsiteX78" fmla="*/ 557267 w 4294873"/>
                  <a:gd name="connsiteY78" fmla="*/ 887506 h 5082988"/>
                  <a:gd name="connsiteX79" fmla="*/ 530373 w 4294873"/>
                  <a:gd name="connsiteY79" fmla="*/ 744070 h 5082988"/>
                  <a:gd name="connsiteX80" fmla="*/ 727596 w 4294873"/>
                  <a:gd name="connsiteY80" fmla="*/ 744070 h 5082988"/>
                  <a:gd name="connsiteX81" fmla="*/ 700702 w 4294873"/>
                  <a:gd name="connsiteY81" fmla="*/ 618565 h 5082988"/>
                  <a:gd name="connsiteX82" fmla="*/ 799314 w 4294873"/>
                  <a:gd name="connsiteY82" fmla="*/ 546847 h 5082988"/>
                  <a:gd name="connsiteX83" fmla="*/ 799314 w 4294873"/>
                  <a:gd name="connsiteY83" fmla="*/ 331694 h 5082988"/>
                  <a:gd name="connsiteX84" fmla="*/ 853102 w 4294873"/>
                  <a:gd name="connsiteY84" fmla="*/ 242047 h 5082988"/>
                  <a:gd name="connsiteX85" fmla="*/ 745526 w 4294873"/>
                  <a:gd name="connsiteY85" fmla="*/ 206188 h 5082988"/>
                  <a:gd name="connsiteX86" fmla="*/ 754490 w 4294873"/>
                  <a:gd name="connsiteY86" fmla="*/ 71717 h 5082988"/>
                  <a:gd name="connsiteX87" fmla="*/ 835173 w 4294873"/>
                  <a:gd name="connsiteY87" fmla="*/ 0 h 5082988"/>
                  <a:gd name="connsiteX0" fmla="*/ 4087664 w 4087697"/>
                  <a:gd name="connsiteY0" fmla="*/ 4116181 h 5082988"/>
                  <a:gd name="connsiteX1" fmla="*/ 3950068 w 4087697"/>
                  <a:gd name="connsiteY1" fmla="*/ 4221371 h 5082988"/>
                  <a:gd name="connsiteX2" fmla="*/ 3793526 w 4087697"/>
                  <a:gd name="connsiteY2" fmla="*/ 4105835 h 5082988"/>
                  <a:gd name="connsiteX3" fmla="*/ 3748702 w 4087697"/>
                  <a:gd name="connsiteY3" fmla="*/ 4303059 h 5082988"/>
                  <a:gd name="connsiteX4" fmla="*/ 3425973 w 4087697"/>
                  <a:gd name="connsiteY4" fmla="*/ 4455459 h 5082988"/>
                  <a:gd name="connsiteX5" fmla="*/ 3515620 w 4087697"/>
                  <a:gd name="connsiteY5" fmla="*/ 4607859 h 5082988"/>
                  <a:gd name="connsiteX6" fmla="*/ 3560443 w 4087697"/>
                  <a:gd name="connsiteY6" fmla="*/ 4688541 h 5082988"/>
                  <a:gd name="connsiteX7" fmla="*/ 3506655 w 4087697"/>
                  <a:gd name="connsiteY7" fmla="*/ 4787153 h 5082988"/>
                  <a:gd name="connsiteX8" fmla="*/ 3614231 w 4087697"/>
                  <a:gd name="connsiteY8" fmla="*/ 4805082 h 5082988"/>
                  <a:gd name="connsiteX9" fmla="*/ 3578373 w 4087697"/>
                  <a:gd name="connsiteY9" fmla="*/ 4975412 h 5082988"/>
                  <a:gd name="connsiteX10" fmla="*/ 3425973 w 4087697"/>
                  <a:gd name="connsiteY10" fmla="*/ 4921623 h 5082988"/>
                  <a:gd name="connsiteX11" fmla="*/ 3425973 w 4087697"/>
                  <a:gd name="connsiteY11" fmla="*/ 4796117 h 5082988"/>
                  <a:gd name="connsiteX12" fmla="*/ 3291502 w 4087697"/>
                  <a:gd name="connsiteY12" fmla="*/ 4849906 h 5082988"/>
                  <a:gd name="connsiteX13" fmla="*/ 3210820 w 4087697"/>
                  <a:gd name="connsiteY13" fmla="*/ 4787153 h 5082988"/>
                  <a:gd name="connsiteX14" fmla="*/ 3121173 w 4087697"/>
                  <a:gd name="connsiteY14" fmla="*/ 4751294 h 5082988"/>
                  <a:gd name="connsiteX15" fmla="*/ 3121173 w 4087697"/>
                  <a:gd name="connsiteY15" fmla="*/ 4894729 h 5082988"/>
                  <a:gd name="connsiteX16" fmla="*/ 2789478 w 4087697"/>
                  <a:gd name="connsiteY16" fmla="*/ 4867835 h 5082988"/>
                  <a:gd name="connsiteX17" fmla="*/ 2762584 w 4087697"/>
                  <a:gd name="connsiteY17" fmla="*/ 4957482 h 5082988"/>
                  <a:gd name="connsiteX18" fmla="*/ 2708796 w 4087697"/>
                  <a:gd name="connsiteY18" fmla="*/ 4957482 h 5082988"/>
                  <a:gd name="connsiteX19" fmla="*/ 2699831 w 4087697"/>
                  <a:gd name="connsiteY19" fmla="*/ 5020235 h 5082988"/>
                  <a:gd name="connsiteX20" fmla="*/ 2448820 w 4087697"/>
                  <a:gd name="connsiteY20" fmla="*/ 5029200 h 5082988"/>
                  <a:gd name="connsiteX21" fmla="*/ 2403996 w 4087697"/>
                  <a:gd name="connsiteY21" fmla="*/ 4912659 h 5082988"/>
                  <a:gd name="connsiteX22" fmla="*/ 2296420 w 4087697"/>
                  <a:gd name="connsiteY22" fmla="*/ 4921623 h 5082988"/>
                  <a:gd name="connsiteX23" fmla="*/ 2179878 w 4087697"/>
                  <a:gd name="connsiteY23" fmla="*/ 4849906 h 5082988"/>
                  <a:gd name="connsiteX24" fmla="*/ 2179878 w 4087697"/>
                  <a:gd name="connsiteY24" fmla="*/ 5029200 h 5082988"/>
                  <a:gd name="connsiteX25" fmla="*/ 2072302 w 4087697"/>
                  <a:gd name="connsiteY25" fmla="*/ 5082988 h 5082988"/>
                  <a:gd name="connsiteX26" fmla="*/ 2036443 w 4087697"/>
                  <a:gd name="connsiteY26" fmla="*/ 5029200 h 5082988"/>
                  <a:gd name="connsiteX27" fmla="*/ 1991620 w 4087697"/>
                  <a:gd name="connsiteY27" fmla="*/ 5020235 h 5082988"/>
                  <a:gd name="connsiteX28" fmla="*/ 1982655 w 4087697"/>
                  <a:gd name="connsiteY28" fmla="*/ 4912659 h 5082988"/>
                  <a:gd name="connsiteX29" fmla="*/ 1910937 w 4087697"/>
                  <a:gd name="connsiteY29" fmla="*/ 4930588 h 5082988"/>
                  <a:gd name="connsiteX30" fmla="*/ 1866114 w 4087697"/>
                  <a:gd name="connsiteY30" fmla="*/ 4885765 h 5082988"/>
                  <a:gd name="connsiteX31" fmla="*/ 1794396 w 4087697"/>
                  <a:gd name="connsiteY31" fmla="*/ 4903694 h 5082988"/>
                  <a:gd name="connsiteX32" fmla="*/ 1390984 w 4087697"/>
                  <a:gd name="connsiteY32" fmla="*/ 4778188 h 5082988"/>
                  <a:gd name="connsiteX33" fmla="*/ 1265478 w 4087697"/>
                  <a:gd name="connsiteY33" fmla="*/ 4751294 h 5082988"/>
                  <a:gd name="connsiteX34" fmla="*/ 1265478 w 4087697"/>
                  <a:gd name="connsiteY34" fmla="*/ 4652682 h 5082988"/>
                  <a:gd name="connsiteX35" fmla="*/ 1113078 w 4087697"/>
                  <a:gd name="connsiteY35" fmla="*/ 4670612 h 5082988"/>
                  <a:gd name="connsiteX36" fmla="*/ 1139973 w 4087697"/>
                  <a:gd name="connsiteY36" fmla="*/ 4760259 h 5082988"/>
                  <a:gd name="connsiteX37" fmla="*/ 1157902 w 4087697"/>
                  <a:gd name="connsiteY37" fmla="*/ 4760259 h 5082988"/>
                  <a:gd name="connsiteX38" fmla="*/ 1157902 w 4087697"/>
                  <a:gd name="connsiteY38" fmla="*/ 4831976 h 5082988"/>
                  <a:gd name="connsiteX39" fmla="*/ 1041361 w 4087697"/>
                  <a:gd name="connsiteY39" fmla="*/ 4805082 h 5082988"/>
                  <a:gd name="connsiteX40" fmla="*/ 888961 w 4087697"/>
                  <a:gd name="connsiteY40" fmla="*/ 4840941 h 5082988"/>
                  <a:gd name="connsiteX41" fmla="*/ 790349 w 4087697"/>
                  <a:gd name="connsiteY41" fmla="*/ 4796117 h 5082988"/>
                  <a:gd name="connsiteX42" fmla="*/ 709667 w 4087697"/>
                  <a:gd name="connsiteY42" fmla="*/ 4823012 h 5082988"/>
                  <a:gd name="connsiteX43" fmla="*/ 646914 w 4087697"/>
                  <a:gd name="connsiteY43" fmla="*/ 4733365 h 5082988"/>
                  <a:gd name="connsiteX44" fmla="*/ 700702 w 4087697"/>
                  <a:gd name="connsiteY44" fmla="*/ 4491317 h 5082988"/>
                  <a:gd name="connsiteX45" fmla="*/ 808278 w 4087697"/>
                  <a:gd name="connsiteY45" fmla="*/ 4087906 h 5082988"/>
                  <a:gd name="connsiteX46" fmla="*/ 1104114 w 4087697"/>
                  <a:gd name="connsiteY46" fmla="*/ 3738282 h 5082988"/>
                  <a:gd name="connsiteX47" fmla="*/ 727596 w 4087697"/>
                  <a:gd name="connsiteY47" fmla="*/ 3612776 h 5082988"/>
                  <a:gd name="connsiteX48" fmla="*/ 673808 w 4087697"/>
                  <a:gd name="connsiteY48" fmla="*/ 3523129 h 5082988"/>
                  <a:gd name="connsiteX49" fmla="*/ 602090 w 4087697"/>
                  <a:gd name="connsiteY49" fmla="*/ 3594847 h 5082988"/>
                  <a:gd name="connsiteX50" fmla="*/ 449690 w 4087697"/>
                  <a:gd name="connsiteY50" fmla="*/ 3523129 h 5082988"/>
                  <a:gd name="connsiteX51" fmla="*/ 404867 w 4087697"/>
                  <a:gd name="connsiteY51" fmla="*/ 3496235 h 5082988"/>
                  <a:gd name="connsiteX52" fmla="*/ 369008 w 4087697"/>
                  <a:gd name="connsiteY52" fmla="*/ 3541059 h 5082988"/>
                  <a:gd name="connsiteX53" fmla="*/ 144890 w 4087697"/>
                  <a:gd name="connsiteY53" fmla="*/ 3209365 h 5082988"/>
                  <a:gd name="connsiteX54" fmla="*/ 234537 w 4087697"/>
                  <a:gd name="connsiteY54" fmla="*/ 3021106 h 5082988"/>
                  <a:gd name="connsiteX55" fmla="*/ 73173 w 4087697"/>
                  <a:gd name="connsiteY55" fmla="*/ 2904565 h 5082988"/>
                  <a:gd name="connsiteX56" fmla="*/ 171784 w 4087697"/>
                  <a:gd name="connsiteY56" fmla="*/ 2590800 h 5082988"/>
                  <a:gd name="connsiteX57" fmla="*/ 270396 w 4087697"/>
                  <a:gd name="connsiteY57" fmla="*/ 2528047 h 5082988"/>
                  <a:gd name="connsiteX58" fmla="*/ 216608 w 4087697"/>
                  <a:gd name="connsiteY58" fmla="*/ 2402541 h 5082988"/>
                  <a:gd name="connsiteX59" fmla="*/ 126961 w 4087697"/>
                  <a:gd name="connsiteY59" fmla="*/ 2402541 h 5082988"/>
                  <a:gd name="connsiteX60" fmla="*/ 198678 w 4087697"/>
                  <a:gd name="connsiteY60" fmla="*/ 2303929 h 5082988"/>
                  <a:gd name="connsiteX61" fmla="*/ 100067 w 4087697"/>
                  <a:gd name="connsiteY61" fmla="*/ 2277035 h 5082988"/>
                  <a:gd name="connsiteX62" fmla="*/ 73173 w 4087697"/>
                  <a:gd name="connsiteY62" fmla="*/ 2151529 h 5082988"/>
                  <a:gd name="connsiteX63" fmla="*/ 109031 w 4087697"/>
                  <a:gd name="connsiteY63" fmla="*/ 2106706 h 5082988"/>
                  <a:gd name="connsiteX64" fmla="*/ 109031 w 4087697"/>
                  <a:gd name="connsiteY64" fmla="*/ 2026023 h 5082988"/>
                  <a:gd name="connsiteX65" fmla="*/ 1455 w 4087697"/>
                  <a:gd name="connsiteY65" fmla="*/ 1954306 h 5082988"/>
                  <a:gd name="connsiteX66" fmla="*/ 198678 w 4087697"/>
                  <a:gd name="connsiteY66" fmla="*/ 1891553 h 5082988"/>
                  <a:gd name="connsiteX67" fmla="*/ 144890 w 4087697"/>
                  <a:gd name="connsiteY67" fmla="*/ 1855694 h 5082988"/>
                  <a:gd name="connsiteX68" fmla="*/ 216608 w 4087697"/>
                  <a:gd name="connsiteY68" fmla="*/ 1685365 h 5082988"/>
                  <a:gd name="connsiteX69" fmla="*/ 117996 w 4087697"/>
                  <a:gd name="connsiteY69" fmla="*/ 1362635 h 5082988"/>
                  <a:gd name="connsiteX70" fmla="*/ 207643 w 4087697"/>
                  <a:gd name="connsiteY70" fmla="*/ 1299882 h 5082988"/>
                  <a:gd name="connsiteX71" fmla="*/ 315220 w 4087697"/>
                  <a:gd name="connsiteY71" fmla="*/ 1389529 h 5082988"/>
                  <a:gd name="connsiteX72" fmla="*/ 467620 w 4087697"/>
                  <a:gd name="connsiteY72" fmla="*/ 1326776 h 5082988"/>
                  <a:gd name="connsiteX73" fmla="*/ 548302 w 4087697"/>
                  <a:gd name="connsiteY73" fmla="*/ 1362635 h 5082988"/>
                  <a:gd name="connsiteX74" fmla="*/ 566231 w 4087697"/>
                  <a:gd name="connsiteY74" fmla="*/ 1281953 h 5082988"/>
                  <a:gd name="connsiteX75" fmla="*/ 485549 w 4087697"/>
                  <a:gd name="connsiteY75" fmla="*/ 1237129 h 5082988"/>
                  <a:gd name="connsiteX76" fmla="*/ 620020 w 4087697"/>
                  <a:gd name="connsiteY76" fmla="*/ 1102659 h 5082988"/>
                  <a:gd name="connsiteX77" fmla="*/ 691737 w 4087697"/>
                  <a:gd name="connsiteY77" fmla="*/ 905435 h 5082988"/>
                  <a:gd name="connsiteX78" fmla="*/ 557267 w 4087697"/>
                  <a:gd name="connsiteY78" fmla="*/ 887506 h 5082988"/>
                  <a:gd name="connsiteX79" fmla="*/ 530373 w 4087697"/>
                  <a:gd name="connsiteY79" fmla="*/ 744070 h 5082988"/>
                  <a:gd name="connsiteX80" fmla="*/ 727596 w 4087697"/>
                  <a:gd name="connsiteY80" fmla="*/ 744070 h 5082988"/>
                  <a:gd name="connsiteX81" fmla="*/ 700702 w 4087697"/>
                  <a:gd name="connsiteY81" fmla="*/ 618565 h 5082988"/>
                  <a:gd name="connsiteX82" fmla="*/ 799314 w 4087697"/>
                  <a:gd name="connsiteY82" fmla="*/ 546847 h 5082988"/>
                  <a:gd name="connsiteX83" fmla="*/ 799314 w 4087697"/>
                  <a:gd name="connsiteY83" fmla="*/ 331694 h 5082988"/>
                  <a:gd name="connsiteX84" fmla="*/ 853102 w 4087697"/>
                  <a:gd name="connsiteY84" fmla="*/ 242047 h 5082988"/>
                  <a:gd name="connsiteX85" fmla="*/ 745526 w 4087697"/>
                  <a:gd name="connsiteY85" fmla="*/ 206188 h 5082988"/>
                  <a:gd name="connsiteX86" fmla="*/ 754490 w 4087697"/>
                  <a:gd name="connsiteY86" fmla="*/ 71717 h 5082988"/>
                  <a:gd name="connsiteX87" fmla="*/ 835173 w 4087697"/>
                  <a:gd name="connsiteY87" fmla="*/ 0 h 508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087697" h="5082988">
                    <a:moveTo>
                      <a:pt x="4087664" y="4116181"/>
                    </a:moveTo>
                    <a:cubicBezTo>
                      <a:pt x="4090014" y="4121373"/>
                      <a:pt x="3969491" y="4234818"/>
                      <a:pt x="3950068" y="4221371"/>
                    </a:cubicBezTo>
                    <a:cubicBezTo>
                      <a:pt x="3930645" y="4207924"/>
                      <a:pt x="3827087" y="4092220"/>
                      <a:pt x="3793526" y="4105835"/>
                    </a:cubicBezTo>
                    <a:cubicBezTo>
                      <a:pt x="3759965" y="4119450"/>
                      <a:pt x="3809961" y="4244788"/>
                      <a:pt x="3748702" y="4303059"/>
                    </a:cubicBezTo>
                    <a:cubicBezTo>
                      <a:pt x="3687443" y="4361330"/>
                      <a:pt x="3464820" y="4404659"/>
                      <a:pt x="3425973" y="4455459"/>
                    </a:cubicBezTo>
                    <a:cubicBezTo>
                      <a:pt x="3387126" y="4506259"/>
                      <a:pt x="3493208" y="4569012"/>
                      <a:pt x="3515620" y="4607859"/>
                    </a:cubicBezTo>
                    <a:cubicBezTo>
                      <a:pt x="3538032" y="4646706"/>
                      <a:pt x="3561937" y="4658659"/>
                      <a:pt x="3560443" y="4688541"/>
                    </a:cubicBezTo>
                    <a:cubicBezTo>
                      <a:pt x="3558949" y="4718423"/>
                      <a:pt x="3497690" y="4767729"/>
                      <a:pt x="3506655" y="4787153"/>
                    </a:cubicBezTo>
                    <a:cubicBezTo>
                      <a:pt x="3515620" y="4806577"/>
                      <a:pt x="3602278" y="4773706"/>
                      <a:pt x="3614231" y="4805082"/>
                    </a:cubicBezTo>
                    <a:cubicBezTo>
                      <a:pt x="3626184" y="4836459"/>
                      <a:pt x="3609749" y="4955989"/>
                      <a:pt x="3578373" y="4975412"/>
                    </a:cubicBezTo>
                    <a:cubicBezTo>
                      <a:pt x="3546997" y="4994836"/>
                      <a:pt x="3451373" y="4951505"/>
                      <a:pt x="3425973" y="4921623"/>
                    </a:cubicBezTo>
                    <a:cubicBezTo>
                      <a:pt x="3400573" y="4891741"/>
                      <a:pt x="3448385" y="4808070"/>
                      <a:pt x="3425973" y="4796117"/>
                    </a:cubicBezTo>
                    <a:cubicBezTo>
                      <a:pt x="3403561" y="4784164"/>
                      <a:pt x="3327361" y="4851400"/>
                      <a:pt x="3291502" y="4849906"/>
                    </a:cubicBezTo>
                    <a:cubicBezTo>
                      <a:pt x="3255643" y="4848412"/>
                      <a:pt x="3239208" y="4803588"/>
                      <a:pt x="3210820" y="4787153"/>
                    </a:cubicBezTo>
                    <a:cubicBezTo>
                      <a:pt x="3182432" y="4770718"/>
                      <a:pt x="3136114" y="4733365"/>
                      <a:pt x="3121173" y="4751294"/>
                    </a:cubicBezTo>
                    <a:cubicBezTo>
                      <a:pt x="3106232" y="4769223"/>
                      <a:pt x="3176455" y="4875306"/>
                      <a:pt x="3121173" y="4894729"/>
                    </a:cubicBezTo>
                    <a:cubicBezTo>
                      <a:pt x="3065891" y="4914152"/>
                      <a:pt x="2849243" y="4857376"/>
                      <a:pt x="2789478" y="4867835"/>
                    </a:cubicBezTo>
                    <a:cubicBezTo>
                      <a:pt x="2729713" y="4878294"/>
                      <a:pt x="2776031" y="4942541"/>
                      <a:pt x="2762584" y="4957482"/>
                    </a:cubicBezTo>
                    <a:cubicBezTo>
                      <a:pt x="2749137" y="4972423"/>
                      <a:pt x="2719255" y="4947023"/>
                      <a:pt x="2708796" y="4957482"/>
                    </a:cubicBezTo>
                    <a:cubicBezTo>
                      <a:pt x="2698337" y="4967941"/>
                      <a:pt x="2743160" y="5008282"/>
                      <a:pt x="2699831" y="5020235"/>
                    </a:cubicBezTo>
                    <a:cubicBezTo>
                      <a:pt x="2656502" y="5032188"/>
                      <a:pt x="2498126" y="5047129"/>
                      <a:pt x="2448820" y="5029200"/>
                    </a:cubicBezTo>
                    <a:cubicBezTo>
                      <a:pt x="2399514" y="5011271"/>
                      <a:pt x="2429396" y="4930589"/>
                      <a:pt x="2403996" y="4912659"/>
                    </a:cubicBezTo>
                    <a:cubicBezTo>
                      <a:pt x="2378596" y="4894729"/>
                      <a:pt x="2333773" y="4932082"/>
                      <a:pt x="2296420" y="4921623"/>
                    </a:cubicBezTo>
                    <a:cubicBezTo>
                      <a:pt x="2259067" y="4911164"/>
                      <a:pt x="2199302" y="4831977"/>
                      <a:pt x="2179878" y="4849906"/>
                    </a:cubicBezTo>
                    <a:cubicBezTo>
                      <a:pt x="2160454" y="4867835"/>
                      <a:pt x="2197807" y="4990353"/>
                      <a:pt x="2179878" y="5029200"/>
                    </a:cubicBezTo>
                    <a:cubicBezTo>
                      <a:pt x="2161949" y="5068047"/>
                      <a:pt x="2096208" y="5082988"/>
                      <a:pt x="2072302" y="5082988"/>
                    </a:cubicBezTo>
                    <a:cubicBezTo>
                      <a:pt x="2048396" y="5082988"/>
                      <a:pt x="2049890" y="5039659"/>
                      <a:pt x="2036443" y="5029200"/>
                    </a:cubicBezTo>
                    <a:cubicBezTo>
                      <a:pt x="2022996" y="5018741"/>
                      <a:pt x="2000585" y="5039659"/>
                      <a:pt x="1991620" y="5020235"/>
                    </a:cubicBezTo>
                    <a:cubicBezTo>
                      <a:pt x="1982655" y="5000811"/>
                      <a:pt x="1996102" y="4927600"/>
                      <a:pt x="1982655" y="4912659"/>
                    </a:cubicBezTo>
                    <a:cubicBezTo>
                      <a:pt x="1969208" y="4897718"/>
                      <a:pt x="1930360" y="4935070"/>
                      <a:pt x="1910937" y="4930588"/>
                    </a:cubicBezTo>
                    <a:cubicBezTo>
                      <a:pt x="1891514" y="4926106"/>
                      <a:pt x="1885537" y="4890247"/>
                      <a:pt x="1866114" y="4885765"/>
                    </a:cubicBezTo>
                    <a:cubicBezTo>
                      <a:pt x="1846691" y="4881283"/>
                      <a:pt x="1873584" y="4921624"/>
                      <a:pt x="1794396" y="4903694"/>
                    </a:cubicBezTo>
                    <a:cubicBezTo>
                      <a:pt x="1715208" y="4885765"/>
                      <a:pt x="1479137" y="4803588"/>
                      <a:pt x="1390984" y="4778188"/>
                    </a:cubicBezTo>
                    <a:cubicBezTo>
                      <a:pt x="1302831" y="4752788"/>
                      <a:pt x="1286396" y="4772212"/>
                      <a:pt x="1265478" y="4751294"/>
                    </a:cubicBezTo>
                    <a:cubicBezTo>
                      <a:pt x="1244560" y="4730376"/>
                      <a:pt x="1290878" y="4666129"/>
                      <a:pt x="1265478" y="4652682"/>
                    </a:cubicBezTo>
                    <a:cubicBezTo>
                      <a:pt x="1240078" y="4639235"/>
                      <a:pt x="1133995" y="4652683"/>
                      <a:pt x="1113078" y="4670612"/>
                    </a:cubicBezTo>
                    <a:cubicBezTo>
                      <a:pt x="1092161" y="4688541"/>
                      <a:pt x="1139973" y="4760259"/>
                      <a:pt x="1139973" y="4760259"/>
                    </a:cubicBezTo>
                    <a:cubicBezTo>
                      <a:pt x="1147444" y="4775200"/>
                      <a:pt x="1154914" y="4748306"/>
                      <a:pt x="1157902" y="4760259"/>
                    </a:cubicBezTo>
                    <a:cubicBezTo>
                      <a:pt x="1160890" y="4772212"/>
                      <a:pt x="1177325" y="4824506"/>
                      <a:pt x="1157902" y="4831976"/>
                    </a:cubicBezTo>
                    <a:cubicBezTo>
                      <a:pt x="1138479" y="4839446"/>
                      <a:pt x="1086184" y="4803588"/>
                      <a:pt x="1041361" y="4805082"/>
                    </a:cubicBezTo>
                    <a:cubicBezTo>
                      <a:pt x="996538" y="4806576"/>
                      <a:pt x="930796" y="4842435"/>
                      <a:pt x="888961" y="4840941"/>
                    </a:cubicBezTo>
                    <a:cubicBezTo>
                      <a:pt x="847126" y="4839447"/>
                      <a:pt x="820231" y="4799105"/>
                      <a:pt x="790349" y="4796117"/>
                    </a:cubicBezTo>
                    <a:cubicBezTo>
                      <a:pt x="760467" y="4793129"/>
                      <a:pt x="733573" y="4833471"/>
                      <a:pt x="709667" y="4823012"/>
                    </a:cubicBezTo>
                    <a:cubicBezTo>
                      <a:pt x="685761" y="4812553"/>
                      <a:pt x="648408" y="4788647"/>
                      <a:pt x="646914" y="4733365"/>
                    </a:cubicBezTo>
                    <a:cubicBezTo>
                      <a:pt x="645420" y="4678083"/>
                      <a:pt x="673808" y="4598894"/>
                      <a:pt x="700702" y="4491317"/>
                    </a:cubicBezTo>
                    <a:cubicBezTo>
                      <a:pt x="727596" y="4383741"/>
                      <a:pt x="741043" y="4213412"/>
                      <a:pt x="808278" y="4087906"/>
                    </a:cubicBezTo>
                    <a:cubicBezTo>
                      <a:pt x="875513" y="3962400"/>
                      <a:pt x="1117561" y="3817470"/>
                      <a:pt x="1104114" y="3738282"/>
                    </a:cubicBezTo>
                    <a:cubicBezTo>
                      <a:pt x="1090667" y="3659094"/>
                      <a:pt x="799314" y="3648635"/>
                      <a:pt x="727596" y="3612776"/>
                    </a:cubicBezTo>
                    <a:cubicBezTo>
                      <a:pt x="655878" y="3576917"/>
                      <a:pt x="694726" y="3526117"/>
                      <a:pt x="673808" y="3523129"/>
                    </a:cubicBezTo>
                    <a:cubicBezTo>
                      <a:pt x="652890" y="3520141"/>
                      <a:pt x="639443" y="3594847"/>
                      <a:pt x="602090" y="3594847"/>
                    </a:cubicBezTo>
                    <a:cubicBezTo>
                      <a:pt x="564737" y="3594847"/>
                      <a:pt x="482560" y="3539564"/>
                      <a:pt x="449690" y="3523129"/>
                    </a:cubicBezTo>
                    <a:cubicBezTo>
                      <a:pt x="416820" y="3506694"/>
                      <a:pt x="418314" y="3493247"/>
                      <a:pt x="404867" y="3496235"/>
                    </a:cubicBezTo>
                    <a:cubicBezTo>
                      <a:pt x="391420" y="3499223"/>
                      <a:pt x="412337" y="3588871"/>
                      <a:pt x="369008" y="3541059"/>
                    </a:cubicBezTo>
                    <a:cubicBezTo>
                      <a:pt x="325679" y="3493247"/>
                      <a:pt x="167302" y="3296024"/>
                      <a:pt x="144890" y="3209365"/>
                    </a:cubicBezTo>
                    <a:cubicBezTo>
                      <a:pt x="122478" y="3122706"/>
                      <a:pt x="246490" y="3071906"/>
                      <a:pt x="234537" y="3021106"/>
                    </a:cubicBezTo>
                    <a:cubicBezTo>
                      <a:pt x="222584" y="2970306"/>
                      <a:pt x="83632" y="2976283"/>
                      <a:pt x="73173" y="2904565"/>
                    </a:cubicBezTo>
                    <a:cubicBezTo>
                      <a:pt x="62714" y="2832847"/>
                      <a:pt x="138914" y="2653553"/>
                      <a:pt x="171784" y="2590800"/>
                    </a:cubicBezTo>
                    <a:cubicBezTo>
                      <a:pt x="204654" y="2528047"/>
                      <a:pt x="262925" y="2559423"/>
                      <a:pt x="270396" y="2528047"/>
                    </a:cubicBezTo>
                    <a:cubicBezTo>
                      <a:pt x="277867" y="2496671"/>
                      <a:pt x="240514" y="2423459"/>
                      <a:pt x="216608" y="2402541"/>
                    </a:cubicBezTo>
                    <a:cubicBezTo>
                      <a:pt x="192702" y="2381623"/>
                      <a:pt x="129949" y="2418976"/>
                      <a:pt x="126961" y="2402541"/>
                    </a:cubicBezTo>
                    <a:cubicBezTo>
                      <a:pt x="123973" y="2386106"/>
                      <a:pt x="203160" y="2324847"/>
                      <a:pt x="198678" y="2303929"/>
                    </a:cubicBezTo>
                    <a:cubicBezTo>
                      <a:pt x="194196" y="2283011"/>
                      <a:pt x="120985" y="2302435"/>
                      <a:pt x="100067" y="2277035"/>
                    </a:cubicBezTo>
                    <a:cubicBezTo>
                      <a:pt x="79149" y="2251635"/>
                      <a:pt x="71679" y="2179917"/>
                      <a:pt x="73173" y="2151529"/>
                    </a:cubicBezTo>
                    <a:cubicBezTo>
                      <a:pt x="74667" y="2123141"/>
                      <a:pt x="103055" y="2127624"/>
                      <a:pt x="109031" y="2106706"/>
                    </a:cubicBezTo>
                    <a:cubicBezTo>
                      <a:pt x="115007" y="2085788"/>
                      <a:pt x="126960" y="2051423"/>
                      <a:pt x="109031" y="2026023"/>
                    </a:cubicBezTo>
                    <a:cubicBezTo>
                      <a:pt x="91102" y="2000623"/>
                      <a:pt x="-13486" y="1976718"/>
                      <a:pt x="1455" y="1954306"/>
                    </a:cubicBezTo>
                    <a:cubicBezTo>
                      <a:pt x="16396" y="1931894"/>
                      <a:pt x="174772" y="1907988"/>
                      <a:pt x="198678" y="1891553"/>
                    </a:cubicBezTo>
                    <a:cubicBezTo>
                      <a:pt x="222584" y="1875118"/>
                      <a:pt x="141902" y="1890059"/>
                      <a:pt x="144890" y="1855694"/>
                    </a:cubicBezTo>
                    <a:cubicBezTo>
                      <a:pt x="147878" y="1821329"/>
                      <a:pt x="221090" y="1767541"/>
                      <a:pt x="216608" y="1685365"/>
                    </a:cubicBezTo>
                    <a:cubicBezTo>
                      <a:pt x="212126" y="1603189"/>
                      <a:pt x="119490" y="1426882"/>
                      <a:pt x="117996" y="1362635"/>
                    </a:cubicBezTo>
                    <a:cubicBezTo>
                      <a:pt x="116502" y="1298388"/>
                      <a:pt x="174772" y="1295400"/>
                      <a:pt x="207643" y="1299882"/>
                    </a:cubicBezTo>
                    <a:cubicBezTo>
                      <a:pt x="240514" y="1304364"/>
                      <a:pt x="271891" y="1385047"/>
                      <a:pt x="315220" y="1389529"/>
                    </a:cubicBezTo>
                    <a:cubicBezTo>
                      <a:pt x="358549" y="1394011"/>
                      <a:pt x="428773" y="1331258"/>
                      <a:pt x="467620" y="1326776"/>
                    </a:cubicBezTo>
                    <a:cubicBezTo>
                      <a:pt x="506467" y="1322294"/>
                      <a:pt x="531867" y="1370105"/>
                      <a:pt x="548302" y="1362635"/>
                    </a:cubicBezTo>
                    <a:cubicBezTo>
                      <a:pt x="564737" y="1355165"/>
                      <a:pt x="576690" y="1302871"/>
                      <a:pt x="566231" y="1281953"/>
                    </a:cubicBezTo>
                    <a:cubicBezTo>
                      <a:pt x="555772" y="1261035"/>
                      <a:pt x="476584" y="1267011"/>
                      <a:pt x="485549" y="1237129"/>
                    </a:cubicBezTo>
                    <a:cubicBezTo>
                      <a:pt x="494514" y="1207247"/>
                      <a:pt x="585655" y="1157941"/>
                      <a:pt x="620020" y="1102659"/>
                    </a:cubicBezTo>
                    <a:cubicBezTo>
                      <a:pt x="654385" y="1047377"/>
                      <a:pt x="702196" y="941294"/>
                      <a:pt x="691737" y="905435"/>
                    </a:cubicBezTo>
                    <a:cubicBezTo>
                      <a:pt x="681278" y="869576"/>
                      <a:pt x="584161" y="914400"/>
                      <a:pt x="557267" y="887506"/>
                    </a:cubicBezTo>
                    <a:cubicBezTo>
                      <a:pt x="530373" y="860612"/>
                      <a:pt x="501985" y="767976"/>
                      <a:pt x="530373" y="744070"/>
                    </a:cubicBezTo>
                    <a:cubicBezTo>
                      <a:pt x="558761" y="720164"/>
                      <a:pt x="699208" y="764988"/>
                      <a:pt x="727596" y="744070"/>
                    </a:cubicBezTo>
                    <a:cubicBezTo>
                      <a:pt x="755984" y="723152"/>
                      <a:pt x="688749" y="651435"/>
                      <a:pt x="700702" y="618565"/>
                    </a:cubicBezTo>
                    <a:cubicBezTo>
                      <a:pt x="712655" y="585695"/>
                      <a:pt x="782879" y="594659"/>
                      <a:pt x="799314" y="546847"/>
                    </a:cubicBezTo>
                    <a:cubicBezTo>
                      <a:pt x="815749" y="499035"/>
                      <a:pt x="790349" y="382494"/>
                      <a:pt x="799314" y="331694"/>
                    </a:cubicBezTo>
                    <a:cubicBezTo>
                      <a:pt x="808279" y="280894"/>
                      <a:pt x="862067" y="262965"/>
                      <a:pt x="853102" y="242047"/>
                    </a:cubicBezTo>
                    <a:cubicBezTo>
                      <a:pt x="844137" y="221129"/>
                      <a:pt x="761961" y="234576"/>
                      <a:pt x="745526" y="206188"/>
                    </a:cubicBezTo>
                    <a:cubicBezTo>
                      <a:pt x="729091" y="177800"/>
                      <a:pt x="739549" y="106082"/>
                      <a:pt x="754490" y="71717"/>
                    </a:cubicBezTo>
                    <a:cubicBezTo>
                      <a:pt x="769431" y="37352"/>
                      <a:pt x="802302" y="18676"/>
                      <a:pt x="835173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7F9B16AE-4C3B-72D7-10F7-07B576831896}"/>
                  </a:ext>
                </a:extLst>
              </p:cNvPr>
              <p:cNvSpPr/>
              <p:nvPr/>
            </p:nvSpPr>
            <p:spPr>
              <a:xfrm>
                <a:off x="4849906" y="462160"/>
                <a:ext cx="3779120" cy="3195440"/>
              </a:xfrm>
              <a:custGeom>
                <a:avLst/>
                <a:gdLst>
                  <a:gd name="connsiteX0" fmla="*/ 0 w 3779120"/>
                  <a:gd name="connsiteY0" fmla="*/ 936334 h 3195440"/>
                  <a:gd name="connsiteX1" fmla="*/ 233082 w 3779120"/>
                  <a:gd name="connsiteY1" fmla="*/ 909440 h 3195440"/>
                  <a:gd name="connsiteX2" fmla="*/ 376518 w 3779120"/>
                  <a:gd name="connsiteY2" fmla="*/ 909440 h 3195440"/>
                  <a:gd name="connsiteX3" fmla="*/ 421341 w 3779120"/>
                  <a:gd name="connsiteY3" fmla="*/ 1115628 h 3195440"/>
                  <a:gd name="connsiteX4" fmla="*/ 519953 w 3779120"/>
                  <a:gd name="connsiteY4" fmla="*/ 1097699 h 3195440"/>
                  <a:gd name="connsiteX5" fmla="*/ 510988 w 3779120"/>
                  <a:gd name="connsiteY5" fmla="*/ 1008052 h 3195440"/>
                  <a:gd name="connsiteX6" fmla="*/ 636494 w 3779120"/>
                  <a:gd name="connsiteY6" fmla="*/ 1115628 h 3195440"/>
                  <a:gd name="connsiteX7" fmla="*/ 600635 w 3779120"/>
                  <a:gd name="connsiteY7" fmla="*/ 945299 h 3195440"/>
                  <a:gd name="connsiteX8" fmla="*/ 681318 w 3779120"/>
                  <a:gd name="connsiteY8" fmla="*/ 819793 h 3195440"/>
                  <a:gd name="connsiteX9" fmla="*/ 923365 w 3779120"/>
                  <a:gd name="connsiteY9" fmla="*/ 828758 h 3195440"/>
                  <a:gd name="connsiteX10" fmla="*/ 744070 w 3779120"/>
                  <a:gd name="connsiteY10" fmla="*/ 694287 h 3195440"/>
                  <a:gd name="connsiteX11" fmla="*/ 815788 w 3779120"/>
                  <a:gd name="connsiteY11" fmla="*/ 631534 h 3195440"/>
                  <a:gd name="connsiteX12" fmla="*/ 815788 w 3779120"/>
                  <a:gd name="connsiteY12" fmla="*/ 514993 h 3195440"/>
                  <a:gd name="connsiteX13" fmla="*/ 663388 w 3779120"/>
                  <a:gd name="connsiteY13" fmla="*/ 452240 h 3195440"/>
                  <a:gd name="connsiteX14" fmla="*/ 860612 w 3779120"/>
                  <a:gd name="connsiteY14" fmla="*/ 371558 h 3195440"/>
                  <a:gd name="connsiteX15" fmla="*/ 708212 w 3779120"/>
                  <a:gd name="connsiteY15" fmla="*/ 21934 h 3195440"/>
                  <a:gd name="connsiteX16" fmla="*/ 986118 w 3779120"/>
                  <a:gd name="connsiteY16" fmla="*/ 39864 h 3195440"/>
                  <a:gd name="connsiteX17" fmla="*/ 1192306 w 3779120"/>
                  <a:gd name="connsiteY17" fmla="*/ 66758 h 3195440"/>
                  <a:gd name="connsiteX18" fmla="*/ 1335741 w 3779120"/>
                  <a:gd name="connsiteY18" fmla="*/ 147440 h 3195440"/>
                  <a:gd name="connsiteX19" fmla="*/ 1335741 w 3779120"/>
                  <a:gd name="connsiteY19" fmla="*/ 326734 h 3195440"/>
                  <a:gd name="connsiteX20" fmla="*/ 1407459 w 3779120"/>
                  <a:gd name="connsiteY20" fmla="*/ 461205 h 3195440"/>
                  <a:gd name="connsiteX21" fmla="*/ 1506070 w 3779120"/>
                  <a:gd name="connsiteY21" fmla="*/ 380522 h 3195440"/>
                  <a:gd name="connsiteX22" fmla="*/ 1658470 w 3779120"/>
                  <a:gd name="connsiteY22" fmla="*/ 514993 h 3195440"/>
                  <a:gd name="connsiteX23" fmla="*/ 1801906 w 3779120"/>
                  <a:gd name="connsiteY23" fmla="*/ 452240 h 3195440"/>
                  <a:gd name="connsiteX24" fmla="*/ 1828800 w 3779120"/>
                  <a:gd name="connsiteY24" fmla="*/ 604640 h 3195440"/>
                  <a:gd name="connsiteX25" fmla="*/ 1739153 w 3779120"/>
                  <a:gd name="connsiteY25" fmla="*/ 658428 h 3195440"/>
                  <a:gd name="connsiteX26" fmla="*/ 1667435 w 3779120"/>
                  <a:gd name="connsiteY26" fmla="*/ 703252 h 3195440"/>
                  <a:gd name="connsiteX27" fmla="*/ 1703294 w 3779120"/>
                  <a:gd name="connsiteY27" fmla="*/ 855652 h 3195440"/>
                  <a:gd name="connsiteX28" fmla="*/ 1882588 w 3779120"/>
                  <a:gd name="connsiteY28" fmla="*/ 730146 h 3195440"/>
                  <a:gd name="connsiteX29" fmla="*/ 1954306 w 3779120"/>
                  <a:gd name="connsiteY29" fmla="*/ 828758 h 3195440"/>
                  <a:gd name="connsiteX30" fmla="*/ 2026023 w 3779120"/>
                  <a:gd name="connsiteY30" fmla="*/ 783934 h 3195440"/>
                  <a:gd name="connsiteX31" fmla="*/ 2070847 w 3779120"/>
                  <a:gd name="connsiteY31" fmla="*/ 676358 h 3195440"/>
                  <a:gd name="connsiteX32" fmla="*/ 2277035 w 3779120"/>
                  <a:gd name="connsiteY32" fmla="*/ 640499 h 3195440"/>
                  <a:gd name="connsiteX33" fmla="*/ 2501153 w 3779120"/>
                  <a:gd name="connsiteY33" fmla="*/ 425346 h 3195440"/>
                  <a:gd name="connsiteX34" fmla="*/ 2698376 w 3779120"/>
                  <a:gd name="connsiteY34" fmla="*/ 452240 h 3195440"/>
                  <a:gd name="connsiteX35" fmla="*/ 2805953 w 3779120"/>
                  <a:gd name="connsiteY35" fmla="*/ 246052 h 3195440"/>
                  <a:gd name="connsiteX36" fmla="*/ 2976282 w 3779120"/>
                  <a:gd name="connsiteY36" fmla="*/ 299840 h 3195440"/>
                  <a:gd name="connsiteX37" fmla="*/ 3030070 w 3779120"/>
                  <a:gd name="connsiteY37" fmla="*/ 398452 h 3195440"/>
                  <a:gd name="connsiteX38" fmla="*/ 3012141 w 3779120"/>
                  <a:gd name="connsiteY38" fmla="*/ 541887 h 3195440"/>
                  <a:gd name="connsiteX39" fmla="*/ 3003176 w 3779120"/>
                  <a:gd name="connsiteY39" fmla="*/ 649464 h 3195440"/>
                  <a:gd name="connsiteX40" fmla="*/ 3191435 w 3779120"/>
                  <a:gd name="connsiteY40" fmla="*/ 703252 h 3195440"/>
                  <a:gd name="connsiteX41" fmla="*/ 3263153 w 3779120"/>
                  <a:gd name="connsiteY41" fmla="*/ 801864 h 3195440"/>
                  <a:gd name="connsiteX42" fmla="*/ 3361765 w 3779120"/>
                  <a:gd name="connsiteY42" fmla="*/ 864616 h 3195440"/>
                  <a:gd name="connsiteX43" fmla="*/ 3155576 w 3779120"/>
                  <a:gd name="connsiteY43" fmla="*/ 891511 h 3195440"/>
                  <a:gd name="connsiteX44" fmla="*/ 3307976 w 3779120"/>
                  <a:gd name="connsiteY44" fmla="*/ 990122 h 3195440"/>
                  <a:gd name="connsiteX45" fmla="*/ 3388659 w 3779120"/>
                  <a:gd name="connsiteY45" fmla="*/ 1232169 h 3195440"/>
                  <a:gd name="connsiteX46" fmla="*/ 3370729 w 3779120"/>
                  <a:gd name="connsiteY46" fmla="*/ 1447322 h 3195440"/>
                  <a:gd name="connsiteX47" fmla="*/ 3245223 w 3779120"/>
                  <a:gd name="connsiteY47" fmla="*/ 1599722 h 3195440"/>
                  <a:gd name="connsiteX48" fmla="*/ 3505200 w 3779120"/>
                  <a:gd name="connsiteY48" fmla="*/ 1868664 h 3195440"/>
                  <a:gd name="connsiteX49" fmla="*/ 3505200 w 3779120"/>
                  <a:gd name="connsiteY49" fmla="*/ 2056922 h 3195440"/>
                  <a:gd name="connsiteX50" fmla="*/ 3558988 w 3779120"/>
                  <a:gd name="connsiteY50" fmla="*/ 2263111 h 3195440"/>
                  <a:gd name="connsiteX51" fmla="*/ 3585882 w 3779120"/>
                  <a:gd name="connsiteY51" fmla="*/ 2487228 h 3195440"/>
                  <a:gd name="connsiteX52" fmla="*/ 3657600 w 3779120"/>
                  <a:gd name="connsiteY52" fmla="*/ 2684452 h 3195440"/>
                  <a:gd name="connsiteX53" fmla="*/ 3567953 w 3779120"/>
                  <a:gd name="connsiteY53" fmla="*/ 2783064 h 3195440"/>
                  <a:gd name="connsiteX54" fmla="*/ 3765176 w 3779120"/>
                  <a:gd name="connsiteY54" fmla="*/ 2836852 h 3195440"/>
                  <a:gd name="connsiteX55" fmla="*/ 3747247 w 3779120"/>
                  <a:gd name="connsiteY55" fmla="*/ 3195440 h 319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779120" h="3195440">
                    <a:moveTo>
                      <a:pt x="0" y="936334"/>
                    </a:moveTo>
                    <a:cubicBezTo>
                      <a:pt x="85164" y="925128"/>
                      <a:pt x="170329" y="913922"/>
                      <a:pt x="233082" y="909440"/>
                    </a:cubicBezTo>
                    <a:cubicBezTo>
                      <a:pt x="295835" y="904958"/>
                      <a:pt x="345142" y="875075"/>
                      <a:pt x="376518" y="909440"/>
                    </a:cubicBezTo>
                    <a:cubicBezTo>
                      <a:pt x="407895" y="943805"/>
                      <a:pt x="397435" y="1084252"/>
                      <a:pt x="421341" y="1115628"/>
                    </a:cubicBezTo>
                    <a:cubicBezTo>
                      <a:pt x="445247" y="1147005"/>
                      <a:pt x="505012" y="1115628"/>
                      <a:pt x="519953" y="1097699"/>
                    </a:cubicBezTo>
                    <a:cubicBezTo>
                      <a:pt x="534894" y="1079770"/>
                      <a:pt x="491565" y="1005064"/>
                      <a:pt x="510988" y="1008052"/>
                    </a:cubicBezTo>
                    <a:cubicBezTo>
                      <a:pt x="530411" y="1011040"/>
                      <a:pt x="621553" y="1126087"/>
                      <a:pt x="636494" y="1115628"/>
                    </a:cubicBezTo>
                    <a:cubicBezTo>
                      <a:pt x="651435" y="1105169"/>
                      <a:pt x="593164" y="994605"/>
                      <a:pt x="600635" y="945299"/>
                    </a:cubicBezTo>
                    <a:cubicBezTo>
                      <a:pt x="608106" y="895993"/>
                      <a:pt x="627530" y="839216"/>
                      <a:pt x="681318" y="819793"/>
                    </a:cubicBezTo>
                    <a:cubicBezTo>
                      <a:pt x="735106" y="800369"/>
                      <a:pt x="912906" y="849676"/>
                      <a:pt x="923365" y="828758"/>
                    </a:cubicBezTo>
                    <a:cubicBezTo>
                      <a:pt x="933824" y="807840"/>
                      <a:pt x="761999" y="727158"/>
                      <a:pt x="744070" y="694287"/>
                    </a:cubicBezTo>
                    <a:cubicBezTo>
                      <a:pt x="726141" y="661416"/>
                      <a:pt x="803835" y="661416"/>
                      <a:pt x="815788" y="631534"/>
                    </a:cubicBezTo>
                    <a:cubicBezTo>
                      <a:pt x="827741" y="601652"/>
                      <a:pt x="841188" y="544875"/>
                      <a:pt x="815788" y="514993"/>
                    </a:cubicBezTo>
                    <a:cubicBezTo>
                      <a:pt x="790388" y="485111"/>
                      <a:pt x="655917" y="476146"/>
                      <a:pt x="663388" y="452240"/>
                    </a:cubicBezTo>
                    <a:cubicBezTo>
                      <a:pt x="670859" y="428334"/>
                      <a:pt x="853141" y="443276"/>
                      <a:pt x="860612" y="371558"/>
                    </a:cubicBezTo>
                    <a:cubicBezTo>
                      <a:pt x="868083" y="299840"/>
                      <a:pt x="687294" y="77216"/>
                      <a:pt x="708212" y="21934"/>
                    </a:cubicBezTo>
                    <a:cubicBezTo>
                      <a:pt x="729130" y="-33348"/>
                      <a:pt x="905436" y="32393"/>
                      <a:pt x="986118" y="39864"/>
                    </a:cubicBezTo>
                    <a:cubicBezTo>
                      <a:pt x="1066800" y="47335"/>
                      <a:pt x="1134036" y="48829"/>
                      <a:pt x="1192306" y="66758"/>
                    </a:cubicBezTo>
                    <a:cubicBezTo>
                      <a:pt x="1250577" y="84687"/>
                      <a:pt x="1311835" y="104111"/>
                      <a:pt x="1335741" y="147440"/>
                    </a:cubicBezTo>
                    <a:cubicBezTo>
                      <a:pt x="1359647" y="190769"/>
                      <a:pt x="1323788" y="274440"/>
                      <a:pt x="1335741" y="326734"/>
                    </a:cubicBezTo>
                    <a:cubicBezTo>
                      <a:pt x="1347694" y="379028"/>
                      <a:pt x="1379071" y="452240"/>
                      <a:pt x="1407459" y="461205"/>
                    </a:cubicBezTo>
                    <a:cubicBezTo>
                      <a:pt x="1435847" y="470170"/>
                      <a:pt x="1464235" y="371557"/>
                      <a:pt x="1506070" y="380522"/>
                    </a:cubicBezTo>
                    <a:cubicBezTo>
                      <a:pt x="1547905" y="389487"/>
                      <a:pt x="1609164" y="503040"/>
                      <a:pt x="1658470" y="514993"/>
                    </a:cubicBezTo>
                    <a:cubicBezTo>
                      <a:pt x="1707776" y="526946"/>
                      <a:pt x="1773518" y="437299"/>
                      <a:pt x="1801906" y="452240"/>
                    </a:cubicBezTo>
                    <a:cubicBezTo>
                      <a:pt x="1830294" y="467181"/>
                      <a:pt x="1839259" y="570275"/>
                      <a:pt x="1828800" y="604640"/>
                    </a:cubicBezTo>
                    <a:cubicBezTo>
                      <a:pt x="1818341" y="639005"/>
                      <a:pt x="1766047" y="641993"/>
                      <a:pt x="1739153" y="658428"/>
                    </a:cubicBezTo>
                    <a:cubicBezTo>
                      <a:pt x="1712259" y="674863"/>
                      <a:pt x="1673411" y="670381"/>
                      <a:pt x="1667435" y="703252"/>
                    </a:cubicBezTo>
                    <a:cubicBezTo>
                      <a:pt x="1661459" y="736123"/>
                      <a:pt x="1667435" y="851170"/>
                      <a:pt x="1703294" y="855652"/>
                    </a:cubicBezTo>
                    <a:cubicBezTo>
                      <a:pt x="1739153" y="860134"/>
                      <a:pt x="1840753" y="734628"/>
                      <a:pt x="1882588" y="730146"/>
                    </a:cubicBezTo>
                    <a:cubicBezTo>
                      <a:pt x="1924423" y="725664"/>
                      <a:pt x="1930400" y="819793"/>
                      <a:pt x="1954306" y="828758"/>
                    </a:cubicBezTo>
                    <a:cubicBezTo>
                      <a:pt x="1978212" y="837723"/>
                      <a:pt x="2006599" y="809334"/>
                      <a:pt x="2026023" y="783934"/>
                    </a:cubicBezTo>
                    <a:cubicBezTo>
                      <a:pt x="2045447" y="758534"/>
                      <a:pt x="2029012" y="700264"/>
                      <a:pt x="2070847" y="676358"/>
                    </a:cubicBezTo>
                    <a:cubicBezTo>
                      <a:pt x="2112682" y="652452"/>
                      <a:pt x="2205317" y="682334"/>
                      <a:pt x="2277035" y="640499"/>
                    </a:cubicBezTo>
                    <a:cubicBezTo>
                      <a:pt x="2348753" y="598664"/>
                      <a:pt x="2430930" y="456722"/>
                      <a:pt x="2501153" y="425346"/>
                    </a:cubicBezTo>
                    <a:cubicBezTo>
                      <a:pt x="2571377" y="393969"/>
                      <a:pt x="2647576" y="482122"/>
                      <a:pt x="2698376" y="452240"/>
                    </a:cubicBezTo>
                    <a:cubicBezTo>
                      <a:pt x="2749176" y="422358"/>
                      <a:pt x="2759635" y="271452"/>
                      <a:pt x="2805953" y="246052"/>
                    </a:cubicBezTo>
                    <a:cubicBezTo>
                      <a:pt x="2852271" y="220652"/>
                      <a:pt x="2938929" y="274440"/>
                      <a:pt x="2976282" y="299840"/>
                    </a:cubicBezTo>
                    <a:cubicBezTo>
                      <a:pt x="3013635" y="325240"/>
                      <a:pt x="3024094" y="358111"/>
                      <a:pt x="3030070" y="398452"/>
                    </a:cubicBezTo>
                    <a:cubicBezTo>
                      <a:pt x="3036046" y="438793"/>
                      <a:pt x="3016623" y="500052"/>
                      <a:pt x="3012141" y="541887"/>
                    </a:cubicBezTo>
                    <a:cubicBezTo>
                      <a:pt x="3007659" y="583722"/>
                      <a:pt x="2973294" y="622570"/>
                      <a:pt x="3003176" y="649464"/>
                    </a:cubicBezTo>
                    <a:cubicBezTo>
                      <a:pt x="3033058" y="676358"/>
                      <a:pt x="3148106" y="677852"/>
                      <a:pt x="3191435" y="703252"/>
                    </a:cubicBezTo>
                    <a:cubicBezTo>
                      <a:pt x="3234764" y="728652"/>
                      <a:pt x="3234765" y="774970"/>
                      <a:pt x="3263153" y="801864"/>
                    </a:cubicBezTo>
                    <a:cubicBezTo>
                      <a:pt x="3291541" y="828758"/>
                      <a:pt x="3379695" y="849675"/>
                      <a:pt x="3361765" y="864616"/>
                    </a:cubicBezTo>
                    <a:cubicBezTo>
                      <a:pt x="3343835" y="879557"/>
                      <a:pt x="3164541" y="870593"/>
                      <a:pt x="3155576" y="891511"/>
                    </a:cubicBezTo>
                    <a:cubicBezTo>
                      <a:pt x="3146611" y="912429"/>
                      <a:pt x="3269129" y="933346"/>
                      <a:pt x="3307976" y="990122"/>
                    </a:cubicBezTo>
                    <a:cubicBezTo>
                      <a:pt x="3346823" y="1046898"/>
                      <a:pt x="3378200" y="1155969"/>
                      <a:pt x="3388659" y="1232169"/>
                    </a:cubicBezTo>
                    <a:cubicBezTo>
                      <a:pt x="3399118" y="1308369"/>
                      <a:pt x="3394635" y="1386063"/>
                      <a:pt x="3370729" y="1447322"/>
                    </a:cubicBezTo>
                    <a:cubicBezTo>
                      <a:pt x="3346823" y="1508581"/>
                      <a:pt x="3222811" y="1529498"/>
                      <a:pt x="3245223" y="1599722"/>
                    </a:cubicBezTo>
                    <a:cubicBezTo>
                      <a:pt x="3267635" y="1669946"/>
                      <a:pt x="3461871" y="1792464"/>
                      <a:pt x="3505200" y="1868664"/>
                    </a:cubicBezTo>
                    <a:cubicBezTo>
                      <a:pt x="3548529" y="1944864"/>
                      <a:pt x="3496235" y="1991181"/>
                      <a:pt x="3505200" y="2056922"/>
                    </a:cubicBezTo>
                    <a:cubicBezTo>
                      <a:pt x="3514165" y="2122663"/>
                      <a:pt x="3545541" y="2191393"/>
                      <a:pt x="3558988" y="2263111"/>
                    </a:cubicBezTo>
                    <a:cubicBezTo>
                      <a:pt x="3572435" y="2334829"/>
                      <a:pt x="3569447" y="2417005"/>
                      <a:pt x="3585882" y="2487228"/>
                    </a:cubicBezTo>
                    <a:cubicBezTo>
                      <a:pt x="3602317" y="2557451"/>
                      <a:pt x="3660588" y="2635146"/>
                      <a:pt x="3657600" y="2684452"/>
                    </a:cubicBezTo>
                    <a:cubicBezTo>
                      <a:pt x="3654612" y="2733758"/>
                      <a:pt x="3550024" y="2757664"/>
                      <a:pt x="3567953" y="2783064"/>
                    </a:cubicBezTo>
                    <a:cubicBezTo>
                      <a:pt x="3585882" y="2808464"/>
                      <a:pt x="3735294" y="2768123"/>
                      <a:pt x="3765176" y="2836852"/>
                    </a:cubicBezTo>
                    <a:cubicBezTo>
                      <a:pt x="3795058" y="2905581"/>
                      <a:pt x="3771152" y="3050510"/>
                      <a:pt x="3747247" y="319544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9F61F02-5150-C736-3AB1-AC641154654C}"/>
              </a:ext>
            </a:extLst>
          </p:cNvPr>
          <p:cNvGrpSpPr/>
          <p:nvPr/>
        </p:nvGrpSpPr>
        <p:grpSpPr>
          <a:xfrm>
            <a:off x="1737181" y="-4805461"/>
            <a:ext cx="9600000" cy="9600474"/>
            <a:chOff x="1737181" y="-4805461"/>
            <a:chExt cx="9600000" cy="9600474"/>
          </a:xfrm>
        </p:grpSpPr>
        <p:sp>
          <p:nvSpPr>
            <p:cNvPr id="3" name="Částečný kruh 2">
              <a:extLst>
                <a:ext uri="{FF2B5EF4-FFF2-40B4-BE49-F238E27FC236}">
                  <a16:creationId xmlns:a16="http://schemas.microsoft.com/office/drawing/2014/main" id="{8A1D39EC-7D18-91AF-B43F-DC3B13B74AC4}"/>
                </a:ext>
              </a:extLst>
            </p:cNvPr>
            <p:cNvSpPr/>
            <p:nvPr/>
          </p:nvSpPr>
          <p:spPr>
            <a:xfrm rot="15023749" flipH="1">
              <a:off x="1737181" y="-4805461"/>
              <a:ext cx="9600000" cy="9600000"/>
            </a:xfrm>
            <a:prstGeom prst="pie">
              <a:avLst>
                <a:gd name="adj1" fmla="val 15020249"/>
                <a:gd name="adj2" fmla="val 2918707"/>
              </a:avLst>
            </a:prstGeom>
            <a:solidFill>
              <a:srgbClr val="F4E1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2" name="Obrázek 1" descr="Neue Herausforderungen, Neue Chancen - Ratgeber für Ihre Bewerbung">
              <a:extLst>
                <a:ext uri="{FF2B5EF4-FFF2-40B4-BE49-F238E27FC236}">
                  <a16:creationId xmlns:a16="http://schemas.microsoft.com/office/drawing/2014/main" id="{83E803E7-F5CC-1D95-C4A1-05062ED38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6" b="16783"/>
            <a:stretch/>
          </p:blipFill>
          <p:spPr bwMode="auto">
            <a:xfrm>
              <a:off x="4560425" y="2295584"/>
              <a:ext cx="3738126" cy="2499429"/>
            </a:xfrm>
            <a:custGeom>
              <a:avLst/>
              <a:gdLst>
                <a:gd name="connsiteX0" fmla="*/ 0 w 3738126"/>
                <a:gd name="connsiteY0" fmla="*/ 0 h 2499429"/>
                <a:gd name="connsiteX1" fmla="*/ 3738126 w 3738126"/>
                <a:gd name="connsiteY1" fmla="*/ 0 h 2499429"/>
                <a:gd name="connsiteX2" fmla="*/ 3738126 w 3738126"/>
                <a:gd name="connsiteY2" fmla="*/ 2163982 h 2499429"/>
                <a:gd name="connsiteX3" fmla="*/ 3726732 w 3738126"/>
                <a:gd name="connsiteY3" fmla="*/ 2168729 h 2499429"/>
                <a:gd name="connsiteX4" fmla="*/ 1068727 w 3738126"/>
                <a:gd name="connsiteY4" fmla="*/ 2412286 h 2499429"/>
                <a:gd name="connsiteX5" fmla="*/ 58666 w 3738126"/>
                <a:gd name="connsiteY5" fmla="*/ 2099647 h 2499429"/>
                <a:gd name="connsiteX6" fmla="*/ 0 w 3738126"/>
                <a:gd name="connsiteY6" fmla="*/ 2072568 h 249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8126" h="2499429">
                  <a:moveTo>
                    <a:pt x="0" y="0"/>
                  </a:moveTo>
                  <a:lnTo>
                    <a:pt x="3738126" y="0"/>
                  </a:lnTo>
                  <a:lnTo>
                    <a:pt x="3738126" y="2163982"/>
                  </a:lnTo>
                  <a:lnTo>
                    <a:pt x="3726732" y="2168729"/>
                  </a:lnTo>
                  <a:cubicBezTo>
                    <a:pt x="2904354" y="2491085"/>
                    <a:pt x="1987302" y="2589251"/>
                    <a:pt x="1068727" y="2412286"/>
                  </a:cubicBezTo>
                  <a:cubicBezTo>
                    <a:pt x="715429" y="2344223"/>
                    <a:pt x="377461" y="2238456"/>
                    <a:pt x="58666" y="2099647"/>
                  </a:cubicBezTo>
                  <a:lnTo>
                    <a:pt x="0" y="2072568"/>
                  </a:lnTo>
                  <a:close/>
                </a:path>
              </a:pathLst>
            </a:custGeom>
            <a:solidFill>
              <a:srgbClr val="F4E1CE"/>
            </a:solidFill>
          </p:spPr>
        </p:pic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E87C967-69C7-F852-7390-11ED8B9E2CB4}"/>
              </a:ext>
            </a:extLst>
          </p:cNvPr>
          <p:cNvGrpSpPr/>
          <p:nvPr/>
        </p:nvGrpSpPr>
        <p:grpSpPr>
          <a:xfrm rot="9282891">
            <a:off x="1000865" y="-5400000"/>
            <a:ext cx="10800000" cy="10800000"/>
            <a:chOff x="1000865" y="-5400000"/>
            <a:chExt cx="10800000" cy="10800000"/>
          </a:xfrm>
        </p:grpSpPr>
        <p:sp>
          <p:nvSpPr>
            <p:cNvPr id="52" name="Částečný kruh 51">
              <a:extLst>
                <a:ext uri="{FF2B5EF4-FFF2-40B4-BE49-F238E27FC236}">
                  <a16:creationId xmlns:a16="http://schemas.microsoft.com/office/drawing/2014/main" id="{01F17A7E-E715-E267-219F-820166620F64}"/>
                </a:ext>
              </a:extLst>
            </p:cNvPr>
            <p:cNvSpPr/>
            <p:nvPr/>
          </p:nvSpPr>
          <p:spPr>
            <a:xfrm rot="10800000" flipH="1">
              <a:off x="1000865" y="-5400000"/>
              <a:ext cx="10800000" cy="10800000"/>
            </a:xfrm>
            <a:prstGeom prst="pie">
              <a:avLst>
                <a:gd name="adj1" fmla="val 10800432"/>
                <a:gd name="adj2" fmla="val 19830502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2" name="Obrázek 11" descr="Věda, výzkum a inovace v Číně: Umělá inteligence a kvantové technologie |  Velvyslanectví České republiky v Pekingu">
              <a:extLst>
                <a:ext uri="{FF2B5EF4-FFF2-40B4-BE49-F238E27FC236}">
                  <a16:creationId xmlns:a16="http://schemas.microsoft.com/office/drawing/2014/main" id="{7D51F85D-62CC-2918-2BB7-04F964DDC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0"/>
            <a:stretch>
              <a:fillRect/>
            </a:stretch>
          </p:blipFill>
          <p:spPr bwMode="auto">
            <a:xfrm>
              <a:off x="5408340" y="2028255"/>
              <a:ext cx="5719821" cy="3365126"/>
            </a:xfrm>
            <a:custGeom>
              <a:avLst/>
              <a:gdLst>
                <a:gd name="connsiteX0" fmla="*/ 0 w 5719821"/>
                <a:gd name="connsiteY0" fmla="*/ 0 h 3365126"/>
                <a:gd name="connsiteX1" fmla="*/ 4617365 w 5719821"/>
                <a:gd name="connsiteY1" fmla="*/ 0 h 3365126"/>
                <a:gd name="connsiteX2" fmla="*/ 5719821 w 5719821"/>
                <a:gd name="connsiteY2" fmla="*/ 623527 h 3365126"/>
                <a:gd name="connsiteX3" fmla="*/ 1204922 w 5719821"/>
                <a:gd name="connsiteY3" fmla="*/ 3362444 h 3365126"/>
                <a:gd name="connsiteX4" fmla="*/ 1010221 w 5719821"/>
                <a:gd name="connsiteY4" fmla="*/ 3365126 h 3365126"/>
                <a:gd name="connsiteX5" fmla="*/ 969864 w 5719821"/>
                <a:gd name="connsiteY5" fmla="*/ 3365126 h 3365126"/>
                <a:gd name="connsiteX6" fmla="*/ 760905 w 5719821"/>
                <a:gd name="connsiteY6" fmla="*/ 3359376 h 3365126"/>
                <a:gd name="connsiteX7" fmla="*/ 91235 w 5719821"/>
                <a:gd name="connsiteY7" fmla="*/ 3284886 h 3365126"/>
                <a:gd name="connsiteX8" fmla="*/ 0 w 5719821"/>
                <a:gd name="connsiteY8" fmla="*/ 3266937 h 33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821" h="3365126">
                  <a:moveTo>
                    <a:pt x="0" y="0"/>
                  </a:moveTo>
                  <a:lnTo>
                    <a:pt x="4617365" y="0"/>
                  </a:lnTo>
                  <a:lnTo>
                    <a:pt x="5719821" y="623527"/>
                  </a:lnTo>
                  <a:cubicBezTo>
                    <a:pt x="4776439" y="2291520"/>
                    <a:pt x="3047360" y="3299083"/>
                    <a:pt x="1204922" y="3362444"/>
                  </a:cubicBezTo>
                  <a:lnTo>
                    <a:pt x="1010221" y="3365126"/>
                  </a:lnTo>
                  <a:lnTo>
                    <a:pt x="969864" y="3365126"/>
                  </a:lnTo>
                  <a:lnTo>
                    <a:pt x="760905" y="3359376"/>
                  </a:lnTo>
                  <a:cubicBezTo>
                    <a:pt x="538152" y="3348633"/>
                    <a:pt x="314542" y="3323966"/>
                    <a:pt x="91235" y="3284886"/>
                  </a:cubicBezTo>
                  <a:lnTo>
                    <a:pt x="0" y="326693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7D6078B6-471C-89A5-BB70-4AE4F731C152}"/>
              </a:ext>
            </a:extLst>
          </p:cNvPr>
          <p:cNvSpPr txBox="1"/>
          <p:nvPr/>
        </p:nvSpPr>
        <p:spPr>
          <a:xfrm>
            <a:off x="2145754" y="404930"/>
            <a:ext cx="7399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Výzvy a příležitosti </a:t>
            </a:r>
            <a:br>
              <a:rPr lang="cs-CZ" sz="2800" dirty="0">
                <a:latin typeface="Helvetica" panose="020B0604020202020204"/>
                <a:cs typeface="Helvetica" panose="020B0604020202020204"/>
              </a:rPr>
            </a:br>
            <a:r>
              <a:rPr lang="cs-CZ" sz="28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Důvody pro silný obchod</a:t>
            </a:r>
            <a:endParaRPr lang="cs-CZ" sz="280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D6F89C3-7B64-BF7B-94D3-F17A729E7087}"/>
              </a:ext>
            </a:extLst>
          </p:cNvPr>
          <p:cNvSpPr txBox="1"/>
          <p:nvPr/>
        </p:nvSpPr>
        <p:spPr>
          <a:xfrm>
            <a:off x="158393" y="4733585"/>
            <a:ext cx="62048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Zeměpisná blízkost a společné členství v EU.</a:t>
            </a:r>
            <a:br>
              <a:rPr lang="cs-CZ" dirty="0">
                <a:latin typeface="Helvetica" panose="020B0604020202020204"/>
                <a:cs typeface="Helvetica" panose="020B0604020202020204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Snadná přeprava, žádná cla.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Německé společnosti investují v České republice.</a:t>
            </a:r>
            <a:br>
              <a:rPr lang="cs-CZ" dirty="0">
                <a:latin typeface="Helvetica" panose="020B0604020202020204"/>
                <a:cs typeface="Helvetica" panose="020B0604020202020204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závody Volkswagen, Siemens, BASF.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Silná spolupráce mezi oběma zeměmi.</a:t>
            </a:r>
            <a:endParaRPr lang="cs-CZ" b="0" i="0" u="none" strike="noStrike" dirty="0">
              <a:solidFill>
                <a:srgbClr val="000000"/>
              </a:solidFill>
              <a:effectLst/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5AF80932-1EB0-F9DD-8183-C18D05A0B712}"/>
              </a:ext>
            </a:extLst>
          </p:cNvPr>
          <p:cNvSpPr txBox="1">
            <a:spLocks/>
          </p:cNvSpPr>
          <p:nvPr/>
        </p:nvSpPr>
        <p:spPr>
          <a:xfrm>
            <a:off x="7403217" y="4757310"/>
            <a:ext cx="4846110" cy="206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l-PL" sz="1800" dirty="0">
                <a:latin typeface="Helvetica" panose="020B0604020202020204"/>
                <a:cs typeface="Helvetica" panose="020B0604020202020204"/>
              </a:rPr>
            </a:br>
            <a:r>
              <a:rPr lang="pl-PL" sz="26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Šance</a:t>
            </a:r>
            <a:endParaRPr lang="pl-PL" sz="1800" b="0" i="0" dirty="0">
              <a:solidFill>
                <a:srgbClr val="111111"/>
              </a:solidFill>
              <a:effectLst/>
              <a:latin typeface="Helvetica" panose="020B0604020202020204"/>
              <a:cs typeface="Helvetica" panose="020B0604020202020204"/>
            </a:endParaRPr>
          </a:p>
          <a:p>
            <a:r>
              <a:rPr lang="pl-PL" sz="18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Nové technologie a ekologické projekty.</a:t>
            </a:r>
            <a:br>
              <a:rPr lang="pl-PL" sz="1800" dirty="0">
                <a:latin typeface="Helvetica" panose="020B0604020202020204"/>
                <a:cs typeface="Helvetica" panose="020B0604020202020204"/>
              </a:rPr>
            </a:br>
            <a:r>
              <a:rPr lang="pl-PL" sz="18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Budoucnost maloobchodu je pozitivní.</a:t>
            </a:r>
            <a:br>
              <a:rPr lang="pl-PL" sz="1800" dirty="0">
                <a:latin typeface="Helvetica" panose="020B0604020202020204"/>
                <a:cs typeface="Helvetica" panose="020B0604020202020204"/>
              </a:rPr>
            </a:br>
            <a:endParaRPr lang="cs-CZ" sz="180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53CB684-E410-B8FE-C781-4483CD569926}"/>
              </a:ext>
            </a:extLst>
          </p:cNvPr>
          <p:cNvSpPr txBox="1"/>
          <p:nvPr/>
        </p:nvSpPr>
        <p:spPr>
          <a:xfrm>
            <a:off x="8930868" y="4111287"/>
            <a:ext cx="343292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Výzvy:</a:t>
            </a:r>
            <a:b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Ekonomické problémy v Německu mohou mít dopad i na Českou republiku.</a:t>
            </a:r>
            <a:endParaRPr lang="cs-CZ" dirty="0">
              <a:solidFill>
                <a:srgbClr val="000000"/>
              </a:solidFill>
              <a:latin typeface="Helvetica" panose="020B0604020202020204"/>
              <a:cs typeface="Helv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1794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F4A6-03EA-6C61-FFA7-BB2CA1479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Částečný kruh 38">
            <a:extLst>
              <a:ext uri="{FF2B5EF4-FFF2-40B4-BE49-F238E27FC236}">
                <a16:creationId xmlns:a16="http://schemas.microsoft.com/office/drawing/2014/main" id="{95987806-5C97-4F41-F157-305C7292581D}"/>
              </a:ext>
            </a:extLst>
          </p:cNvPr>
          <p:cNvSpPr/>
          <p:nvPr/>
        </p:nvSpPr>
        <p:spPr>
          <a:xfrm rot="4080660">
            <a:off x="11191999" y="806739"/>
            <a:ext cx="2000000" cy="2000000"/>
          </a:xfrm>
          <a:prstGeom prst="pie">
            <a:avLst>
              <a:gd name="adj1" fmla="val 12184249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Částečný kruh 39">
            <a:extLst>
              <a:ext uri="{FF2B5EF4-FFF2-40B4-BE49-F238E27FC236}">
                <a16:creationId xmlns:a16="http://schemas.microsoft.com/office/drawing/2014/main" id="{405B4BAA-8063-761A-34E7-7D87D310A253}"/>
              </a:ext>
            </a:extLst>
          </p:cNvPr>
          <p:cNvSpPr/>
          <p:nvPr/>
        </p:nvSpPr>
        <p:spPr>
          <a:xfrm rot="3914483">
            <a:off x="10992000" y="606738"/>
            <a:ext cx="2400000" cy="2400000"/>
          </a:xfrm>
          <a:prstGeom prst="pie">
            <a:avLst>
              <a:gd name="adj1" fmla="val 12332461"/>
              <a:gd name="adj2" fmla="val 165804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Částečný kruh 40">
            <a:extLst>
              <a:ext uri="{FF2B5EF4-FFF2-40B4-BE49-F238E27FC236}">
                <a16:creationId xmlns:a16="http://schemas.microsoft.com/office/drawing/2014/main" id="{195B0442-B694-21C4-2838-93F6A8CF1F95}"/>
              </a:ext>
            </a:extLst>
          </p:cNvPr>
          <p:cNvSpPr/>
          <p:nvPr/>
        </p:nvSpPr>
        <p:spPr>
          <a:xfrm rot="552835">
            <a:off x="10792000" y="411290"/>
            <a:ext cx="2800000" cy="2800000"/>
          </a:xfrm>
          <a:prstGeom prst="pie">
            <a:avLst>
              <a:gd name="adj1" fmla="val 14029905"/>
              <a:gd name="adj2" fmla="val 17089651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Částečný kruh 41">
            <a:extLst>
              <a:ext uri="{FF2B5EF4-FFF2-40B4-BE49-F238E27FC236}">
                <a16:creationId xmlns:a16="http://schemas.microsoft.com/office/drawing/2014/main" id="{04AC9CCE-23C5-0943-3473-1AB658A8F7AD}"/>
              </a:ext>
            </a:extLst>
          </p:cNvPr>
          <p:cNvSpPr/>
          <p:nvPr/>
        </p:nvSpPr>
        <p:spPr>
          <a:xfrm rot="17717836">
            <a:off x="10592000" y="206738"/>
            <a:ext cx="3200000" cy="3200000"/>
          </a:xfrm>
          <a:prstGeom prst="pie">
            <a:avLst>
              <a:gd name="adj1" fmla="val 20460712"/>
              <a:gd name="adj2" fmla="val 715732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Částečný kruh 42">
            <a:extLst>
              <a:ext uri="{FF2B5EF4-FFF2-40B4-BE49-F238E27FC236}">
                <a16:creationId xmlns:a16="http://schemas.microsoft.com/office/drawing/2014/main" id="{F308B64E-6B7B-67DC-3543-3C689E412675}"/>
              </a:ext>
            </a:extLst>
          </p:cNvPr>
          <p:cNvSpPr/>
          <p:nvPr/>
        </p:nvSpPr>
        <p:spPr>
          <a:xfrm rot="1399982">
            <a:off x="10392000" y="6738"/>
            <a:ext cx="3600000" cy="3600000"/>
          </a:xfrm>
          <a:prstGeom prst="pie">
            <a:avLst>
              <a:gd name="adj1" fmla="val 16233018"/>
              <a:gd name="adj2" fmla="val 17298325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Částečný kruh 47">
            <a:extLst>
              <a:ext uri="{FF2B5EF4-FFF2-40B4-BE49-F238E27FC236}">
                <a16:creationId xmlns:a16="http://schemas.microsoft.com/office/drawing/2014/main" id="{96020E8D-B4D0-3A15-5687-5986395F3469}"/>
              </a:ext>
            </a:extLst>
          </p:cNvPr>
          <p:cNvSpPr/>
          <p:nvPr/>
        </p:nvSpPr>
        <p:spPr>
          <a:xfrm rot="6673165" flipH="1">
            <a:off x="3400862" y="-3000003"/>
            <a:ext cx="6000000" cy="6000000"/>
          </a:xfrm>
          <a:prstGeom prst="pie">
            <a:avLst>
              <a:gd name="adj1" fmla="val 6672312"/>
              <a:gd name="adj2" fmla="val 175170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Částečný kruh 13">
            <a:extLst>
              <a:ext uri="{FF2B5EF4-FFF2-40B4-BE49-F238E27FC236}">
                <a16:creationId xmlns:a16="http://schemas.microsoft.com/office/drawing/2014/main" id="{63E65FEC-1752-46FD-F4AF-A124C1705042}"/>
              </a:ext>
            </a:extLst>
          </p:cNvPr>
          <p:cNvSpPr/>
          <p:nvPr/>
        </p:nvSpPr>
        <p:spPr>
          <a:xfrm rot="4126835">
            <a:off x="-1000001" y="-1005460"/>
            <a:ext cx="2000000" cy="2000000"/>
          </a:xfrm>
          <a:prstGeom prst="pie">
            <a:avLst>
              <a:gd name="adj1" fmla="val 14459181"/>
              <a:gd name="adj2" fmla="val 174628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Částečný kruh 14">
            <a:extLst>
              <a:ext uri="{FF2B5EF4-FFF2-40B4-BE49-F238E27FC236}">
                <a16:creationId xmlns:a16="http://schemas.microsoft.com/office/drawing/2014/main" id="{D5C0D8DC-8C1D-7FC2-089A-86E3F7F0F414}"/>
              </a:ext>
            </a:extLst>
          </p:cNvPr>
          <p:cNvSpPr/>
          <p:nvPr/>
        </p:nvSpPr>
        <p:spPr>
          <a:xfrm rot="3960658">
            <a:off x="-1200000" y="-1205461"/>
            <a:ext cx="2400000" cy="2400000"/>
          </a:xfrm>
          <a:prstGeom prst="pie">
            <a:avLst>
              <a:gd name="adj1" fmla="val 13071341"/>
              <a:gd name="adj2" fmla="val 15478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Částečný kruh 15">
            <a:extLst>
              <a:ext uri="{FF2B5EF4-FFF2-40B4-BE49-F238E27FC236}">
                <a16:creationId xmlns:a16="http://schemas.microsoft.com/office/drawing/2014/main" id="{65A5F12F-E09D-50F3-8715-DC9C51B38B95}"/>
              </a:ext>
            </a:extLst>
          </p:cNvPr>
          <p:cNvSpPr/>
          <p:nvPr/>
        </p:nvSpPr>
        <p:spPr>
          <a:xfrm rot="13102126">
            <a:off x="-1400000" y="-1400909"/>
            <a:ext cx="2800000" cy="2800000"/>
          </a:xfrm>
          <a:prstGeom prst="pie">
            <a:avLst>
              <a:gd name="adj1" fmla="val 12525824"/>
              <a:gd name="adj2" fmla="val 15067256"/>
            </a:avLst>
          </a:prstGeom>
          <a:solidFill>
            <a:srgbClr val="2C46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Částečný kruh 16">
            <a:extLst>
              <a:ext uri="{FF2B5EF4-FFF2-40B4-BE49-F238E27FC236}">
                <a16:creationId xmlns:a16="http://schemas.microsoft.com/office/drawing/2014/main" id="{432F07E2-5AC1-A1D4-BCC4-F87AFB7C20D1}"/>
              </a:ext>
            </a:extLst>
          </p:cNvPr>
          <p:cNvSpPr/>
          <p:nvPr/>
        </p:nvSpPr>
        <p:spPr>
          <a:xfrm rot="10173142">
            <a:off x="-1600000" y="-1605461"/>
            <a:ext cx="3200000" cy="3200000"/>
          </a:xfrm>
          <a:prstGeom prst="pie">
            <a:avLst>
              <a:gd name="adj1" fmla="val 17242028"/>
              <a:gd name="adj2" fmla="val 19071409"/>
            </a:avLst>
          </a:prstGeom>
          <a:solidFill>
            <a:srgbClr val="F4E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Částečný kruh 17">
            <a:extLst>
              <a:ext uri="{FF2B5EF4-FFF2-40B4-BE49-F238E27FC236}">
                <a16:creationId xmlns:a16="http://schemas.microsoft.com/office/drawing/2014/main" id="{5F0022EE-3D95-CDAB-F07E-0DCDEED67AAC}"/>
              </a:ext>
            </a:extLst>
          </p:cNvPr>
          <p:cNvSpPr/>
          <p:nvPr/>
        </p:nvSpPr>
        <p:spPr>
          <a:xfrm rot="17471533">
            <a:off x="-1800000" y="-1805461"/>
            <a:ext cx="3600000" cy="3600000"/>
          </a:xfrm>
          <a:prstGeom prst="pie">
            <a:avLst>
              <a:gd name="adj1" fmla="val 10708532"/>
              <a:gd name="adj2" fmla="val 13127398"/>
            </a:avLst>
          </a:prstGeom>
          <a:solidFill>
            <a:srgbClr val="A6C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7DAE779-87F3-949D-2168-9C6BD4F7F384}"/>
              </a:ext>
            </a:extLst>
          </p:cNvPr>
          <p:cNvGrpSpPr/>
          <p:nvPr/>
        </p:nvGrpSpPr>
        <p:grpSpPr>
          <a:xfrm rot="9282891">
            <a:off x="1000865" y="-5400000"/>
            <a:ext cx="10800000" cy="10800000"/>
            <a:chOff x="1000865" y="-5400000"/>
            <a:chExt cx="10800000" cy="10800000"/>
          </a:xfrm>
        </p:grpSpPr>
        <p:sp>
          <p:nvSpPr>
            <p:cNvPr id="52" name="Částečný kruh 51">
              <a:extLst>
                <a:ext uri="{FF2B5EF4-FFF2-40B4-BE49-F238E27FC236}">
                  <a16:creationId xmlns:a16="http://schemas.microsoft.com/office/drawing/2014/main" id="{3A416327-6A83-D3E2-AA6D-B1A3DD550858}"/>
                </a:ext>
              </a:extLst>
            </p:cNvPr>
            <p:cNvSpPr/>
            <p:nvPr/>
          </p:nvSpPr>
          <p:spPr>
            <a:xfrm rot="10800000" flipH="1">
              <a:off x="1000865" y="-5400000"/>
              <a:ext cx="10800000" cy="10800000"/>
            </a:xfrm>
            <a:prstGeom prst="pie">
              <a:avLst>
                <a:gd name="adj1" fmla="val 10800432"/>
                <a:gd name="adj2" fmla="val 19830502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2" name="Obrázek 11" descr="Věda, výzkum a inovace v Číně: Umělá inteligence a kvantové technologie |  Velvyslanectví České republiky v Pekingu">
              <a:extLst>
                <a:ext uri="{FF2B5EF4-FFF2-40B4-BE49-F238E27FC236}">
                  <a16:creationId xmlns:a16="http://schemas.microsoft.com/office/drawing/2014/main" id="{B254C867-6A9E-CB5F-1694-2A401E063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0"/>
            <a:stretch>
              <a:fillRect/>
            </a:stretch>
          </p:blipFill>
          <p:spPr bwMode="auto">
            <a:xfrm>
              <a:off x="5408340" y="2028255"/>
              <a:ext cx="5719821" cy="3365126"/>
            </a:xfrm>
            <a:custGeom>
              <a:avLst/>
              <a:gdLst>
                <a:gd name="connsiteX0" fmla="*/ 0 w 5719821"/>
                <a:gd name="connsiteY0" fmla="*/ 0 h 3365126"/>
                <a:gd name="connsiteX1" fmla="*/ 4617365 w 5719821"/>
                <a:gd name="connsiteY1" fmla="*/ 0 h 3365126"/>
                <a:gd name="connsiteX2" fmla="*/ 5719821 w 5719821"/>
                <a:gd name="connsiteY2" fmla="*/ 623527 h 3365126"/>
                <a:gd name="connsiteX3" fmla="*/ 1204922 w 5719821"/>
                <a:gd name="connsiteY3" fmla="*/ 3362444 h 3365126"/>
                <a:gd name="connsiteX4" fmla="*/ 1010221 w 5719821"/>
                <a:gd name="connsiteY4" fmla="*/ 3365126 h 3365126"/>
                <a:gd name="connsiteX5" fmla="*/ 969864 w 5719821"/>
                <a:gd name="connsiteY5" fmla="*/ 3365126 h 3365126"/>
                <a:gd name="connsiteX6" fmla="*/ 760905 w 5719821"/>
                <a:gd name="connsiteY6" fmla="*/ 3359376 h 3365126"/>
                <a:gd name="connsiteX7" fmla="*/ 91235 w 5719821"/>
                <a:gd name="connsiteY7" fmla="*/ 3284886 h 3365126"/>
                <a:gd name="connsiteX8" fmla="*/ 0 w 5719821"/>
                <a:gd name="connsiteY8" fmla="*/ 3266937 h 33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9821" h="3365126">
                  <a:moveTo>
                    <a:pt x="0" y="0"/>
                  </a:moveTo>
                  <a:lnTo>
                    <a:pt x="4617365" y="0"/>
                  </a:lnTo>
                  <a:lnTo>
                    <a:pt x="5719821" y="623527"/>
                  </a:lnTo>
                  <a:cubicBezTo>
                    <a:pt x="4776439" y="2291520"/>
                    <a:pt x="3047360" y="3299083"/>
                    <a:pt x="1204922" y="3362444"/>
                  </a:cubicBezTo>
                  <a:lnTo>
                    <a:pt x="1010221" y="3365126"/>
                  </a:lnTo>
                  <a:lnTo>
                    <a:pt x="969864" y="3365126"/>
                  </a:lnTo>
                  <a:lnTo>
                    <a:pt x="760905" y="3359376"/>
                  </a:lnTo>
                  <a:cubicBezTo>
                    <a:pt x="538152" y="3348633"/>
                    <a:pt x="314542" y="3323966"/>
                    <a:pt x="91235" y="3284886"/>
                  </a:cubicBezTo>
                  <a:lnTo>
                    <a:pt x="0" y="326693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CBE1C05-F032-D4EF-A548-5841EA41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80" y="4396892"/>
            <a:ext cx="4652349" cy="4040496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Německo – hlavní ekonomický partner České republiky</a:t>
            </a:r>
          </a:p>
          <a:p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Německo je největším obchodním partnerem České republiky.</a:t>
            </a:r>
            <a:br>
              <a:rPr lang="cs-CZ" sz="1600" dirty="0"/>
            </a:br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FF12783-9EC9-C244-7CEF-4163F37E9176}"/>
              </a:ext>
            </a:extLst>
          </p:cNvPr>
          <p:cNvSpPr txBox="1"/>
          <p:nvPr/>
        </p:nvSpPr>
        <p:spPr>
          <a:xfrm>
            <a:off x="6566262" y="4407757"/>
            <a:ext cx="55138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cs-CZ" sz="2400" b="1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Objem obchodů je velmi vysoký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Klíčové sektory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Automobily (Škoda, Volkswagen)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Strojírenství a elektrotechnika</a:t>
            </a:r>
            <a:br>
              <a:rPr lang="cs-CZ" sz="2400" dirty="0">
                <a:latin typeface="Helvetica" panose="020B0604020202020204"/>
                <a:cs typeface="Helvetica" panose="020B0604020202020204"/>
              </a:rPr>
            </a:br>
            <a:r>
              <a:rPr lang="cs-CZ" sz="2400" b="0" i="0" dirty="0">
                <a:solidFill>
                  <a:srgbClr val="111111"/>
                </a:solidFill>
                <a:effectLst/>
                <a:latin typeface="Helvetica" panose="020B0604020202020204"/>
                <a:cs typeface="Helvetica" panose="020B0604020202020204"/>
              </a:rPr>
              <a:t>Chemie a farmacie</a:t>
            </a:r>
            <a:endParaRPr lang="cs-CZ" sz="2400" b="0" i="0" u="none" strike="noStrike" dirty="0">
              <a:solidFill>
                <a:srgbClr val="000000"/>
              </a:solidFill>
              <a:effectLst/>
              <a:latin typeface="Helvetica" panose="020B0604020202020204"/>
              <a:cs typeface="Helvetica" panose="020B0604020202020204"/>
            </a:endParaRP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A931BACE-4734-0772-8684-52AFEB4F6838}"/>
              </a:ext>
            </a:extLst>
          </p:cNvPr>
          <p:cNvGrpSpPr/>
          <p:nvPr/>
        </p:nvGrpSpPr>
        <p:grpSpPr>
          <a:xfrm>
            <a:off x="2800865" y="-3600000"/>
            <a:ext cx="7200000" cy="7509715"/>
            <a:chOff x="2800865" y="-3600000"/>
            <a:chExt cx="7200000" cy="7509715"/>
          </a:xfrm>
        </p:grpSpPr>
        <p:sp>
          <p:nvSpPr>
            <p:cNvPr id="31" name="Částečný kruh 30">
              <a:extLst>
                <a:ext uri="{FF2B5EF4-FFF2-40B4-BE49-F238E27FC236}">
                  <a16:creationId xmlns:a16="http://schemas.microsoft.com/office/drawing/2014/main" id="{1B77D277-67F2-2A07-C726-E70B43CB6162}"/>
                </a:ext>
              </a:extLst>
            </p:cNvPr>
            <p:cNvSpPr/>
            <p:nvPr/>
          </p:nvSpPr>
          <p:spPr>
            <a:xfrm rot="6839342" flipH="1">
              <a:off x="2800865" y="-3600000"/>
              <a:ext cx="7200000" cy="7200000"/>
            </a:xfrm>
            <a:prstGeom prst="pie">
              <a:avLst>
                <a:gd name="adj1" fmla="val 6833463"/>
                <a:gd name="adj2" fmla="val 1720031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32" name="Obrázek 31">
              <a:extLst>
                <a:ext uri="{FF2B5EF4-FFF2-40B4-BE49-F238E27FC236}">
                  <a16:creationId xmlns:a16="http://schemas.microsoft.com/office/drawing/2014/main" id="{CA18C5FA-17CC-1DF3-19D4-3C306C0E0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91" b="89796" l="6534" r="98911">
                          <a14:foregroundMark x1="6715" y1="28386" x2="9074" y2="28942"/>
                          <a14:foregroundMark x1="52995" y1="53989" x2="69328" y2="70130"/>
                          <a14:foregroundMark x1="57895" y1="50464" x2="74229" y2="52876"/>
                          <a14:foregroundMark x1="50817" y1="43228" x2="64973" y2="49351"/>
                          <a14:foregroundMark x1="42468" y1="51020" x2="53539" y2="60853"/>
                          <a14:foregroundMark x1="50817" y1="66234" x2="64973" y2="70130"/>
                          <a14:foregroundMark x1="95100" y1="59740" x2="95100" y2="59740"/>
                          <a14:foregroundMark x1="41742" y1="53061" x2="81307" y2="44341"/>
                          <a14:foregroundMark x1="81307" y1="44341" x2="81307" y2="44341"/>
                          <a14:foregroundMark x1="85662" y1="45083" x2="89292" y2="45455"/>
                          <a14:foregroundMark x1="65880" y1="40074" x2="74592" y2="45455"/>
                          <a14:foregroundMark x1="38475" y1="51763" x2="70962" y2="39332"/>
                          <a14:foregroundMark x1="47005" y1="38219" x2="56806" y2="50464"/>
                          <a14:foregroundMark x1="35027" y1="52134" x2="48094" y2="62338"/>
                          <a14:foregroundMark x1="67514" y1="36735" x2="82759" y2="54731"/>
                          <a14:foregroundMark x1="58076" y1="55473" x2="64973" y2="56030"/>
                          <a14:foregroundMark x1="69510" y1="36735" x2="82577" y2="51763"/>
                          <a14:foregroundMark x1="82577" y1="51763" x2="83666" y2="52319"/>
                          <a14:foregroundMark x1="84936" y1="46011" x2="89292" y2="43785"/>
                          <a14:foregroundMark x1="87296" y1="43599" x2="91652" y2="42672"/>
                          <a14:foregroundMark x1="92196" y1="44527" x2="86933" y2="41373"/>
                          <a14:foregroundMark x1="40290" y1="70872" x2="51361" y2="69573"/>
                          <a14:foregroundMark x1="92015" y1="44156" x2="93466" y2="44156"/>
                          <a14:foregroundMark x1="41742" y1="9091" x2="41742" y2="9091"/>
                          <a14:foregroundMark x1="46461" y1="62338" x2="54446" y2="63822"/>
                          <a14:foregroundMark x1="41742" y1="69017" x2="48457" y2="69017"/>
                          <a14:foregroundMark x1="74229" y1="37106" x2="76044" y2="40445"/>
                          <a14:foregroundMark x1="76588" y1="38961" x2="77858" y2="40445"/>
                          <a14:foregroundMark x1="98911" y1="62894" x2="98911" y2="628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32875" y="868762"/>
              <a:ext cx="3108655" cy="3040953"/>
            </a:xfrm>
            <a:prstGeom prst="rect">
              <a:avLst/>
            </a:prstGeom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217D073-EA13-92D0-CFAA-C7F603F30BAD}"/>
              </a:ext>
            </a:extLst>
          </p:cNvPr>
          <p:cNvGrpSpPr/>
          <p:nvPr/>
        </p:nvGrpSpPr>
        <p:grpSpPr>
          <a:xfrm>
            <a:off x="2200865" y="-4213656"/>
            <a:ext cx="8400000" cy="8400000"/>
            <a:chOff x="2200865" y="-4213656"/>
            <a:chExt cx="8400000" cy="8400000"/>
          </a:xfrm>
        </p:grpSpPr>
        <p:sp>
          <p:nvSpPr>
            <p:cNvPr id="50" name="Částečný kruh 49">
              <a:extLst>
                <a:ext uri="{FF2B5EF4-FFF2-40B4-BE49-F238E27FC236}">
                  <a16:creationId xmlns:a16="http://schemas.microsoft.com/office/drawing/2014/main" id="{8B89F7A4-719C-0C07-FD35-ACACBA722F17}"/>
                </a:ext>
              </a:extLst>
            </p:cNvPr>
            <p:cNvSpPr/>
            <p:nvPr/>
          </p:nvSpPr>
          <p:spPr>
            <a:xfrm rot="8547135" flipH="1">
              <a:off x="2200865" y="-4213656"/>
              <a:ext cx="8400000" cy="8400000"/>
            </a:xfrm>
            <a:prstGeom prst="pie">
              <a:avLst>
                <a:gd name="adj1" fmla="val 8551410"/>
                <a:gd name="adj2" fmla="val 18466021"/>
              </a:avLst>
            </a:prstGeom>
            <a:solidFill>
              <a:srgbClr val="2C46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DD77D44A-62D3-D620-2032-833C5FBAD049}"/>
                </a:ext>
              </a:extLst>
            </p:cNvPr>
            <p:cNvSpPr/>
            <p:nvPr/>
          </p:nvSpPr>
          <p:spPr>
            <a:xfrm>
              <a:off x="6547641" y="2754203"/>
              <a:ext cx="1571048" cy="807978"/>
            </a:xfrm>
            <a:custGeom>
              <a:avLst/>
              <a:gdLst>
                <a:gd name="connsiteX0" fmla="*/ 3286707 w 10154888"/>
                <a:gd name="connsiteY0" fmla="*/ 1147 h 5693771"/>
                <a:gd name="connsiteX1" fmla="*/ 3179130 w 10154888"/>
                <a:gd name="connsiteY1" fmla="*/ 153547 h 5693771"/>
                <a:gd name="connsiteX2" fmla="*/ 3412212 w 10154888"/>
                <a:gd name="connsiteY2" fmla="*/ 296982 h 5693771"/>
                <a:gd name="connsiteX3" fmla="*/ 3250848 w 10154888"/>
                <a:gd name="connsiteY3" fmla="*/ 422488 h 5693771"/>
                <a:gd name="connsiteX4" fmla="*/ 3179130 w 10154888"/>
                <a:gd name="connsiteY4" fmla="*/ 368700 h 5693771"/>
                <a:gd name="connsiteX5" fmla="*/ 3134307 w 10154888"/>
                <a:gd name="connsiteY5" fmla="*/ 476276 h 5693771"/>
                <a:gd name="connsiteX6" fmla="*/ 2874330 w 10154888"/>
                <a:gd name="connsiteY6" fmla="*/ 565923 h 5693771"/>
                <a:gd name="connsiteX7" fmla="*/ 2784683 w 10154888"/>
                <a:gd name="connsiteY7" fmla="*/ 556959 h 5693771"/>
                <a:gd name="connsiteX8" fmla="*/ 2650212 w 10154888"/>
                <a:gd name="connsiteY8" fmla="*/ 601782 h 5693771"/>
                <a:gd name="connsiteX9" fmla="*/ 2677107 w 10154888"/>
                <a:gd name="connsiteY9" fmla="*/ 718323 h 5693771"/>
                <a:gd name="connsiteX10" fmla="*/ 2578495 w 10154888"/>
                <a:gd name="connsiteY10" fmla="*/ 745217 h 5693771"/>
                <a:gd name="connsiteX11" fmla="*/ 2184048 w 10154888"/>
                <a:gd name="connsiteY11" fmla="*/ 763147 h 5693771"/>
                <a:gd name="connsiteX12" fmla="*/ 2049577 w 10154888"/>
                <a:gd name="connsiteY12" fmla="*/ 1023123 h 5693771"/>
                <a:gd name="connsiteX13" fmla="*/ 1906142 w 10154888"/>
                <a:gd name="connsiteY13" fmla="*/ 969335 h 5693771"/>
                <a:gd name="connsiteX14" fmla="*/ 1807530 w 10154888"/>
                <a:gd name="connsiteY14" fmla="*/ 1094841 h 5693771"/>
                <a:gd name="connsiteX15" fmla="*/ 1682024 w 10154888"/>
                <a:gd name="connsiteY15" fmla="*/ 1050017 h 5693771"/>
                <a:gd name="connsiteX16" fmla="*/ 1655130 w 10154888"/>
                <a:gd name="connsiteY16" fmla="*/ 1220347 h 5693771"/>
                <a:gd name="connsiteX17" fmla="*/ 1538589 w 10154888"/>
                <a:gd name="connsiteY17" fmla="*/ 1220347 h 5693771"/>
                <a:gd name="connsiteX18" fmla="*/ 1395154 w 10154888"/>
                <a:gd name="connsiteY18" fmla="*/ 1229312 h 5693771"/>
                <a:gd name="connsiteX19" fmla="*/ 1323436 w 10154888"/>
                <a:gd name="connsiteY19" fmla="*/ 1408606 h 5693771"/>
                <a:gd name="connsiteX20" fmla="*/ 1215859 w 10154888"/>
                <a:gd name="connsiteY20" fmla="*/ 1435500 h 5693771"/>
                <a:gd name="connsiteX21" fmla="*/ 1036565 w 10154888"/>
                <a:gd name="connsiteY21" fmla="*/ 1345853 h 5693771"/>
                <a:gd name="connsiteX22" fmla="*/ 866236 w 10154888"/>
                <a:gd name="connsiteY22" fmla="*/ 1453429 h 5693771"/>
                <a:gd name="connsiteX23" fmla="*/ 615224 w 10154888"/>
                <a:gd name="connsiteY23" fmla="*/ 1453429 h 5693771"/>
                <a:gd name="connsiteX24" fmla="*/ 337318 w 10154888"/>
                <a:gd name="connsiteY24" fmla="*/ 1919594 h 5693771"/>
                <a:gd name="connsiteX25" fmla="*/ 211812 w 10154888"/>
                <a:gd name="connsiteY25" fmla="*/ 1731335 h 5693771"/>
                <a:gd name="connsiteX26" fmla="*/ 122165 w 10154888"/>
                <a:gd name="connsiteY26" fmla="*/ 1632723 h 5693771"/>
                <a:gd name="connsiteX27" fmla="*/ 14589 w 10154888"/>
                <a:gd name="connsiteY27" fmla="*/ 1623759 h 5693771"/>
                <a:gd name="connsiteX28" fmla="*/ 14589 w 10154888"/>
                <a:gd name="connsiteY28" fmla="*/ 1767194 h 5693771"/>
                <a:gd name="connsiteX29" fmla="*/ 140095 w 10154888"/>
                <a:gd name="connsiteY29" fmla="*/ 1847876 h 5693771"/>
                <a:gd name="connsiteX30" fmla="*/ 131130 w 10154888"/>
                <a:gd name="connsiteY30" fmla="*/ 2000276 h 5693771"/>
                <a:gd name="connsiteX31" fmla="*/ 166989 w 10154888"/>
                <a:gd name="connsiteY31" fmla="*/ 2143712 h 5693771"/>
                <a:gd name="connsiteX32" fmla="*/ 184918 w 10154888"/>
                <a:gd name="connsiteY32" fmla="*/ 2233359 h 5693771"/>
                <a:gd name="connsiteX33" fmla="*/ 382142 w 10154888"/>
                <a:gd name="connsiteY33" fmla="*/ 2287147 h 5693771"/>
                <a:gd name="connsiteX34" fmla="*/ 552471 w 10154888"/>
                <a:gd name="connsiteY34" fmla="*/ 2403688 h 5693771"/>
                <a:gd name="connsiteX35" fmla="*/ 507648 w 10154888"/>
                <a:gd name="connsiteY35" fmla="*/ 2466441 h 5693771"/>
                <a:gd name="connsiteX36" fmla="*/ 624189 w 10154888"/>
                <a:gd name="connsiteY36" fmla="*/ 2547123 h 5693771"/>
                <a:gd name="connsiteX37" fmla="*/ 391107 w 10154888"/>
                <a:gd name="connsiteY37" fmla="*/ 2896747 h 5693771"/>
                <a:gd name="connsiteX38" fmla="*/ 480754 w 10154888"/>
                <a:gd name="connsiteY38" fmla="*/ 3004323 h 5693771"/>
                <a:gd name="connsiteX39" fmla="*/ 561436 w 10154888"/>
                <a:gd name="connsiteY39" fmla="*/ 3102935 h 5693771"/>
                <a:gd name="connsiteX40" fmla="*/ 588330 w 10154888"/>
                <a:gd name="connsiteY40" fmla="*/ 3228441 h 5693771"/>
                <a:gd name="connsiteX41" fmla="*/ 677977 w 10154888"/>
                <a:gd name="connsiteY41" fmla="*/ 3246370 h 5693771"/>
                <a:gd name="connsiteX42" fmla="*/ 677977 w 10154888"/>
                <a:gd name="connsiteY42" fmla="*/ 3470488 h 5693771"/>
                <a:gd name="connsiteX43" fmla="*/ 740730 w 10154888"/>
                <a:gd name="connsiteY43" fmla="*/ 3479453 h 5693771"/>
                <a:gd name="connsiteX44" fmla="*/ 749695 w 10154888"/>
                <a:gd name="connsiteY44" fmla="*/ 3622888 h 5693771"/>
                <a:gd name="connsiteX45" fmla="*/ 875201 w 10154888"/>
                <a:gd name="connsiteY45" fmla="*/ 3721500 h 5693771"/>
                <a:gd name="connsiteX46" fmla="*/ 946918 w 10154888"/>
                <a:gd name="connsiteY46" fmla="*/ 3864935 h 5693771"/>
                <a:gd name="connsiteX47" fmla="*/ 1224824 w 10154888"/>
                <a:gd name="connsiteY47" fmla="*/ 3873900 h 5693771"/>
                <a:gd name="connsiteX48" fmla="*/ 1305507 w 10154888"/>
                <a:gd name="connsiteY48" fmla="*/ 4053194 h 5693771"/>
                <a:gd name="connsiteX49" fmla="*/ 1502730 w 10154888"/>
                <a:gd name="connsiteY49" fmla="*/ 4295241 h 5693771"/>
                <a:gd name="connsiteX50" fmla="*/ 1484801 w 10154888"/>
                <a:gd name="connsiteY50" fmla="*/ 4384888 h 5693771"/>
                <a:gd name="connsiteX51" fmla="*/ 1682024 w 10154888"/>
                <a:gd name="connsiteY51" fmla="*/ 4429712 h 5693771"/>
                <a:gd name="connsiteX52" fmla="*/ 1816495 w 10154888"/>
                <a:gd name="connsiteY52" fmla="*/ 4564182 h 5693771"/>
                <a:gd name="connsiteX53" fmla="*/ 1816495 w 10154888"/>
                <a:gd name="connsiteY53" fmla="*/ 4725547 h 5693771"/>
                <a:gd name="connsiteX54" fmla="*/ 1968895 w 10154888"/>
                <a:gd name="connsiteY54" fmla="*/ 4797265 h 5693771"/>
                <a:gd name="connsiteX55" fmla="*/ 2022683 w 10154888"/>
                <a:gd name="connsiteY55" fmla="*/ 4716582 h 5693771"/>
                <a:gd name="connsiteX56" fmla="*/ 2201977 w 10154888"/>
                <a:gd name="connsiteY56" fmla="*/ 4904841 h 5693771"/>
                <a:gd name="connsiteX57" fmla="*/ 2336448 w 10154888"/>
                <a:gd name="connsiteY57" fmla="*/ 4949665 h 5693771"/>
                <a:gd name="connsiteX58" fmla="*/ 2452989 w 10154888"/>
                <a:gd name="connsiteY58" fmla="*/ 5218606 h 5693771"/>
                <a:gd name="connsiteX59" fmla="*/ 2551601 w 10154888"/>
                <a:gd name="connsiteY59" fmla="*/ 5263429 h 5693771"/>
                <a:gd name="connsiteX60" fmla="*/ 2775718 w 10154888"/>
                <a:gd name="connsiteY60" fmla="*/ 5442723 h 5693771"/>
                <a:gd name="connsiteX61" fmla="*/ 2739859 w 10154888"/>
                <a:gd name="connsiteY61" fmla="*/ 5523406 h 5693771"/>
                <a:gd name="connsiteX62" fmla="*/ 2820542 w 10154888"/>
                <a:gd name="connsiteY62" fmla="*/ 5622017 h 5693771"/>
                <a:gd name="connsiteX63" fmla="*/ 3206024 w 10154888"/>
                <a:gd name="connsiteY63" fmla="*/ 5693735 h 5693771"/>
                <a:gd name="connsiteX64" fmla="*/ 3403248 w 10154888"/>
                <a:gd name="connsiteY64" fmla="*/ 5613053 h 5693771"/>
                <a:gd name="connsiteX65" fmla="*/ 3412212 w 10154888"/>
                <a:gd name="connsiteY65" fmla="*/ 5523406 h 5693771"/>
                <a:gd name="connsiteX66" fmla="*/ 3546683 w 10154888"/>
                <a:gd name="connsiteY66" fmla="*/ 5613053 h 5693771"/>
                <a:gd name="connsiteX67" fmla="*/ 3636330 w 10154888"/>
                <a:gd name="connsiteY67" fmla="*/ 5559265 h 5693771"/>
                <a:gd name="connsiteX68" fmla="*/ 3788730 w 10154888"/>
                <a:gd name="connsiteY68" fmla="*/ 5639947 h 5693771"/>
                <a:gd name="connsiteX69" fmla="*/ 3797695 w 10154888"/>
                <a:gd name="connsiteY69" fmla="*/ 5415829 h 5693771"/>
                <a:gd name="connsiteX70" fmla="*/ 3878377 w 10154888"/>
                <a:gd name="connsiteY70" fmla="*/ 5353076 h 5693771"/>
                <a:gd name="connsiteX71" fmla="*/ 3941130 w 10154888"/>
                <a:gd name="connsiteY71" fmla="*/ 5200676 h 5693771"/>
                <a:gd name="connsiteX72" fmla="*/ 4156283 w 10154888"/>
                <a:gd name="connsiteY72" fmla="*/ 5254465 h 5693771"/>
                <a:gd name="connsiteX73" fmla="*/ 4120424 w 10154888"/>
                <a:gd name="connsiteY73" fmla="*/ 5119994 h 5693771"/>
                <a:gd name="connsiteX74" fmla="*/ 4201107 w 10154888"/>
                <a:gd name="connsiteY74" fmla="*/ 4922770 h 5693771"/>
                <a:gd name="connsiteX75" fmla="*/ 4210071 w 10154888"/>
                <a:gd name="connsiteY75" fmla="*/ 4689688 h 5693771"/>
                <a:gd name="connsiteX76" fmla="*/ 4452118 w 10154888"/>
                <a:gd name="connsiteY76" fmla="*/ 4734512 h 5693771"/>
                <a:gd name="connsiteX77" fmla="*/ 4487977 w 10154888"/>
                <a:gd name="connsiteY77" fmla="*/ 4851053 h 5693771"/>
                <a:gd name="connsiteX78" fmla="*/ 4649342 w 10154888"/>
                <a:gd name="connsiteY78" fmla="*/ 4842088 h 5693771"/>
                <a:gd name="connsiteX79" fmla="*/ 4649342 w 10154888"/>
                <a:gd name="connsiteY79" fmla="*/ 4734512 h 5693771"/>
                <a:gd name="connsiteX80" fmla="*/ 4837601 w 10154888"/>
                <a:gd name="connsiteY80" fmla="*/ 4761406 h 5693771"/>
                <a:gd name="connsiteX81" fmla="*/ 4945177 w 10154888"/>
                <a:gd name="connsiteY81" fmla="*/ 4824159 h 5693771"/>
                <a:gd name="connsiteX82" fmla="*/ 5232048 w 10154888"/>
                <a:gd name="connsiteY82" fmla="*/ 5012417 h 5693771"/>
                <a:gd name="connsiteX83" fmla="*/ 5447201 w 10154888"/>
                <a:gd name="connsiteY83" fmla="*/ 5003453 h 5693771"/>
                <a:gd name="connsiteX84" fmla="*/ 5671318 w 10154888"/>
                <a:gd name="connsiteY84" fmla="*/ 5164817 h 5693771"/>
                <a:gd name="connsiteX85" fmla="*/ 5931295 w 10154888"/>
                <a:gd name="connsiteY85" fmla="*/ 5272394 h 5693771"/>
                <a:gd name="connsiteX86" fmla="*/ 6298848 w 10154888"/>
                <a:gd name="connsiteY86" fmla="*/ 5335147 h 5693771"/>
                <a:gd name="connsiteX87" fmla="*/ 6442283 w 10154888"/>
                <a:gd name="connsiteY87" fmla="*/ 5155853 h 5693771"/>
                <a:gd name="connsiteX88" fmla="*/ 6720189 w 10154888"/>
                <a:gd name="connsiteY88" fmla="*/ 5200676 h 5693771"/>
                <a:gd name="connsiteX89" fmla="*/ 6747083 w 10154888"/>
                <a:gd name="connsiteY89" fmla="*/ 5290323 h 5693771"/>
                <a:gd name="connsiteX90" fmla="*/ 6872589 w 10154888"/>
                <a:gd name="connsiteY90" fmla="*/ 5308253 h 5693771"/>
                <a:gd name="connsiteX91" fmla="*/ 6989130 w 10154888"/>
                <a:gd name="connsiteY91" fmla="*/ 5371006 h 5693771"/>
                <a:gd name="connsiteX92" fmla="*/ 7069812 w 10154888"/>
                <a:gd name="connsiteY92" fmla="*/ 5335147 h 5693771"/>
                <a:gd name="connsiteX93" fmla="*/ 7159459 w 10154888"/>
                <a:gd name="connsiteY93" fmla="*/ 5550300 h 5693771"/>
                <a:gd name="connsiteX94" fmla="*/ 7329789 w 10154888"/>
                <a:gd name="connsiteY94" fmla="*/ 5263429 h 5693771"/>
                <a:gd name="connsiteX95" fmla="*/ 7473224 w 10154888"/>
                <a:gd name="connsiteY95" fmla="*/ 4985523 h 5693771"/>
                <a:gd name="connsiteX96" fmla="*/ 7840777 w 10154888"/>
                <a:gd name="connsiteY96" fmla="*/ 5119994 h 5693771"/>
                <a:gd name="connsiteX97" fmla="*/ 7921459 w 10154888"/>
                <a:gd name="connsiteY97" fmla="*/ 5048276 h 5693771"/>
                <a:gd name="connsiteX98" fmla="*/ 8029036 w 10154888"/>
                <a:gd name="connsiteY98" fmla="*/ 5111029 h 5693771"/>
                <a:gd name="connsiteX99" fmla="*/ 8306942 w 10154888"/>
                <a:gd name="connsiteY99" fmla="*/ 5012417 h 5693771"/>
                <a:gd name="connsiteX100" fmla="*/ 8378659 w 10154888"/>
                <a:gd name="connsiteY100" fmla="*/ 4851053 h 5693771"/>
                <a:gd name="connsiteX101" fmla="*/ 8522095 w 10154888"/>
                <a:gd name="connsiteY101" fmla="*/ 4868982 h 5693771"/>
                <a:gd name="connsiteX102" fmla="*/ 8522095 w 10154888"/>
                <a:gd name="connsiteY102" fmla="*/ 4680723 h 5693771"/>
                <a:gd name="connsiteX103" fmla="*/ 8826895 w 10154888"/>
                <a:gd name="connsiteY103" fmla="*/ 4564182 h 5693771"/>
                <a:gd name="connsiteX104" fmla="*/ 8916542 w 10154888"/>
                <a:gd name="connsiteY104" fmla="*/ 4214559 h 5693771"/>
                <a:gd name="connsiteX105" fmla="*/ 8871718 w 10154888"/>
                <a:gd name="connsiteY105" fmla="*/ 4115947 h 5693771"/>
                <a:gd name="connsiteX106" fmla="*/ 9024118 w 10154888"/>
                <a:gd name="connsiteY106" fmla="*/ 3954582 h 5693771"/>
                <a:gd name="connsiteX107" fmla="*/ 9239271 w 10154888"/>
                <a:gd name="connsiteY107" fmla="*/ 3936653 h 5693771"/>
                <a:gd name="connsiteX108" fmla="*/ 9239271 w 10154888"/>
                <a:gd name="connsiteY108" fmla="*/ 3784253 h 5693771"/>
                <a:gd name="connsiteX109" fmla="*/ 9382707 w 10154888"/>
                <a:gd name="connsiteY109" fmla="*/ 3784253 h 5693771"/>
                <a:gd name="connsiteX110" fmla="*/ 9400636 w 10154888"/>
                <a:gd name="connsiteY110" fmla="*/ 3658747 h 5693771"/>
                <a:gd name="connsiteX111" fmla="*/ 9481318 w 10154888"/>
                <a:gd name="connsiteY111" fmla="*/ 3658747 h 5693771"/>
                <a:gd name="connsiteX112" fmla="*/ 9553036 w 10154888"/>
                <a:gd name="connsiteY112" fmla="*/ 3515312 h 5693771"/>
                <a:gd name="connsiteX113" fmla="*/ 9830942 w 10154888"/>
                <a:gd name="connsiteY113" fmla="*/ 3551170 h 5693771"/>
                <a:gd name="connsiteX114" fmla="*/ 9830942 w 10154888"/>
                <a:gd name="connsiteY114" fmla="*/ 3452559 h 5693771"/>
                <a:gd name="connsiteX115" fmla="*/ 10153671 w 10154888"/>
                <a:gd name="connsiteY115" fmla="*/ 3425665 h 5693771"/>
                <a:gd name="connsiteX116" fmla="*/ 9938518 w 10154888"/>
                <a:gd name="connsiteY116" fmla="*/ 3398770 h 5693771"/>
                <a:gd name="connsiteX117" fmla="*/ 9866801 w 10154888"/>
                <a:gd name="connsiteY117" fmla="*/ 3093970 h 5693771"/>
                <a:gd name="connsiteX118" fmla="*/ 9705436 w 10154888"/>
                <a:gd name="connsiteY118" fmla="*/ 3022253 h 5693771"/>
                <a:gd name="connsiteX119" fmla="*/ 9615789 w 10154888"/>
                <a:gd name="connsiteY119" fmla="*/ 3013288 h 5693771"/>
                <a:gd name="connsiteX120" fmla="*/ 9499248 w 10154888"/>
                <a:gd name="connsiteY120" fmla="*/ 2789170 h 5693771"/>
                <a:gd name="connsiteX121" fmla="*/ 9544071 w 10154888"/>
                <a:gd name="connsiteY121" fmla="*/ 2654700 h 5693771"/>
                <a:gd name="connsiteX122" fmla="*/ 9499248 w 10154888"/>
                <a:gd name="connsiteY122" fmla="*/ 2565053 h 5693771"/>
                <a:gd name="connsiteX123" fmla="*/ 9194448 w 10154888"/>
                <a:gd name="connsiteY123" fmla="*/ 2502300 h 5693771"/>
                <a:gd name="connsiteX124" fmla="*/ 9086871 w 10154888"/>
                <a:gd name="connsiteY124" fmla="*/ 2574017 h 5693771"/>
                <a:gd name="connsiteX125" fmla="*/ 9042048 w 10154888"/>
                <a:gd name="connsiteY125" fmla="*/ 2565053 h 5693771"/>
                <a:gd name="connsiteX126" fmla="*/ 8988259 w 10154888"/>
                <a:gd name="connsiteY126" fmla="*/ 2448512 h 5693771"/>
                <a:gd name="connsiteX127" fmla="*/ 8826895 w 10154888"/>
                <a:gd name="connsiteY127" fmla="*/ 2403688 h 5693771"/>
                <a:gd name="connsiteX128" fmla="*/ 8728283 w 10154888"/>
                <a:gd name="connsiteY128" fmla="*/ 2269217 h 5693771"/>
                <a:gd name="connsiteX129" fmla="*/ 8701389 w 10154888"/>
                <a:gd name="connsiteY129" fmla="*/ 2394723 h 5693771"/>
                <a:gd name="connsiteX130" fmla="*/ 8513130 w 10154888"/>
                <a:gd name="connsiteY130" fmla="*/ 2448512 h 5693771"/>
                <a:gd name="connsiteX131" fmla="*/ 8297977 w 10154888"/>
                <a:gd name="connsiteY131" fmla="*/ 2269217 h 5693771"/>
                <a:gd name="connsiteX132" fmla="*/ 8217295 w 10154888"/>
                <a:gd name="connsiteY132" fmla="*/ 2152676 h 5693771"/>
                <a:gd name="connsiteX133" fmla="*/ 8109718 w 10154888"/>
                <a:gd name="connsiteY133" fmla="*/ 2143712 h 5693771"/>
                <a:gd name="connsiteX134" fmla="*/ 8064895 w 10154888"/>
                <a:gd name="connsiteY134" fmla="*/ 2027170 h 5693771"/>
                <a:gd name="connsiteX135" fmla="*/ 8315907 w 10154888"/>
                <a:gd name="connsiteY135" fmla="*/ 1910629 h 5693771"/>
                <a:gd name="connsiteX136" fmla="*/ 8280048 w 10154888"/>
                <a:gd name="connsiteY136" fmla="*/ 1820982 h 5693771"/>
                <a:gd name="connsiteX137" fmla="*/ 8253154 w 10154888"/>
                <a:gd name="connsiteY137" fmla="*/ 1695476 h 5693771"/>
                <a:gd name="connsiteX138" fmla="*/ 8208330 w 10154888"/>
                <a:gd name="connsiteY138" fmla="*/ 1641688 h 5693771"/>
                <a:gd name="connsiteX139" fmla="*/ 8100754 w 10154888"/>
                <a:gd name="connsiteY139" fmla="*/ 1785123 h 5693771"/>
                <a:gd name="connsiteX140" fmla="*/ 7858707 w 10154888"/>
                <a:gd name="connsiteY140" fmla="*/ 1785123 h 5693771"/>
                <a:gd name="connsiteX141" fmla="*/ 7742165 w 10154888"/>
                <a:gd name="connsiteY141" fmla="*/ 1767194 h 5693771"/>
                <a:gd name="connsiteX142" fmla="*/ 7670448 w 10154888"/>
                <a:gd name="connsiteY142" fmla="*/ 1659617 h 5693771"/>
                <a:gd name="connsiteX143" fmla="*/ 7518048 w 10154888"/>
                <a:gd name="connsiteY143" fmla="*/ 1641688 h 5693771"/>
                <a:gd name="connsiteX144" fmla="*/ 7401507 w 10154888"/>
                <a:gd name="connsiteY144" fmla="*/ 1516182 h 5693771"/>
                <a:gd name="connsiteX145" fmla="*/ 6989130 w 10154888"/>
                <a:gd name="connsiteY145" fmla="*/ 1417570 h 5693771"/>
                <a:gd name="connsiteX146" fmla="*/ 7024989 w 10154888"/>
                <a:gd name="connsiteY146" fmla="*/ 1578935 h 5693771"/>
                <a:gd name="connsiteX147" fmla="*/ 7105671 w 10154888"/>
                <a:gd name="connsiteY147" fmla="*/ 1704441 h 5693771"/>
                <a:gd name="connsiteX148" fmla="*/ 7222212 w 10154888"/>
                <a:gd name="connsiteY148" fmla="*/ 1758229 h 5693771"/>
                <a:gd name="connsiteX149" fmla="*/ 7159459 w 10154888"/>
                <a:gd name="connsiteY149" fmla="*/ 1865806 h 5693771"/>
                <a:gd name="connsiteX150" fmla="*/ 6962236 w 10154888"/>
                <a:gd name="connsiteY150" fmla="*/ 1937523 h 5693771"/>
                <a:gd name="connsiteX151" fmla="*/ 6747083 w 10154888"/>
                <a:gd name="connsiteY151" fmla="*/ 2179570 h 5693771"/>
                <a:gd name="connsiteX152" fmla="*/ 6514001 w 10154888"/>
                <a:gd name="connsiteY152" fmla="*/ 1919594 h 5693771"/>
                <a:gd name="connsiteX153" fmla="*/ 6352636 w 10154888"/>
                <a:gd name="connsiteY153" fmla="*/ 1704441 h 5693771"/>
                <a:gd name="connsiteX154" fmla="*/ 6218165 w 10154888"/>
                <a:gd name="connsiteY154" fmla="*/ 1614794 h 5693771"/>
                <a:gd name="connsiteX155" fmla="*/ 6101624 w 10154888"/>
                <a:gd name="connsiteY155" fmla="*/ 1552041 h 5693771"/>
                <a:gd name="connsiteX156" fmla="*/ 5940259 w 10154888"/>
                <a:gd name="connsiteY156" fmla="*/ 1426535 h 5693771"/>
                <a:gd name="connsiteX157" fmla="*/ 6182307 w 10154888"/>
                <a:gd name="connsiteY157" fmla="*/ 1309994 h 5693771"/>
                <a:gd name="connsiteX158" fmla="*/ 6298848 w 10154888"/>
                <a:gd name="connsiteY158" fmla="*/ 1309994 h 5693771"/>
                <a:gd name="connsiteX159" fmla="*/ 6280918 w 10154888"/>
                <a:gd name="connsiteY159" fmla="*/ 1184488 h 5693771"/>
                <a:gd name="connsiteX160" fmla="*/ 6361601 w 10154888"/>
                <a:gd name="connsiteY160" fmla="*/ 1121735 h 5693771"/>
                <a:gd name="connsiteX161" fmla="*/ 6182307 w 10154888"/>
                <a:gd name="connsiteY161" fmla="*/ 906582 h 5693771"/>
                <a:gd name="connsiteX162" fmla="*/ 6029907 w 10154888"/>
                <a:gd name="connsiteY162" fmla="*/ 897617 h 5693771"/>
                <a:gd name="connsiteX163" fmla="*/ 5985083 w 10154888"/>
                <a:gd name="connsiteY163" fmla="*/ 1005194 h 5693771"/>
                <a:gd name="connsiteX164" fmla="*/ 5895436 w 10154888"/>
                <a:gd name="connsiteY164" fmla="*/ 933476 h 5693771"/>
                <a:gd name="connsiteX165" fmla="*/ 5769930 w 10154888"/>
                <a:gd name="connsiteY165" fmla="*/ 1058982 h 5693771"/>
                <a:gd name="connsiteX166" fmla="*/ 5680283 w 10154888"/>
                <a:gd name="connsiteY166" fmla="*/ 861759 h 5693771"/>
                <a:gd name="connsiteX167" fmla="*/ 5572707 w 10154888"/>
                <a:gd name="connsiteY167" fmla="*/ 879688 h 5693771"/>
                <a:gd name="connsiteX168" fmla="*/ 5402377 w 10154888"/>
                <a:gd name="connsiteY168" fmla="*/ 745217 h 5693771"/>
                <a:gd name="connsiteX169" fmla="*/ 5241012 w 10154888"/>
                <a:gd name="connsiteY169" fmla="*/ 745217 h 5693771"/>
                <a:gd name="connsiteX170" fmla="*/ 5115507 w 10154888"/>
                <a:gd name="connsiteY170" fmla="*/ 664535 h 5693771"/>
                <a:gd name="connsiteX171" fmla="*/ 4900354 w 10154888"/>
                <a:gd name="connsiteY171" fmla="*/ 619712 h 5693771"/>
                <a:gd name="connsiteX172" fmla="*/ 4828636 w 10154888"/>
                <a:gd name="connsiteY172" fmla="*/ 673500 h 5693771"/>
                <a:gd name="connsiteX173" fmla="*/ 4738989 w 10154888"/>
                <a:gd name="connsiteY173" fmla="*/ 503170 h 5693771"/>
                <a:gd name="connsiteX174" fmla="*/ 4649342 w 10154888"/>
                <a:gd name="connsiteY174" fmla="*/ 377665 h 5693771"/>
                <a:gd name="connsiteX175" fmla="*/ 4703130 w 10154888"/>
                <a:gd name="connsiteY175" fmla="*/ 234229 h 5693771"/>
                <a:gd name="connsiteX176" fmla="*/ 4550730 w 10154888"/>
                <a:gd name="connsiteY176" fmla="*/ 162512 h 5693771"/>
                <a:gd name="connsiteX177" fmla="*/ 4496942 w 10154888"/>
                <a:gd name="connsiteY177" fmla="*/ 117688 h 5693771"/>
                <a:gd name="connsiteX178" fmla="*/ 4174212 w 10154888"/>
                <a:gd name="connsiteY178" fmla="*/ 126653 h 5693771"/>
                <a:gd name="connsiteX179" fmla="*/ 4299718 w 10154888"/>
                <a:gd name="connsiteY179" fmla="*/ 261123 h 5693771"/>
                <a:gd name="connsiteX180" fmla="*/ 4254895 w 10154888"/>
                <a:gd name="connsiteY180" fmla="*/ 449382 h 5693771"/>
                <a:gd name="connsiteX181" fmla="*/ 4066636 w 10154888"/>
                <a:gd name="connsiteY181" fmla="*/ 413523 h 5693771"/>
                <a:gd name="connsiteX182" fmla="*/ 3976989 w 10154888"/>
                <a:gd name="connsiteY182" fmla="*/ 467312 h 5693771"/>
                <a:gd name="connsiteX183" fmla="*/ 3887342 w 10154888"/>
                <a:gd name="connsiteY183" fmla="*/ 547994 h 5693771"/>
                <a:gd name="connsiteX184" fmla="*/ 3734942 w 10154888"/>
                <a:gd name="connsiteY184" fmla="*/ 440417 h 5693771"/>
                <a:gd name="connsiteX185" fmla="*/ 3743907 w 10154888"/>
                <a:gd name="connsiteY185" fmla="*/ 296982 h 5693771"/>
                <a:gd name="connsiteX186" fmla="*/ 3672189 w 10154888"/>
                <a:gd name="connsiteY186" fmla="*/ 305947 h 5693771"/>
                <a:gd name="connsiteX187" fmla="*/ 3690118 w 10154888"/>
                <a:gd name="connsiteY187" fmla="*/ 135617 h 5693771"/>
                <a:gd name="connsiteX188" fmla="*/ 3528754 w 10154888"/>
                <a:gd name="connsiteY188" fmla="*/ 90794 h 5693771"/>
                <a:gd name="connsiteX189" fmla="*/ 3367389 w 10154888"/>
                <a:gd name="connsiteY189" fmla="*/ 81829 h 5693771"/>
                <a:gd name="connsiteX190" fmla="*/ 3286707 w 10154888"/>
                <a:gd name="connsiteY190" fmla="*/ 1147 h 569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0154888" h="5693771">
                  <a:moveTo>
                    <a:pt x="3286707" y="1147"/>
                  </a:moveTo>
                  <a:cubicBezTo>
                    <a:pt x="3255330" y="13100"/>
                    <a:pt x="3158212" y="104241"/>
                    <a:pt x="3179130" y="153547"/>
                  </a:cubicBezTo>
                  <a:cubicBezTo>
                    <a:pt x="3200047" y="202853"/>
                    <a:pt x="3400259" y="252159"/>
                    <a:pt x="3412212" y="296982"/>
                  </a:cubicBezTo>
                  <a:cubicBezTo>
                    <a:pt x="3424165" y="341806"/>
                    <a:pt x="3289695" y="410535"/>
                    <a:pt x="3250848" y="422488"/>
                  </a:cubicBezTo>
                  <a:cubicBezTo>
                    <a:pt x="3212001" y="434441"/>
                    <a:pt x="3198554" y="359735"/>
                    <a:pt x="3179130" y="368700"/>
                  </a:cubicBezTo>
                  <a:cubicBezTo>
                    <a:pt x="3159706" y="377665"/>
                    <a:pt x="3185107" y="443406"/>
                    <a:pt x="3134307" y="476276"/>
                  </a:cubicBezTo>
                  <a:cubicBezTo>
                    <a:pt x="3083507" y="509146"/>
                    <a:pt x="2932601" y="552476"/>
                    <a:pt x="2874330" y="565923"/>
                  </a:cubicBezTo>
                  <a:cubicBezTo>
                    <a:pt x="2816059" y="579370"/>
                    <a:pt x="2822036" y="550983"/>
                    <a:pt x="2784683" y="556959"/>
                  </a:cubicBezTo>
                  <a:cubicBezTo>
                    <a:pt x="2747330" y="562935"/>
                    <a:pt x="2668141" y="574888"/>
                    <a:pt x="2650212" y="601782"/>
                  </a:cubicBezTo>
                  <a:cubicBezTo>
                    <a:pt x="2632283" y="628676"/>
                    <a:pt x="2689060" y="694417"/>
                    <a:pt x="2677107" y="718323"/>
                  </a:cubicBezTo>
                  <a:cubicBezTo>
                    <a:pt x="2665154" y="742229"/>
                    <a:pt x="2660671" y="737746"/>
                    <a:pt x="2578495" y="745217"/>
                  </a:cubicBezTo>
                  <a:cubicBezTo>
                    <a:pt x="2496319" y="752688"/>
                    <a:pt x="2272201" y="716829"/>
                    <a:pt x="2184048" y="763147"/>
                  </a:cubicBezTo>
                  <a:cubicBezTo>
                    <a:pt x="2095895" y="809465"/>
                    <a:pt x="2095895" y="988758"/>
                    <a:pt x="2049577" y="1023123"/>
                  </a:cubicBezTo>
                  <a:cubicBezTo>
                    <a:pt x="2003259" y="1057488"/>
                    <a:pt x="1946483" y="957382"/>
                    <a:pt x="1906142" y="969335"/>
                  </a:cubicBezTo>
                  <a:cubicBezTo>
                    <a:pt x="1865801" y="981288"/>
                    <a:pt x="1844883" y="1081394"/>
                    <a:pt x="1807530" y="1094841"/>
                  </a:cubicBezTo>
                  <a:cubicBezTo>
                    <a:pt x="1770177" y="1108288"/>
                    <a:pt x="1707424" y="1029099"/>
                    <a:pt x="1682024" y="1050017"/>
                  </a:cubicBezTo>
                  <a:cubicBezTo>
                    <a:pt x="1656624" y="1070935"/>
                    <a:pt x="1679036" y="1191959"/>
                    <a:pt x="1655130" y="1220347"/>
                  </a:cubicBezTo>
                  <a:cubicBezTo>
                    <a:pt x="1631224" y="1248735"/>
                    <a:pt x="1581918" y="1218853"/>
                    <a:pt x="1538589" y="1220347"/>
                  </a:cubicBezTo>
                  <a:cubicBezTo>
                    <a:pt x="1495260" y="1221841"/>
                    <a:pt x="1431013" y="1197936"/>
                    <a:pt x="1395154" y="1229312"/>
                  </a:cubicBezTo>
                  <a:cubicBezTo>
                    <a:pt x="1359295" y="1260688"/>
                    <a:pt x="1353318" y="1374241"/>
                    <a:pt x="1323436" y="1408606"/>
                  </a:cubicBezTo>
                  <a:cubicBezTo>
                    <a:pt x="1293553" y="1442971"/>
                    <a:pt x="1263671" y="1445959"/>
                    <a:pt x="1215859" y="1435500"/>
                  </a:cubicBezTo>
                  <a:cubicBezTo>
                    <a:pt x="1168047" y="1425041"/>
                    <a:pt x="1094835" y="1342865"/>
                    <a:pt x="1036565" y="1345853"/>
                  </a:cubicBezTo>
                  <a:cubicBezTo>
                    <a:pt x="978294" y="1348841"/>
                    <a:pt x="936459" y="1435500"/>
                    <a:pt x="866236" y="1453429"/>
                  </a:cubicBezTo>
                  <a:cubicBezTo>
                    <a:pt x="796013" y="1471358"/>
                    <a:pt x="703377" y="1375735"/>
                    <a:pt x="615224" y="1453429"/>
                  </a:cubicBezTo>
                  <a:cubicBezTo>
                    <a:pt x="527071" y="1531123"/>
                    <a:pt x="404553" y="1873276"/>
                    <a:pt x="337318" y="1919594"/>
                  </a:cubicBezTo>
                  <a:cubicBezTo>
                    <a:pt x="270083" y="1965912"/>
                    <a:pt x="247671" y="1779147"/>
                    <a:pt x="211812" y="1731335"/>
                  </a:cubicBezTo>
                  <a:cubicBezTo>
                    <a:pt x="175953" y="1683523"/>
                    <a:pt x="155035" y="1650652"/>
                    <a:pt x="122165" y="1632723"/>
                  </a:cubicBezTo>
                  <a:cubicBezTo>
                    <a:pt x="89295" y="1614794"/>
                    <a:pt x="32518" y="1601347"/>
                    <a:pt x="14589" y="1623759"/>
                  </a:cubicBezTo>
                  <a:cubicBezTo>
                    <a:pt x="-3340" y="1646171"/>
                    <a:pt x="-6329" y="1729841"/>
                    <a:pt x="14589" y="1767194"/>
                  </a:cubicBezTo>
                  <a:cubicBezTo>
                    <a:pt x="35507" y="1804547"/>
                    <a:pt x="120672" y="1809029"/>
                    <a:pt x="140095" y="1847876"/>
                  </a:cubicBezTo>
                  <a:cubicBezTo>
                    <a:pt x="159518" y="1886723"/>
                    <a:pt x="126648" y="1950970"/>
                    <a:pt x="131130" y="2000276"/>
                  </a:cubicBezTo>
                  <a:cubicBezTo>
                    <a:pt x="135612" y="2049582"/>
                    <a:pt x="158024" y="2104865"/>
                    <a:pt x="166989" y="2143712"/>
                  </a:cubicBezTo>
                  <a:cubicBezTo>
                    <a:pt x="175954" y="2182559"/>
                    <a:pt x="149059" y="2209453"/>
                    <a:pt x="184918" y="2233359"/>
                  </a:cubicBezTo>
                  <a:cubicBezTo>
                    <a:pt x="220777" y="2257265"/>
                    <a:pt x="320883" y="2258759"/>
                    <a:pt x="382142" y="2287147"/>
                  </a:cubicBezTo>
                  <a:cubicBezTo>
                    <a:pt x="443401" y="2315535"/>
                    <a:pt x="531553" y="2373806"/>
                    <a:pt x="552471" y="2403688"/>
                  </a:cubicBezTo>
                  <a:cubicBezTo>
                    <a:pt x="573389" y="2433570"/>
                    <a:pt x="495695" y="2442535"/>
                    <a:pt x="507648" y="2466441"/>
                  </a:cubicBezTo>
                  <a:cubicBezTo>
                    <a:pt x="519601" y="2490347"/>
                    <a:pt x="643612" y="2475405"/>
                    <a:pt x="624189" y="2547123"/>
                  </a:cubicBezTo>
                  <a:cubicBezTo>
                    <a:pt x="604766" y="2618841"/>
                    <a:pt x="415013" y="2820547"/>
                    <a:pt x="391107" y="2896747"/>
                  </a:cubicBezTo>
                  <a:cubicBezTo>
                    <a:pt x="367201" y="2972947"/>
                    <a:pt x="452366" y="2969958"/>
                    <a:pt x="480754" y="3004323"/>
                  </a:cubicBezTo>
                  <a:cubicBezTo>
                    <a:pt x="509142" y="3038688"/>
                    <a:pt x="543507" y="3065582"/>
                    <a:pt x="561436" y="3102935"/>
                  </a:cubicBezTo>
                  <a:cubicBezTo>
                    <a:pt x="579365" y="3140288"/>
                    <a:pt x="568907" y="3204535"/>
                    <a:pt x="588330" y="3228441"/>
                  </a:cubicBezTo>
                  <a:cubicBezTo>
                    <a:pt x="607753" y="3252347"/>
                    <a:pt x="663036" y="3206029"/>
                    <a:pt x="677977" y="3246370"/>
                  </a:cubicBezTo>
                  <a:cubicBezTo>
                    <a:pt x="692918" y="3286711"/>
                    <a:pt x="667518" y="3431641"/>
                    <a:pt x="677977" y="3470488"/>
                  </a:cubicBezTo>
                  <a:cubicBezTo>
                    <a:pt x="688436" y="3509335"/>
                    <a:pt x="728777" y="3454053"/>
                    <a:pt x="740730" y="3479453"/>
                  </a:cubicBezTo>
                  <a:cubicBezTo>
                    <a:pt x="752683" y="3504853"/>
                    <a:pt x="727283" y="3582547"/>
                    <a:pt x="749695" y="3622888"/>
                  </a:cubicBezTo>
                  <a:cubicBezTo>
                    <a:pt x="772107" y="3663229"/>
                    <a:pt x="842331" y="3681159"/>
                    <a:pt x="875201" y="3721500"/>
                  </a:cubicBezTo>
                  <a:cubicBezTo>
                    <a:pt x="908071" y="3761841"/>
                    <a:pt x="888648" y="3839535"/>
                    <a:pt x="946918" y="3864935"/>
                  </a:cubicBezTo>
                  <a:cubicBezTo>
                    <a:pt x="1005188" y="3890335"/>
                    <a:pt x="1165059" y="3842524"/>
                    <a:pt x="1224824" y="3873900"/>
                  </a:cubicBezTo>
                  <a:cubicBezTo>
                    <a:pt x="1284589" y="3905276"/>
                    <a:pt x="1259189" y="3982971"/>
                    <a:pt x="1305507" y="4053194"/>
                  </a:cubicBezTo>
                  <a:cubicBezTo>
                    <a:pt x="1351825" y="4123418"/>
                    <a:pt x="1472848" y="4239959"/>
                    <a:pt x="1502730" y="4295241"/>
                  </a:cubicBezTo>
                  <a:cubicBezTo>
                    <a:pt x="1532612" y="4350523"/>
                    <a:pt x="1454919" y="4362476"/>
                    <a:pt x="1484801" y="4384888"/>
                  </a:cubicBezTo>
                  <a:cubicBezTo>
                    <a:pt x="1514683" y="4407300"/>
                    <a:pt x="1626742" y="4399830"/>
                    <a:pt x="1682024" y="4429712"/>
                  </a:cubicBezTo>
                  <a:cubicBezTo>
                    <a:pt x="1737306" y="4459594"/>
                    <a:pt x="1794083" y="4514876"/>
                    <a:pt x="1816495" y="4564182"/>
                  </a:cubicBezTo>
                  <a:cubicBezTo>
                    <a:pt x="1838907" y="4613488"/>
                    <a:pt x="1791095" y="4686700"/>
                    <a:pt x="1816495" y="4725547"/>
                  </a:cubicBezTo>
                  <a:cubicBezTo>
                    <a:pt x="1841895" y="4764394"/>
                    <a:pt x="1934531" y="4798759"/>
                    <a:pt x="1968895" y="4797265"/>
                  </a:cubicBezTo>
                  <a:cubicBezTo>
                    <a:pt x="2003259" y="4795771"/>
                    <a:pt x="1983836" y="4698653"/>
                    <a:pt x="2022683" y="4716582"/>
                  </a:cubicBezTo>
                  <a:cubicBezTo>
                    <a:pt x="2061530" y="4734511"/>
                    <a:pt x="2149683" y="4865994"/>
                    <a:pt x="2201977" y="4904841"/>
                  </a:cubicBezTo>
                  <a:cubicBezTo>
                    <a:pt x="2254271" y="4943688"/>
                    <a:pt x="2294613" y="4897371"/>
                    <a:pt x="2336448" y="4949665"/>
                  </a:cubicBezTo>
                  <a:cubicBezTo>
                    <a:pt x="2378283" y="5001959"/>
                    <a:pt x="2417130" y="5166312"/>
                    <a:pt x="2452989" y="5218606"/>
                  </a:cubicBezTo>
                  <a:cubicBezTo>
                    <a:pt x="2488848" y="5270900"/>
                    <a:pt x="2497813" y="5226076"/>
                    <a:pt x="2551601" y="5263429"/>
                  </a:cubicBezTo>
                  <a:cubicBezTo>
                    <a:pt x="2605389" y="5300782"/>
                    <a:pt x="2744342" y="5399394"/>
                    <a:pt x="2775718" y="5442723"/>
                  </a:cubicBezTo>
                  <a:cubicBezTo>
                    <a:pt x="2807094" y="5486052"/>
                    <a:pt x="2732388" y="5493524"/>
                    <a:pt x="2739859" y="5523406"/>
                  </a:cubicBezTo>
                  <a:cubicBezTo>
                    <a:pt x="2747330" y="5553288"/>
                    <a:pt x="2742848" y="5593629"/>
                    <a:pt x="2820542" y="5622017"/>
                  </a:cubicBezTo>
                  <a:cubicBezTo>
                    <a:pt x="2898236" y="5650405"/>
                    <a:pt x="3108906" y="5695229"/>
                    <a:pt x="3206024" y="5693735"/>
                  </a:cubicBezTo>
                  <a:cubicBezTo>
                    <a:pt x="3303142" y="5692241"/>
                    <a:pt x="3368883" y="5641441"/>
                    <a:pt x="3403248" y="5613053"/>
                  </a:cubicBezTo>
                  <a:cubicBezTo>
                    <a:pt x="3437613" y="5584665"/>
                    <a:pt x="3388306" y="5523406"/>
                    <a:pt x="3412212" y="5523406"/>
                  </a:cubicBezTo>
                  <a:cubicBezTo>
                    <a:pt x="3436118" y="5523406"/>
                    <a:pt x="3509330" y="5607077"/>
                    <a:pt x="3546683" y="5613053"/>
                  </a:cubicBezTo>
                  <a:cubicBezTo>
                    <a:pt x="3584036" y="5619029"/>
                    <a:pt x="3595989" y="5554783"/>
                    <a:pt x="3636330" y="5559265"/>
                  </a:cubicBezTo>
                  <a:cubicBezTo>
                    <a:pt x="3676671" y="5563747"/>
                    <a:pt x="3761836" y="5663853"/>
                    <a:pt x="3788730" y="5639947"/>
                  </a:cubicBezTo>
                  <a:cubicBezTo>
                    <a:pt x="3815624" y="5616041"/>
                    <a:pt x="3782754" y="5463641"/>
                    <a:pt x="3797695" y="5415829"/>
                  </a:cubicBezTo>
                  <a:cubicBezTo>
                    <a:pt x="3812636" y="5368017"/>
                    <a:pt x="3854471" y="5388935"/>
                    <a:pt x="3878377" y="5353076"/>
                  </a:cubicBezTo>
                  <a:cubicBezTo>
                    <a:pt x="3902283" y="5317217"/>
                    <a:pt x="3894812" y="5217111"/>
                    <a:pt x="3941130" y="5200676"/>
                  </a:cubicBezTo>
                  <a:cubicBezTo>
                    <a:pt x="3987448" y="5184241"/>
                    <a:pt x="4126401" y="5267912"/>
                    <a:pt x="4156283" y="5254465"/>
                  </a:cubicBezTo>
                  <a:cubicBezTo>
                    <a:pt x="4186165" y="5241018"/>
                    <a:pt x="4112953" y="5175276"/>
                    <a:pt x="4120424" y="5119994"/>
                  </a:cubicBezTo>
                  <a:cubicBezTo>
                    <a:pt x="4127895" y="5064712"/>
                    <a:pt x="4186166" y="4994488"/>
                    <a:pt x="4201107" y="4922770"/>
                  </a:cubicBezTo>
                  <a:cubicBezTo>
                    <a:pt x="4216048" y="4851052"/>
                    <a:pt x="4168236" y="4721064"/>
                    <a:pt x="4210071" y="4689688"/>
                  </a:cubicBezTo>
                  <a:cubicBezTo>
                    <a:pt x="4251906" y="4658312"/>
                    <a:pt x="4405800" y="4707618"/>
                    <a:pt x="4452118" y="4734512"/>
                  </a:cubicBezTo>
                  <a:cubicBezTo>
                    <a:pt x="4498436" y="4761406"/>
                    <a:pt x="4455106" y="4833124"/>
                    <a:pt x="4487977" y="4851053"/>
                  </a:cubicBezTo>
                  <a:cubicBezTo>
                    <a:pt x="4520848" y="4868982"/>
                    <a:pt x="4622448" y="4861511"/>
                    <a:pt x="4649342" y="4842088"/>
                  </a:cubicBezTo>
                  <a:cubicBezTo>
                    <a:pt x="4676236" y="4822665"/>
                    <a:pt x="4617966" y="4747959"/>
                    <a:pt x="4649342" y="4734512"/>
                  </a:cubicBezTo>
                  <a:cubicBezTo>
                    <a:pt x="4680718" y="4721065"/>
                    <a:pt x="4788295" y="4746465"/>
                    <a:pt x="4837601" y="4761406"/>
                  </a:cubicBezTo>
                  <a:cubicBezTo>
                    <a:pt x="4886907" y="4776347"/>
                    <a:pt x="4879436" y="4782324"/>
                    <a:pt x="4945177" y="4824159"/>
                  </a:cubicBezTo>
                  <a:cubicBezTo>
                    <a:pt x="5010918" y="4865994"/>
                    <a:pt x="5148377" y="4982535"/>
                    <a:pt x="5232048" y="5012417"/>
                  </a:cubicBezTo>
                  <a:cubicBezTo>
                    <a:pt x="5315719" y="5042299"/>
                    <a:pt x="5373989" y="4978053"/>
                    <a:pt x="5447201" y="5003453"/>
                  </a:cubicBezTo>
                  <a:cubicBezTo>
                    <a:pt x="5520413" y="5028853"/>
                    <a:pt x="5590636" y="5119994"/>
                    <a:pt x="5671318" y="5164817"/>
                  </a:cubicBezTo>
                  <a:cubicBezTo>
                    <a:pt x="5752000" y="5209640"/>
                    <a:pt x="5826707" y="5244006"/>
                    <a:pt x="5931295" y="5272394"/>
                  </a:cubicBezTo>
                  <a:cubicBezTo>
                    <a:pt x="6035883" y="5300782"/>
                    <a:pt x="6213683" y="5354571"/>
                    <a:pt x="6298848" y="5335147"/>
                  </a:cubicBezTo>
                  <a:cubicBezTo>
                    <a:pt x="6384013" y="5315724"/>
                    <a:pt x="6372060" y="5178265"/>
                    <a:pt x="6442283" y="5155853"/>
                  </a:cubicBezTo>
                  <a:cubicBezTo>
                    <a:pt x="6512507" y="5133441"/>
                    <a:pt x="6669389" y="5178264"/>
                    <a:pt x="6720189" y="5200676"/>
                  </a:cubicBezTo>
                  <a:cubicBezTo>
                    <a:pt x="6770989" y="5223088"/>
                    <a:pt x="6721683" y="5272393"/>
                    <a:pt x="6747083" y="5290323"/>
                  </a:cubicBezTo>
                  <a:cubicBezTo>
                    <a:pt x="6772483" y="5308253"/>
                    <a:pt x="6832248" y="5294806"/>
                    <a:pt x="6872589" y="5308253"/>
                  </a:cubicBezTo>
                  <a:cubicBezTo>
                    <a:pt x="6912930" y="5321700"/>
                    <a:pt x="6956259" y="5366524"/>
                    <a:pt x="6989130" y="5371006"/>
                  </a:cubicBezTo>
                  <a:cubicBezTo>
                    <a:pt x="7022001" y="5375488"/>
                    <a:pt x="7041424" y="5305265"/>
                    <a:pt x="7069812" y="5335147"/>
                  </a:cubicBezTo>
                  <a:cubicBezTo>
                    <a:pt x="7098200" y="5365029"/>
                    <a:pt x="7116130" y="5562253"/>
                    <a:pt x="7159459" y="5550300"/>
                  </a:cubicBezTo>
                  <a:cubicBezTo>
                    <a:pt x="7202788" y="5538347"/>
                    <a:pt x="7277495" y="5357558"/>
                    <a:pt x="7329789" y="5263429"/>
                  </a:cubicBezTo>
                  <a:cubicBezTo>
                    <a:pt x="7382083" y="5169300"/>
                    <a:pt x="7388059" y="5009429"/>
                    <a:pt x="7473224" y="4985523"/>
                  </a:cubicBezTo>
                  <a:cubicBezTo>
                    <a:pt x="7558389" y="4961617"/>
                    <a:pt x="7766071" y="5109535"/>
                    <a:pt x="7840777" y="5119994"/>
                  </a:cubicBezTo>
                  <a:cubicBezTo>
                    <a:pt x="7915483" y="5130453"/>
                    <a:pt x="7890083" y="5049770"/>
                    <a:pt x="7921459" y="5048276"/>
                  </a:cubicBezTo>
                  <a:cubicBezTo>
                    <a:pt x="7952835" y="5046782"/>
                    <a:pt x="7964789" y="5117005"/>
                    <a:pt x="8029036" y="5111029"/>
                  </a:cubicBezTo>
                  <a:cubicBezTo>
                    <a:pt x="8093283" y="5105053"/>
                    <a:pt x="8248672" y="5055746"/>
                    <a:pt x="8306942" y="5012417"/>
                  </a:cubicBezTo>
                  <a:cubicBezTo>
                    <a:pt x="8365212" y="4969088"/>
                    <a:pt x="8342800" y="4874959"/>
                    <a:pt x="8378659" y="4851053"/>
                  </a:cubicBezTo>
                  <a:cubicBezTo>
                    <a:pt x="8414518" y="4827147"/>
                    <a:pt x="8498189" y="4897370"/>
                    <a:pt x="8522095" y="4868982"/>
                  </a:cubicBezTo>
                  <a:cubicBezTo>
                    <a:pt x="8546001" y="4840594"/>
                    <a:pt x="8471295" y="4731523"/>
                    <a:pt x="8522095" y="4680723"/>
                  </a:cubicBezTo>
                  <a:cubicBezTo>
                    <a:pt x="8572895" y="4629923"/>
                    <a:pt x="8761154" y="4641876"/>
                    <a:pt x="8826895" y="4564182"/>
                  </a:cubicBezTo>
                  <a:cubicBezTo>
                    <a:pt x="8892636" y="4486488"/>
                    <a:pt x="8909072" y="4289265"/>
                    <a:pt x="8916542" y="4214559"/>
                  </a:cubicBezTo>
                  <a:cubicBezTo>
                    <a:pt x="8924012" y="4139853"/>
                    <a:pt x="8853789" y="4159277"/>
                    <a:pt x="8871718" y="4115947"/>
                  </a:cubicBezTo>
                  <a:cubicBezTo>
                    <a:pt x="8889647" y="4072618"/>
                    <a:pt x="8962859" y="3984464"/>
                    <a:pt x="9024118" y="3954582"/>
                  </a:cubicBezTo>
                  <a:cubicBezTo>
                    <a:pt x="9085377" y="3924700"/>
                    <a:pt x="9203412" y="3965041"/>
                    <a:pt x="9239271" y="3936653"/>
                  </a:cubicBezTo>
                  <a:cubicBezTo>
                    <a:pt x="9275130" y="3908265"/>
                    <a:pt x="9215365" y="3809653"/>
                    <a:pt x="9239271" y="3784253"/>
                  </a:cubicBezTo>
                  <a:cubicBezTo>
                    <a:pt x="9263177" y="3758853"/>
                    <a:pt x="9355813" y="3805171"/>
                    <a:pt x="9382707" y="3784253"/>
                  </a:cubicBezTo>
                  <a:cubicBezTo>
                    <a:pt x="9409601" y="3763335"/>
                    <a:pt x="9384201" y="3679665"/>
                    <a:pt x="9400636" y="3658747"/>
                  </a:cubicBezTo>
                  <a:cubicBezTo>
                    <a:pt x="9417071" y="3637829"/>
                    <a:pt x="9455918" y="3682653"/>
                    <a:pt x="9481318" y="3658747"/>
                  </a:cubicBezTo>
                  <a:cubicBezTo>
                    <a:pt x="9506718" y="3634841"/>
                    <a:pt x="9494765" y="3533242"/>
                    <a:pt x="9553036" y="3515312"/>
                  </a:cubicBezTo>
                  <a:cubicBezTo>
                    <a:pt x="9611307" y="3497383"/>
                    <a:pt x="9784624" y="3561629"/>
                    <a:pt x="9830942" y="3551170"/>
                  </a:cubicBezTo>
                  <a:cubicBezTo>
                    <a:pt x="9877260" y="3540711"/>
                    <a:pt x="9777154" y="3473476"/>
                    <a:pt x="9830942" y="3452559"/>
                  </a:cubicBezTo>
                  <a:cubicBezTo>
                    <a:pt x="9884730" y="3431642"/>
                    <a:pt x="10135742" y="3434630"/>
                    <a:pt x="10153671" y="3425665"/>
                  </a:cubicBezTo>
                  <a:cubicBezTo>
                    <a:pt x="10171600" y="3416700"/>
                    <a:pt x="9986330" y="3454052"/>
                    <a:pt x="9938518" y="3398770"/>
                  </a:cubicBezTo>
                  <a:cubicBezTo>
                    <a:pt x="9890706" y="3343488"/>
                    <a:pt x="9905648" y="3156723"/>
                    <a:pt x="9866801" y="3093970"/>
                  </a:cubicBezTo>
                  <a:cubicBezTo>
                    <a:pt x="9827954" y="3031217"/>
                    <a:pt x="9747271" y="3035700"/>
                    <a:pt x="9705436" y="3022253"/>
                  </a:cubicBezTo>
                  <a:cubicBezTo>
                    <a:pt x="9663601" y="3008806"/>
                    <a:pt x="9650154" y="3052135"/>
                    <a:pt x="9615789" y="3013288"/>
                  </a:cubicBezTo>
                  <a:cubicBezTo>
                    <a:pt x="9581424" y="2974441"/>
                    <a:pt x="9511201" y="2848935"/>
                    <a:pt x="9499248" y="2789170"/>
                  </a:cubicBezTo>
                  <a:cubicBezTo>
                    <a:pt x="9487295" y="2729405"/>
                    <a:pt x="9544071" y="2692053"/>
                    <a:pt x="9544071" y="2654700"/>
                  </a:cubicBezTo>
                  <a:cubicBezTo>
                    <a:pt x="9544071" y="2617347"/>
                    <a:pt x="9557518" y="2590453"/>
                    <a:pt x="9499248" y="2565053"/>
                  </a:cubicBezTo>
                  <a:cubicBezTo>
                    <a:pt x="9440978" y="2539653"/>
                    <a:pt x="9263177" y="2500806"/>
                    <a:pt x="9194448" y="2502300"/>
                  </a:cubicBezTo>
                  <a:cubicBezTo>
                    <a:pt x="9125719" y="2503794"/>
                    <a:pt x="9112271" y="2563558"/>
                    <a:pt x="9086871" y="2574017"/>
                  </a:cubicBezTo>
                  <a:cubicBezTo>
                    <a:pt x="9061471" y="2584476"/>
                    <a:pt x="9058483" y="2585970"/>
                    <a:pt x="9042048" y="2565053"/>
                  </a:cubicBezTo>
                  <a:cubicBezTo>
                    <a:pt x="9025613" y="2544136"/>
                    <a:pt x="9024118" y="2475406"/>
                    <a:pt x="8988259" y="2448512"/>
                  </a:cubicBezTo>
                  <a:cubicBezTo>
                    <a:pt x="8952400" y="2421618"/>
                    <a:pt x="8870224" y="2433571"/>
                    <a:pt x="8826895" y="2403688"/>
                  </a:cubicBezTo>
                  <a:cubicBezTo>
                    <a:pt x="8783566" y="2373806"/>
                    <a:pt x="8749201" y="2270711"/>
                    <a:pt x="8728283" y="2269217"/>
                  </a:cubicBezTo>
                  <a:cubicBezTo>
                    <a:pt x="8707365" y="2267723"/>
                    <a:pt x="8737248" y="2364841"/>
                    <a:pt x="8701389" y="2394723"/>
                  </a:cubicBezTo>
                  <a:cubicBezTo>
                    <a:pt x="8665530" y="2424606"/>
                    <a:pt x="8580365" y="2469430"/>
                    <a:pt x="8513130" y="2448512"/>
                  </a:cubicBezTo>
                  <a:cubicBezTo>
                    <a:pt x="8445895" y="2427594"/>
                    <a:pt x="8347283" y="2318523"/>
                    <a:pt x="8297977" y="2269217"/>
                  </a:cubicBezTo>
                  <a:cubicBezTo>
                    <a:pt x="8248671" y="2219911"/>
                    <a:pt x="8248672" y="2173594"/>
                    <a:pt x="8217295" y="2152676"/>
                  </a:cubicBezTo>
                  <a:cubicBezTo>
                    <a:pt x="8185919" y="2131759"/>
                    <a:pt x="8135118" y="2164630"/>
                    <a:pt x="8109718" y="2143712"/>
                  </a:cubicBezTo>
                  <a:cubicBezTo>
                    <a:pt x="8084318" y="2122794"/>
                    <a:pt x="8030530" y="2066017"/>
                    <a:pt x="8064895" y="2027170"/>
                  </a:cubicBezTo>
                  <a:cubicBezTo>
                    <a:pt x="8099260" y="1988323"/>
                    <a:pt x="8280048" y="1944994"/>
                    <a:pt x="8315907" y="1910629"/>
                  </a:cubicBezTo>
                  <a:cubicBezTo>
                    <a:pt x="8351766" y="1876264"/>
                    <a:pt x="8290507" y="1856841"/>
                    <a:pt x="8280048" y="1820982"/>
                  </a:cubicBezTo>
                  <a:cubicBezTo>
                    <a:pt x="8269589" y="1785123"/>
                    <a:pt x="8265107" y="1725358"/>
                    <a:pt x="8253154" y="1695476"/>
                  </a:cubicBezTo>
                  <a:cubicBezTo>
                    <a:pt x="8241201" y="1665594"/>
                    <a:pt x="8233730" y="1626747"/>
                    <a:pt x="8208330" y="1641688"/>
                  </a:cubicBezTo>
                  <a:cubicBezTo>
                    <a:pt x="8182930" y="1656629"/>
                    <a:pt x="8159025" y="1761217"/>
                    <a:pt x="8100754" y="1785123"/>
                  </a:cubicBezTo>
                  <a:cubicBezTo>
                    <a:pt x="8042483" y="1809029"/>
                    <a:pt x="7858707" y="1785123"/>
                    <a:pt x="7858707" y="1785123"/>
                  </a:cubicBezTo>
                  <a:cubicBezTo>
                    <a:pt x="7798942" y="1782135"/>
                    <a:pt x="7773541" y="1788112"/>
                    <a:pt x="7742165" y="1767194"/>
                  </a:cubicBezTo>
                  <a:cubicBezTo>
                    <a:pt x="7710789" y="1746276"/>
                    <a:pt x="7707801" y="1680535"/>
                    <a:pt x="7670448" y="1659617"/>
                  </a:cubicBezTo>
                  <a:cubicBezTo>
                    <a:pt x="7633095" y="1638699"/>
                    <a:pt x="7562871" y="1665594"/>
                    <a:pt x="7518048" y="1641688"/>
                  </a:cubicBezTo>
                  <a:cubicBezTo>
                    <a:pt x="7473225" y="1617782"/>
                    <a:pt x="7489660" y="1553535"/>
                    <a:pt x="7401507" y="1516182"/>
                  </a:cubicBezTo>
                  <a:cubicBezTo>
                    <a:pt x="7313354" y="1478829"/>
                    <a:pt x="7051883" y="1407111"/>
                    <a:pt x="6989130" y="1417570"/>
                  </a:cubicBezTo>
                  <a:cubicBezTo>
                    <a:pt x="6926377" y="1428029"/>
                    <a:pt x="7005565" y="1531123"/>
                    <a:pt x="7024989" y="1578935"/>
                  </a:cubicBezTo>
                  <a:cubicBezTo>
                    <a:pt x="7044413" y="1626747"/>
                    <a:pt x="7072801" y="1674559"/>
                    <a:pt x="7105671" y="1704441"/>
                  </a:cubicBezTo>
                  <a:cubicBezTo>
                    <a:pt x="7138542" y="1734323"/>
                    <a:pt x="7213247" y="1731335"/>
                    <a:pt x="7222212" y="1758229"/>
                  </a:cubicBezTo>
                  <a:cubicBezTo>
                    <a:pt x="7231177" y="1785123"/>
                    <a:pt x="7202788" y="1835924"/>
                    <a:pt x="7159459" y="1865806"/>
                  </a:cubicBezTo>
                  <a:cubicBezTo>
                    <a:pt x="7116130" y="1895688"/>
                    <a:pt x="7030965" y="1885229"/>
                    <a:pt x="6962236" y="1937523"/>
                  </a:cubicBezTo>
                  <a:cubicBezTo>
                    <a:pt x="6893507" y="1989817"/>
                    <a:pt x="6821789" y="2182558"/>
                    <a:pt x="6747083" y="2179570"/>
                  </a:cubicBezTo>
                  <a:cubicBezTo>
                    <a:pt x="6672377" y="2176582"/>
                    <a:pt x="6579742" y="1998782"/>
                    <a:pt x="6514001" y="1919594"/>
                  </a:cubicBezTo>
                  <a:cubicBezTo>
                    <a:pt x="6448260" y="1840406"/>
                    <a:pt x="6401942" y="1755241"/>
                    <a:pt x="6352636" y="1704441"/>
                  </a:cubicBezTo>
                  <a:cubicBezTo>
                    <a:pt x="6303330" y="1653641"/>
                    <a:pt x="6260000" y="1640194"/>
                    <a:pt x="6218165" y="1614794"/>
                  </a:cubicBezTo>
                  <a:cubicBezTo>
                    <a:pt x="6176330" y="1589394"/>
                    <a:pt x="6147942" y="1583417"/>
                    <a:pt x="6101624" y="1552041"/>
                  </a:cubicBezTo>
                  <a:cubicBezTo>
                    <a:pt x="6055306" y="1520665"/>
                    <a:pt x="5926812" y="1466876"/>
                    <a:pt x="5940259" y="1426535"/>
                  </a:cubicBezTo>
                  <a:cubicBezTo>
                    <a:pt x="5953706" y="1386194"/>
                    <a:pt x="6122542" y="1329418"/>
                    <a:pt x="6182307" y="1309994"/>
                  </a:cubicBezTo>
                  <a:cubicBezTo>
                    <a:pt x="6242072" y="1290570"/>
                    <a:pt x="6282413" y="1330912"/>
                    <a:pt x="6298848" y="1309994"/>
                  </a:cubicBezTo>
                  <a:cubicBezTo>
                    <a:pt x="6315283" y="1289076"/>
                    <a:pt x="6270459" y="1215864"/>
                    <a:pt x="6280918" y="1184488"/>
                  </a:cubicBezTo>
                  <a:cubicBezTo>
                    <a:pt x="6291377" y="1153112"/>
                    <a:pt x="6378036" y="1168053"/>
                    <a:pt x="6361601" y="1121735"/>
                  </a:cubicBezTo>
                  <a:cubicBezTo>
                    <a:pt x="6345166" y="1075417"/>
                    <a:pt x="6237589" y="943935"/>
                    <a:pt x="6182307" y="906582"/>
                  </a:cubicBezTo>
                  <a:cubicBezTo>
                    <a:pt x="6127025" y="869229"/>
                    <a:pt x="6062778" y="881182"/>
                    <a:pt x="6029907" y="897617"/>
                  </a:cubicBezTo>
                  <a:cubicBezTo>
                    <a:pt x="5997036" y="914052"/>
                    <a:pt x="6007495" y="999218"/>
                    <a:pt x="5985083" y="1005194"/>
                  </a:cubicBezTo>
                  <a:cubicBezTo>
                    <a:pt x="5962671" y="1011170"/>
                    <a:pt x="5931295" y="924511"/>
                    <a:pt x="5895436" y="933476"/>
                  </a:cubicBezTo>
                  <a:cubicBezTo>
                    <a:pt x="5859577" y="942441"/>
                    <a:pt x="5805789" y="1070935"/>
                    <a:pt x="5769930" y="1058982"/>
                  </a:cubicBezTo>
                  <a:cubicBezTo>
                    <a:pt x="5734071" y="1047029"/>
                    <a:pt x="5713154" y="891641"/>
                    <a:pt x="5680283" y="861759"/>
                  </a:cubicBezTo>
                  <a:cubicBezTo>
                    <a:pt x="5647413" y="831877"/>
                    <a:pt x="5619025" y="899112"/>
                    <a:pt x="5572707" y="879688"/>
                  </a:cubicBezTo>
                  <a:cubicBezTo>
                    <a:pt x="5526389" y="860264"/>
                    <a:pt x="5457660" y="767629"/>
                    <a:pt x="5402377" y="745217"/>
                  </a:cubicBezTo>
                  <a:cubicBezTo>
                    <a:pt x="5347095" y="722805"/>
                    <a:pt x="5288824" y="758664"/>
                    <a:pt x="5241012" y="745217"/>
                  </a:cubicBezTo>
                  <a:cubicBezTo>
                    <a:pt x="5193200" y="731770"/>
                    <a:pt x="5172283" y="685452"/>
                    <a:pt x="5115507" y="664535"/>
                  </a:cubicBezTo>
                  <a:cubicBezTo>
                    <a:pt x="5058731" y="643618"/>
                    <a:pt x="4948166" y="618218"/>
                    <a:pt x="4900354" y="619712"/>
                  </a:cubicBezTo>
                  <a:cubicBezTo>
                    <a:pt x="4852542" y="621206"/>
                    <a:pt x="4855530" y="692924"/>
                    <a:pt x="4828636" y="673500"/>
                  </a:cubicBezTo>
                  <a:cubicBezTo>
                    <a:pt x="4801742" y="654076"/>
                    <a:pt x="4768871" y="552476"/>
                    <a:pt x="4738989" y="503170"/>
                  </a:cubicBezTo>
                  <a:cubicBezTo>
                    <a:pt x="4709107" y="453864"/>
                    <a:pt x="4655318" y="422488"/>
                    <a:pt x="4649342" y="377665"/>
                  </a:cubicBezTo>
                  <a:cubicBezTo>
                    <a:pt x="4643366" y="332842"/>
                    <a:pt x="4719565" y="270088"/>
                    <a:pt x="4703130" y="234229"/>
                  </a:cubicBezTo>
                  <a:cubicBezTo>
                    <a:pt x="4686695" y="198370"/>
                    <a:pt x="4585095" y="181935"/>
                    <a:pt x="4550730" y="162512"/>
                  </a:cubicBezTo>
                  <a:cubicBezTo>
                    <a:pt x="4516365" y="143089"/>
                    <a:pt x="4559695" y="123665"/>
                    <a:pt x="4496942" y="117688"/>
                  </a:cubicBezTo>
                  <a:cubicBezTo>
                    <a:pt x="4434189" y="111712"/>
                    <a:pt x="4207083" y="102747"/>
                    <a:pt x="4174212" y="126653"/>
                  </a:cubicBezTo>
                  <a:cubicBezTo>
                    <a:pt x="4141341" y="150559"/>
                    <a:pt x="4286271" y="207335"/>
                    <a:pt x="4299718" y="261123"/>
                  </a:cubicBezTo>
                  <a:cubicBezTo>
                    <a:pt x="4313165" y="314911"/>
                    <a:pt x="4293742" y="423982"/>
                    <a:pt x="4254895" y="449382"/>
                  </a:cubicBezTo>
                  <a:cubicBezTo>
                    <a:pt x="4216048" y="474782"/>
                    <a:pt x="4112954" y="410535"/>
                    <a:pt x="4066636" y="413523"/>
                  </a:cubicBezTo>
                  <a:cubicBezTo>
                    <a:pt x="4020318" y="416511"/>
                    <a:pt x="4006871" y="444900"/>
                    <a:pt x="3976989" y="467312"/>
                  </a:cubicBezTo>
                  <a:cubicBezTo>
                    <a:pt x="3947107" y="489724"/>
                    <a:pt x="3927683" y="552476"/>
                    <a:pt x="3887342" y="547994"/>
                  </a:cubicBezTo>
                  <a:cubicBezTo>
                    <a:pt x="3847001" y="543512"/>
                    <a:pt x="3758848" y="482252"/>
                    <a:pt x="3734942" y="440417"/>
                  </a:cubicBezTo>
                  <a:cubicBezTo>
                    <a:pt x="3711036" y="398582"/>
                    <a:pt x="3754366" y="319394"/>
                    <a:pt x="3743907" y="296982"/>
                  </a:cubicBezTo>
                  <a:cubicBezTo>
                    <a:pt x="3733448" y="274570"/>
                    <a:pt x="3681154" y="332841"/>
                    <a:pt x="3672189" y="305947"/>
                  </a:cubicBezTo>
                  <a:cubicBezTo>
                    <a:pt x="3663224" y="279053"/>
                    <a:pt x="3714024" y="171476"/>
                    <a:pt x="3690118" y="135617"/>
                  </a:cubicBezTo>
                  <a:cubicBezTo>
                    <a:pt x="3666212" y="99758"/>
                    <a:pt x="3582542" y="99759"/>
                    <a:pt x="3528754" y="90794"/>
                  </a:cubicBezTo>
                  <a:cubicBezTo>
                    <a:pt x="3474966" y="81829"/>
                    <a:pt x="3407730" y="89300"/>
                    <a:pt x="3367389" y="81829"/>
                  </a:cubicBezTo>
                  <a:cubicBezTo>
                    <a:pt x="3327048" y="74358"/>
                    <a:pt x="3318084" y="-10806"/>
                    <a:pt x="3286707" y="114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9752DA4-5390-3A88-97A9-8D44638B44ED}"/>
                </a:ext>
              </a:extLst>
            </p:cNvPr>
            <p:cNvGrpSpPr/>
            <p:nvPr/>
          </p:nvGrpSpPr>
          <p:grpSpPr>
            <a:xfrm>
              <a:off x="5102842" y="1385751"/>
              <a:ext cx="2137384" cy="2613985"/>
              <a:chOff x="4023696" y="462160"/>
              <a:chExt cx="4605330" cy="6028287"/>
            </a:xfrm>
          </p:grpSpPr>
          <p:sp>
            <p:nvSpPr>
              <p:cNvPr id="27" name="Volný tvar: obrazec 26">
                <a:extLst>
                  <a:ext uri="{FF2B5EF4-FFF2-40B4-BE49-F238E27FC236}">
                    <a16:creationId xmlns:a16="http://schemas.microsoft.com/office/drawing/2014/main" id="{6DC3F9BE-C1BF-EE0B-BB70-33CC2878026C}"/>
                  </a:ext>
                </a:extLst>
              </p:cNvPr>
              <p:cNvSpPr/>
              <p:nvPr/>
            </p:nvSpPr>
            <p:spPr>
              <a:xfrm>
                <a:off x="4023696" y="1407459"/>
                <a:ext cx="4087699" cy="5082988"/>
              </a:xfrm>
              <a:custGeom>
                <a:avLst/>
                <a:gdLst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54890 w 4573455"/>
                  <a:gd name="connsiteY33" fmla="*/ 3872753 h 5082988"/>
                  <a:gd name="connsiteX34" fmla="*/ 3981784 w 4573455"/>
                  <a:gd name="connsiteY34" fmla="*/ 4034117 h 5082988"/>
                  <a:gd name="connsiteX35" fmla="*/ 3910067 w 4573455"/>
                  <a:gd name="connsiteY35" fmla="*/ 4186517 h 5082988"/>
                  <a:gd name="connsiteX36" fmla="*/ 3793526 w 4573455"/>
                  <a:gd name="connsiteY36" fmla="*/ 4105835 h 5082988"/>
                  <a:gd name="connsiteX37" fmla="*/ 3748702 w 4573455"/>
                  <a:gd name="connsiteY37" fmla="*/ 4303059 h 5082988"/>
                  <a:gd name="connsiteX38" fmla="*/ 3425973 w 4573455"/>
                  <a:gd name="connsiteY38" fmla="*/ 4455459 h 5082988"/>
                  <a:gd name="connsiteX39" fmla="*/ 3515620 w 4573455"/>
                  <a:gd name="connsiteY39" fmla="*/ 4607859 h 5082988"/>
                  <a:gd name="connsiteX40" fmla="*/ 3560443 w 4573455"/>
                  <a:gd name="connsiteY40" fmla="*/ 4688541 h 5082988"/>
                  <a:gd name="connsiteX41" fmla="*/ 3506655 w 4573455"/>
                  <a:gd name="connsiteY41" fmla="*/ 4787153 h 5082988"/>
                  <a:gd name="connsiteX42" fmla="*/ 3614231 w 4573455"/>
                  <a:gd name="connsiteY42" fmla="*/ 4805082 h 5082988"/>
                  <a:gd name="connsiteX43" fmla="*/ 3578373 w 4573455"/>
                  <a:gd name="connsiteY43" fmla="*/ 4975412 h 5082988"/>
                  <a:gd name="connsiteX44" fmla="*/ 3425973 w 4573455"/>
                  <a:gd name="connsiteY44" fmla="*/ 4921623 h 5082988"/>
                  <a:gd name="connsiteX45" fmla="*/ 3425973 w 4573455"/>
                  <a:gd name="connsiteY45" fmla="*/ 4796117 h 5082988"/>
                  <a:gd name="connsiteX46" fmla="*/ 3291502 w 4573455"/>
                  <a:gd name="connsiteY46" fmla="*/ 4849906 h 5082988"/>
                  <a:gd name="connsiteX47" fmla="*/ 3210820 w 4573455"/>
                  <a:gd name="connsiteY47" fmla="*/ 4787153 h 5082988"/>
                  <a:gd name="connsiteX48" fmla="*/ 3121173 w 4573455"/>
                  <a:gd name="connsiteY48" fmla="*/ 4751294 h 5082988"/>
                  <a:gd name="connsiteX49" fmla="*/ 3121173 w 4573455"/>
                  <a:gd name="connsiteY49" fmla="*/ 4894729 h 5082988"/>
                  <a:gd name="connsiteX50" fmla="*/ 2789478 w 4573455"/>
                  <a:gd name="connsiteY50" fmla="*/ 4867835 h 5082988"/>
                  <a:gd name="connsiteX51" fmla="*/ 2762584 w 4573455"/>
                  <a:gd name="connsiteY51" fmla="*/ 4957482 h 5082988"/>
                  <a:gd name="connsiteX52" fmla="*/ 2708796 w 4573455"/>
                  <a:gd name="connsiteY52" fmla="*/ 4957482 h 5082988"/>
                  <a:gd name="connsiteX53" fmla="*/ 2699831 w 4573455"/>
                  <a:gd name="connsiteY53" fmla="*/ 5020235 h 5082988"/>
                  <a:gd name="connsiteX54" fmla="*/ 2448820 w 4573455"/>
                  <a:gd name="connsiteY54" fmla="*/ 5029200 h 5082988"/>
                  <a:gd name="connsiteX55" fmla="*/ 2403996 w 4573455"/>
                  <a:gd name="connsiteY55" fmla="*/ 4912659 h 5082988"/>
                  <a:gd name="connsiteX56" fmla="*/ 2296420 w 4573455"/>
                  <a:gd name="connsiteY56" fmla="*/ 4921623 h 5082988"/>
                  <a:gd name="connsiteX57" fmla="*/ 2179878 w 4573455"/>
                  <a:gd name="connsiteY57" fmla="*/ 4849906 h 5082988"/>
                  <a:gd name="connsiteX58" fmla="*/ 2179878 w 4573455"/>
                  <a:gd name="connsiteY58" fmla="*/ 5029200 h 5082988"/>
                  <a:gd name="connsiteX59" fmla="*/ 2072302 w 4573455"/>
                  <a:gd name="connsiteY59" fmla="*/ 5082988 h 5082988"/>
                  <a:gd name="connsiteX60" fmla="*/ 2036443 w 4573455"/>
                  <a:gd name="connsiteY60" fmla="*/ 5029200 h 5082988"/>
                  <a:gd name="connsiteX61" fmla="*/ 1991620 w 4573455"/>
                  <a:gd name="connsiteY61" fmla="*/ 5020235 h 5082988"/>
                  <a:gd name="connsiteX62" fmla="*/ 1982655 w 4573455"/>
                  <a:gd name="connsiteY62" fmla="*/ 4912659 h 5082988"/>
                  <a:gd name="connsiteX63" fmla="*/ 1910937 w 4573455"/>
                  <a:gd name="connsiteY63" fmla="*/ 4930588 h 5082988"/>
                  <a:gd name="connsiteX64" fmla="*/ 1866114 w 4573455"/>
                  <a:gd name="connsiteY64" fmla="*/ 4885765 h 5082988"/>
                  <a:gd name="connsiteX65" fmla="*/ 1794396 w 4573455"/>
                  <a:gd name="connsiteY65" fmla="*/ 4903694 h 5082988"/>
                  <a:gd name="connsiteX66" fmla="*/ 1390984 w 4573455"/>
                  <a:gd name="connsiteY66" fmla="*/ 4778188 h 5082988"/>
                  <a:gd name="connsiteX67" fmla="*/ 1265478 w 4573455"/>
                  <a:gd name="connsiteY67" fmla="*/ 4751294 h 5082988"/>
                  <a:gd name="connsiteX68" fmla="*/ 1265478 w 4573455"/>
                  <a:gd name="connsiteY68" fmla="*/ 4652682 h 5082988"/>
                  <a:gd name="connsiteX69" fmla="*/ 1113078 w 4573455"/>
                  <a:gd name="connsiteY69" fmla="*/ 4670612 h 5082988"/>
                  <a:gd name="connsiteX70" fmla="*/ 1139973 w 4573455"/>
                  <a:gd name="connsiteY70" fmla="*/ 4760259 h 5082988"/>
                  <a:gd name="connsiteX71" fmla="*/ 1157902 w 4573455"/>
                  <a:gd name="connsiteY71" fmla="*/ 4760259 h 5082988"/>
                  <a:gd name="connsiteX72" fmla="*/ 1157902 w 4573455"/>
                  <a:gd name="connsiteY72" fmla="*/ 4831976 h 5082988"/>
                  <a:gd name="connsiteX73" fmla="*/ 1041361 w 4573455"/>
                  <a:gd name="connsiteY73" fmla="*/ 4805082 h 5082988"/>
                  <a:gd name="connsiteX74" fmla="*/ 888961 w 4573455"/>
                  <a:gd name="connsiteY74" fmla="*/ 4840941 h 5082988"/>
                  <a:gd name="connsiteX75" fmla="*/ 790349 w 4573455"/>
                  <a:gd name="connsiteY75" fmla="*/ 4796117 h 5082988"/>
                  <a:gd name="connsiteX76" fmla="*/ 709667 w 4573455"/>
                  <a:gd name="connsiteY76" fmla="*/ 4823012 h 5082988"/>
                  <a:gd name="connsiteX77" fmla="*/ 646914 w 4573455"/>
                  <a:gd name="connsiteY77" fmla="*/ 4733365 h 5082988"/>
                  <a:gd name="connsiteX78" fmla="*/ 700702 w 4573455"/>
                  <a:gd name="connsiteY78" fmla="*/ 4491317 h 5082988"/>
                  <a:gd name="connsiteX79" fmla="*/ 808278 w 4573455"/>
                  <a:gd name="connsiteY79" fmla="*/ 4087906 h 5082988"/>
                  <a:gd name="connsiteX80" fmla="*/ 1104114 w 4573455"/>
                  <a:gd name="connsiteY80" fmla="*/ 3738282 h 5082988"/>
                  <a:gd name="connsiteX81" fmla="*/ 727596 w 4573455"/>
                  <a:gd name="connsiteY81" fmla="*/ 3612776 h 5082988"/>
                  <a:gd name="connsiteX82" fmla="*/ 673808 w 4573455"/>
                  <a:gd name="connsiteY82" fmla="*/ 3523129 h 5082988"/>
                  <a:gd name="connsiteX83" fmla="*/ 602090 w 4573455"/>
                  <a:gd name="connsiteY83" fmla="*/ 3594847 h 5082988"/>
                  <a:gd name="connsiteX84" fmla="*/ 449690 w 4573455"/>
                  <a:gd name="connsiteY84" fmla="*/ 3523129 h 5082988"/>
                  <a:gd name="connsiteX85" fmla="*/ 404867 w 4573455"/>
                  <a:gd name="connsiteY85" fmla="*/ 3496235 h 5082988"/>
                  <a:gd name="connsiteX86" fmla="*/ 369008 w 4573455"/>
                  <a:gd name="connsiteY86" fmla="*/ 3541059 h 5082988"/>
                  <a:gd name="connsiteX87" fmla="*/ 144890 w 4573455"/>
                  <a:gd name="connsiteY87" fmla="*/ 3209365 h 5082988"/>
                  <a:gd name="connsiteX88" fmla="*/ 234537 w 4573455"/>
                  <a:gd name="connsiteY88" fmla="*/ 3021106 h 5082988"/>
                  <a:gd name="connsiteX89" fmla="*/ 73173 w 4573455"/>
                  <a:gd name="connsiteY89" fmla="*/ 2904565 h 5082988"/>
                  <a:gd name="connsiteX90" fmla="*/ 171784 w 4573455"/>
                  <a:gd name="connsiteY90" fmla="*/ 2590800 h 5082988"/>
                  <a:gd name="connsiteX91" fmla="*/ 270396 w 4573455"/>
                  <a:gd name="connsiteY91" fmla="*/ 2528047 h 5082988"/>
                  <a:gd name="connsiteX92" fmla="*/ 216608 w 4573455"/>
                  <a:gd name="connsiteY92" fmla="*/ 2402541 h 5082988"/>
                  <a:gd name="connsiteX93" fmla="*/ 126961 w 4573455"/>
                  <a:gd name="connsiteY93" fmla="*/ 2402541 h 5082988"/>
                  <a:gd name="connsiteX94" fmla="*/ 198678 w 4573455"/>
                  <a:gd name="connsiteY94" fmla="*/ 2303929 h 5082988"/>
                  <a:gd name="connsiteX95" fmla="*/ 100067 w 4573455"/>
                  <a:gd name="connsiteY95" fmla="*/ 2277035 h 5082988"/>
                  <a:gd name="connsiteX96" fmla="*/ 73173 w 4573455"/>
                  <a:gd name="connsiteY96" fmla="*/ 2151529 h 5082988"/>
                  <a:gd name="connsiteX97" fmla="*/ 109031 w 4573455"/>
                  <a:gd name="connsiteY97" fmla="*/ 2106706 h 5082988"/>
                  <a:gd name="connsiteX98" fmla="*/ 109031 w 4573455"/>
                  <a:gd name="connsiteY98" fmla="*/ 2026023 h 5082988"/>
                  <a:gd name="connsiteX99" fmla="*/ 1455 w 4573455"/>
                  <a:gd name="connsiteY99" fmla="*/ 1954306 h 5082988"/>
                  <a:gd name="connsiteX100" fmla="*/ 198678 w 4573455"/>
                  <a:gd name="connsiteY100" fmla="*/ 1891553 h 5082988"/>
                  <a:gd name="connsiteX101" fmla="*/ 144890 w 4573455"/>
                  <a:gd name="connsiteY101" fmla="*/ 1855694 h 5082988"/>
                  <a:gd name="connsiteX102" fmla="*/ 216608 w 4573455"/>
                  <a:gd name="connsiteY102" fmla="*/ 1685365 h 5082988"/>
                  <a:gd name="connsiteX103" fmla="*/ 117996 w 4573455"/>
                  <a:gd name="connsiteY103" fmla="*/ 1362635 h 5082988"/>
                  <a:gd name="connsiteX104" fmla="*/ 207643 w 4573455"/>
                  <a:gd name="connsiteY104" fmla="*/ 1299882 h 5082988"/>
                  <a:gd name="connsiteX105" fmla="*/ 315220 w 4573455"/>
                  <a:gd name="connsiteY105" fmla="*/ 1389529 h 5082988"/>
                  <a:gd name="connsiteX106" fmla="*/ 467620 w 4573455"/>
                  <a:gd name="connsiteY106" fmla="*/ 1326776 h 5082988"/>
                  <a:gd name="connsiteX107" fmla="*/ 548302 w 4573455"/>
                  <a:gd name="connsiteY107" fmla="*/ 1362635 h 5082988"/>
                  <a:gd name="connsiteX108" fmla="*/ 566231 w 4573455"/>
                  <a:gd name="connsiteY108" fmla="*/ 1281953 h 5082988"/>
                  <a:gd name="connsiteX109" fmla="*/ 485549 w 4573455"/>
                  <a:gd name="connsiteY109" fmla="*/ 1237129 h 5082988"/>
                  <a:gd name="connsiteX110" fmla="*/ 620020 w 4573455"/>
                  <a:gd name="connsiteY110" fmla="*/ 1102659 h 5082988"/>
                  <a:gd name="connsiteX111" fmla="*/ 691737 w 4573455"/>
                  <a:gd name="connsiteY111" fmla="*/ 905435 h 5082988"/>
                  <a:gd name="connsiteX112" fmla="*/ 557267 w 4573455"/>
                  <a:gd name="connsiteY112" fmla="*/ 887506 h 5082988"/>
                  <a:gd name="connsiteX113" fmla="*/ 530373 w 4573455"/>
                  <a:gd name="connsiteY113" fmla="*/ 744070 h 5082988"/>
                  <a:gd name="connsiteX114" fmla="*/ 727596 w 4573455"/>
                  <a:gd name="connsiteY114" fmla="*/ 744070 h 5082988"/>
                  <a:gd name="connsiteX115" fmla="*/ 700702 w 4573455"/>
                  <a:gd name="connsiteY115" fmla="*/ 618565 h 5082988"/>
                  <a:gd name="connsiteX116" fmla="*/ 799314 w 4573455"/>
                  <a:gd name="connsiteY116" fmla="*/ 546847 h 5082988"/>
                  <a:gd name="connsiteX117" fmla="*/ 799314 w 4573455"/>
                  <a:gd name="connsiteY117" fmla="*/ 331694 h 5082988"/>
                  <a:gd name="connsiteX118" fmla="*/ 853102 w 4573455"/>
                  <a:gd name="connsiteY118" fmla="*/ 242047 h 5082988"/>
                  <a:gd name="connsiteX119" fmla="*/ 745526 w 4573455"/>
                  <a:gd name="connsiteY119" fmla="*/ 206188 h 5082988"/>
                  <a:gd name="connsiteX120" fmla="*/ 754490 w 4573455"/>
                  <a:gd name="connsiteY120" fmla="*/ 71717 h 5082988"/>
                  <a:gd name="connsiteX121" fmla="*/ 835173 w 4573455"/>
                  <a:gd name="connsiteY121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81784 w 4573455"/>
                  <a:gd name="connsiteY33" fmla="*/ 4034117 h 5082988"/>
                  <a:gd name="connsiteX34" fmla="*/ 3910067 w 4573455"/>
                  <a:gd name="connsiteY34" fmla="*/ 4186517 h 5082988"/>
                  <a:gd name="connsiteX35" fmla="*/ 3793526 w 4573455"/>
                  <a:gd name="connsiteY35" fmla="*/ 4105835 h 5082988"/>
                  <a:gd name="connsiteX36" fmla="*/ 3748702 w 4573455"/>
                  <a:gd name="connsiteY36" fmla="*/ 4303059 h 5082988"/>
                  <a:gd name="connsiteX37" fmla="*/ 3425973 w 4573455"/>
                  <a:gd name="connsiteY37" fmla="*/ 4455459 h 5082988"/>
                  <a:gd name="connsiteX38" fmla="*/ 3515620 w 4573455"/>
                  <a:gd name="connsiteY38" fmla="*/ 4607859 h 5082988"/>
                  <a:gd name="connsiteX39" fmla="*/ 3560443 w 4573455"/>
                  <a:gd name="connsiteY39" fmla="*/ 4688541 h 5082988"/>
                  <a:gd name="connsiteX40" fmla="*/ 3506655 w 4573455"/>
                  <a:gd name="connsiteY40" fmla="*/ 4787153 h 5082988"/>
                  <a:gd name="connsiteX41" fmla="*/ 3614231 w 4573455"/>
                  <a:gd name="connsiteY41" fmla="*/ 4805082 h 5082988"/>
                  <a:gd name="connsiteX42" fmla="*/ 3578373 w 4573455"/>
                  <a:gd name="connsiteY42" fmla="*/ 4975412 h 5082988"/>
                  <a:gd name="connsiteX43" fmla="*/ 3425973 w 4573455"/>
                  <a:gd name="connsiteY43" fmla="*/ 4921623 h 5082988"/>
                  <a:gd name="connsiteX44" fmla="*/ 3425973 w 4573455"/>
                  <a:gd name="connsiteY44" fmla="*/ 4796117 h 5082988"/>
                  <a:gd name="connsiteX45" fmla="*/ 3291502 w 4573455"/>
                  <a:gd name="connsiteY45" fmla="*/ 4849906 h 5082988"/>
                  <a:gd name="connsiteX46" fmla="*/ 3210820 w 4573455"/>
                  <a:gd name="connsiteY46" fmla="*/ 4787153 h 5082988"/>
                  <a:gd name="connsiteX47" fmla="*/ 3121173 w 4573455"/>
                  <a:gd name="connsiteY47" fmla="*/ 4751294 h 5082988"/>
                  <a:gd name="connsiteX48" fmla="*/ 3121173 w 4573455"/>
                  <a:gd name="connsiteY48" fmla="*/ 4894729 h 5082988"/>
                  <a:gd name="connsiteX49" fmla="*/ 2789478 w 4573455"/>
                  <a:gd name="connsiteY49" fmla="*/ 4867835 h 5082988"/>
                  <a:gd name="connsiteX50" fmla="*/ 2762584 w 4573455"/>
                  <a:gd name="connsiteY50" fmla="*/ 4957482 h 5082988"/>
                  <a:gd name="connsiteX51" fmla="*/ 2708796 w 4573455"/>
                  <a:gd name="connsiteY51" fmla="*/ 4957482 h 5082988"/>
                  <a:gd name="connsiteX52" fmla="*/ 2699831 w 4573455"/>
                  <a:gd name="connsiteY52" fmla="*/ 5020235 h 5082988"/>
                  <a:gd name="connsiteX53" fmla="*/ 2448820 w 4573455"/>
                  <a:gd name="connsiteY53" fmla="*/ 5029200 h 5082988"/>
                  <a:gd name="connsiteX54" fmla="*/ 2403996 w 4573455"/>
                  <a:gd name="connsiteY54" fmla="*/ 4912659 h 5082988"/>
                  <a:gd name="connsiteX55" fmla="*/ 2296420 w 4573455"/>
                  <a:gd name="connsiteY55" fmla="*/ 4921623 h 5082988"/>
                  <a:gd name="connsiteX56" fmla="*/ 2179878 w 4573455"/>
                  <a:gd name="connsiteY56" fmla="*/ 4849906 h 5082988"/>
                  <a:gd name="connsiteX57" fmla="*/ 2179878 w 4573455"/>
                  <a:gd name="connsiteY57" fmla="*/ 5029200 h 5082988"/>
                  <a:gd name="connsiteX58" fmla="*/ 2072302 w 4573455"/>
                  <a:gd name="connsiteY58" fmla="*/ 5082988 h 5082988"/>
                  <a:gd name="connsiteX59" fmla="*/ 2036443 w 4573455"/>
                  <a:gd name="connsiteY59" fmla="*/ 5029200 h 5082988"/>
                  <a:gd name="connsiteX60" fmla="*/ 1991620 w 4573455"/>
                  <a:gd name="connsiteY60" fmla="*/ 5020235 h 5082988"/>
                  <a:gd name="connsiteX61" fmla="*/ 1982655 w 4573455"/>
                  <a:gd name="connsiteY61" fmla="*/ 4912659 h 5082988"/>
                  <a:gd name="connsiteX62" fmla="*/ 1910937 w 4573455"/>
                  <a:gd name="connsiteY62" fmla="*/ 4930588 h 5082988"/>
                  <a:gd name="connsiteX63" fmla="*/ 1866114 w 4573455"/>
                  <a:gd name="connsiteY63" fmla="*/ 4885765 h 5082988"/>
                  <a:gd name="connsiteX64" fmla="*/ 1794396 w 4573455"/>
                  <a:gd name="connsiteY64" fmla="*/ 4903694 h 5082988"/>
                  <a:gd name="connsiteX65" fmla="*/ 1390984 w 4573455"/>
                  <a:gd name="connsiteY65" fmla="*/ 4778188 h 5082988"/>
                  <a:gd name="connsiteX66" fmla="*/ 1265478 w 4573455"/>
                  <a:gd name="connsiteY66" fmla="*/ 4751294 h 5082988"/>
                  <a:gd name="connsiteX67" fmla="*/ 1265478 w 4573455"/>
                  <a:gd name="connsiteY67" fmla="*/ 4652682 h 5082988"/>
                  <a:gd name="connsiteX68" fmla="*/ 1113078 w 4573455"/>
                  <a:gd name="connsiteY68" fmla="*/ 4670612 h 5082988"/>
                  <a:gd name="connsiteX69" fmla="*/ 1139973 w 4573455"/>
                  <a:gd name="connsiteY69" fmla="*/ 4760259 h 5082988"/>
                  <a:gd name="connsiteX70" fmla="*/ 1157902 w 4573455"/>
                  <a:gd name="connsiteY70" fmla="*/ 4760259 h 5082988"/>
                  <a:gd name="connsiteX71" fmla="*/ 1157902 w 4573455"/>
                  <a:gd name="connsiteY71" fmla="*/ 4831976 h 5082988"/>
                  <a:gd name="connsiteX72" fmla="*/ 1041361 w 4573455"/>
                  <a:gd name="connsiteY72" fmla="*/ 4805082 h 5082988"/>
                  <a:gd name="connsiteX73" fmla="*/ 888961 w 4573455"/>
                  <a:gd name="connsiteY73" fmla="*/ 4840941 h 5082988"/>
                  <a:gd name="connsiteX74" fmla="*/ 790349 w 4573455"/>
                  <a:gd name="connsiteY74" fmla="*/ 4796117 h 5082988"/>
                  <a:gd name="connsiteX75" fmla="*/ 709667 w 4573455"/>
                  <a:gd name="connsiteY75" fmla="*/ 4823012 h 5082988"/>
                  <a:gd name="connsiteX76" fmla="*/ 646914 w 4573455"/>
                  <a:gd name="connsiteY76" fmla="*/ 4733365 h 5082988"/>
                  <a:gd name="connsiteX77" fmla="*/ 700702 w 4573455"/>
                  <a:gd name="connsiteY77" fmla="*/ 4491317 h 5082988"/>
                  <a:gd name="connsiteX78" fmla="*/ 808278 w 4573455"/>
                  <a:gd name="connsiteY78" fmla="*/ 4087906 h 5082988"/>
                  <a:gd name="connsiteX79" fmla="*/ 1104114 w 4573455"/>
                  <a:gd name="connsiteY79" fmla="*/ 3738282 h 5082988"/>
                  <a:gd name="connsiteX80" fmla="*/ 727596 w 4573455"/>
                  <a:gd name="connsiteY80" fmla="*/ 3612776 h 5082988"/>
                  <a:gd name="connsiteX81" fmla="*/ 673808 w 4573455"/>
                  <a:gd name="connsiteY81" fmla="*/ 3523129 h 5082988"/>
                  <a:gd name="connsiteX82" fmla="*/ 602090 w 4573455"/>
                  <a:gd name="connsiteY82" fmla="*/ 3594847 h 5082988"/>
                  <a:gd name="connsiteX83" fmla="*/ 449690 w 4573455"/>
                  <a:gd name="connsiteY83" fmla="*/ 3523129 h 5082988"/>
                  <a:gd name="connsiteX84" fmla="*/ 404867 w 4573455"/>
                  <a:gd name="connsiteY84" fmla="*/ 3496235 h 5082988"/>
                  <a:gd name="connsiteX85" fmla="*/ 369008 w 4573455"/>
                  <a:gd name="connsiteY85" fmla="*/ 3541059 h 5082988"/>
                  <a:gd name="connsiteX86" fmla="*/ 144890 w 4573455"/>
                  <a:gd name="connsiteY86" fmla="*/ 3209365 h 5082988"/>
                  <a:gd name="connsiteX87" fmla="*/ 234537 w 4573455"/>
                  <a:gd name="connsiteY87" fmla="*/ 3021106 h 5082988"/>
                  <a:gd name="connsiteX88" fmla="*/ 73173 w 4573455"/>
                  <a:gd name="connsiteY88" fmla="*/ 2904565 h 5082988"/>
                  <a:gd name="connsiteX89" fmla="*/ 171784 w 4573455"/>
                  <a:gd name="connsiteY89" fmla="*/ 2590800 h 5082988"/>
                  <a:gd name="connsiteX90" fmla="*/ 270396 w 4573455"/>
                  <a:gd name="connsiteY90" fmla="*/ 2528047 h 5082988"/>
                  <a:gd name="connsiteX91" fmla="*/ 216608 w 4573455"/>
                  <a:gd name="connsiteY91" fmla="*/ 2402541 h 5082988"/>
                  <a:gd name="connsiteX92" fmla="*/ 126961 w 4573455"/>
                  <a:gd name="connsiteY92" fmla="*/ 2402541 h 5082988"/>
                  <a:gd name="connsiteX93" fmla="*/ 198678 w 4573455"/>
                  <a:gd name="connsiteY93" fmla="*/ 2303929 h 5082988"/>
                  <a:gd name="connsiteX94" fmla="*/ 100067 w 4573455"/>
                  <a:gd name="connsiteY94" fmla="*/ 2277035 h 5082988"/>
                  <a:gd name="connsiteX95" fmla="*/ 73173 w 4573455"/>
                  <a:gd name="connsiteY95" fmla="*/ 2151529 h 5082988"/>
                  <a:gd name="connsiteX96" fmla="*/ 109031 w 4573455"/>
                  <a:gd name="connsiteY96" fmla="*/ 2106706 h 5082988"/>
                  <a:gd name="connsiteX97" fmla="*/ 109031 w 4573455"/>
                  <a:gd name="connsiteY97" fmla="*/ 2026023 h 5082988"/>
                  <a:gd name="connsiteX98" fmla="*/ 1455 w 4573455"/>
                  <a:gd name="connsiteY98" fmla="*/ 1954306 h 5082988"/>
                  <a:gd name="connsiteX99" fmla="*/ 198678 w 4573455"/>
                  <a:gd name="connsiteY99" fmla="*/ 1891553 h 5082988"/>
                  <a:gd name="connsiteX100" fmla="*/ 144890 w 4573455"/>
                  <a:gd name="connsiteY100" fmla="*/ 1855694 h 5082988"/>
                  <a:gd name="connsiteX101" fmla="*/ 216608 w 4573455"/>
                  <a:gd name="connsiteY101" fmla="*/ 1685365 h 5082988"/>
                  <a:gd name="connsiteX102" fmla="*/ 117996 w 4573455"/>
                  <a:gd name="connsiteY102" fmla="*/ 1362635 h 5082988"/>
                  <a:gd name="connsiteX103" fmla="*/ 207643 w 4573455"/>
                  <a:gd name="connsiteY103" fmla="*/ 1299882 h 5082988"/>
                  <a:gd name="connsiteX104" fmla="*/ 315220 w 4573455"/>
                  <a:gd name="connsiteY104" fmla="*/ 1389529 h 5082988"/>
                  <a:gd name="connsiteX105" fmla="*/ 467620 w 4573455"/>
                  <a:gd name="connsiteY105" fmla="*/ 1326776 h 5082988"/>
                  <a:gd name="connsiteX106" fmla="*/ 548302 w 4573455"/>
                  <a:gd name="connsiteY106" fmla="*/ 1362635 h 5082988"/>
                  <a:gd name="connsiteX107" fmla="*/ 566231 w 4573455"/>
                  <a:gd name="connsiteY107" fmla="*/ 1281953 h 5082988"/>
                  <a:gd name="connsiteX108" fmla="*/ 485549 w 4573455"/>
                  <a:gd name="connsiteY108" fmla="*/ 1237129 h 5082988"/>
                  <a:gd name="connsiteX109" fmla="*/ 620020 w 4573455"/>
                  <a:gd name="connsiteY109" fmla="*/ 1102659 h 5082988"/>
                  <a:gd name="connsiteX110" fmla="*/ 691737 w 4573455"/>
                  <a:gd name="connsiteY110" fmla="*/ 905435 h 5082988"/>
                  <a:gd name="connsiteX111" fmla="*/ 557267 w 4573455"/>
                  <a:gd name="connsiteY111" fmla="*/ 887506 h 5082988"/>
                  <a:gd name="connsiteX112" fmla="*/ 530373 w 4573455"/>
                  <a:gd name="connsiteY112" fmla="*/ 744070 h 5082988"/>
                  <a:gd name="connsiteX113" fmla="*/ 727596 w 4573455"/>
                  <a:gd name="connsiteY113" fmla="*/ 744070 h 5082988"/>
                  <a:gd name="connsiteX114" fmla="*/ 700702 w 4573455"/>
                  <a:gd name="connsiteY114" fmla="*/ 618565 h 5082988"/>
                  <a:gd name="connsiteX115" fmla="*/ 799314 w 4573455"/>
                  <a:gd name="connsiteY115" fmla="*/ 546847 h 5082988"/>
                  <a:gd name="connsiteX116" fmla="*/ 799314 w 4573455"/>
                  <a:gd name="connsiteY116" fmla="*/ 331694 h 5082988"/>
                  <a:gd name="connsiteX117" fmla="*/ 853102 w 4573455"/>
                  <a:gd name="connsiteY117" fmla="*/ 242047 h 5082988"/>
                  <a:gd name="connsiteX118" fmla="*/ 745526 w 4573455"/>
                  <a:gd name="connsiteY118" fmla="*/ 206188 h 5082988"/>
                  <a:gd name="connsiteX119" fmla="*/ 754490 w 4573455"/>
                  <a:gd name="connsiteY119" fmla="*/ 71717 h 5082988"/>
                  <a:gd name="connsiteX120" fmla="*/ 835173 w 4573455"/>
                  <a:gd name="connsiteY120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3854823 h 5082988"/>
                  <a:gd name="connsiteX33" fmla="*/ 3910067 w 4573455"/>
                  <a:gd name="connsiteY33" fmla="*/ 4186517 h 5082988"/>
                  <a:gd name="connsiteX34" fmla="*/ 3793526 w 4573455"/>
                  <a:gd name="connsiteY34" fmla="*/ 4105835 h 5082988"/>
                  <a:gd name="connsiteX35" fmla="*/ 3748702 w 4573455"/>
                  <a:gd name="connsiteY35" fmla="*/ 4303059 h 5082988"/>
                  <a:gd name="connsiteX36" fmla="*/ 3425973 w 4573455"/>
                  <a:gd name="connsiteY36" fmla="*/ 4455459 h 5082988"/>
                  <a:gd name="connsiteX37" fmla="*/ 3515620 w 4573455"/>
                  <a:gd name="connsiteY37" fmla="*/ 4607859 h 5082988"/>
                  <a:gd name="connsiteX38" fmla="*/ 3560443 w 4573455"/>
                  <a:gd name="connsiteY38" fmla="*/ 4688541 h 5082988"/>
                  <a:gd name="connsiteX39" fmla="*/ 3506655 w 4573455"/>
                  <a:gd name="connsiteY39" fmla="*/ 4787153 h 5082988"/>
                  <a:gd name="connsiteX40" fmla="*/ 3614231 w 4573455"/>
                  <a:gd name="connsiteY40" fmla="*/ 4805082 h 5082988"/>
                  <a:gd name="connsiteX41" fmla="*/ 3578373 w 4573455"/>
                  <a:gd name="connsiteY41" fmla="*/ 4975412 h 5082988"/>
                  <a:gd name="connsiteX42" fmla="*/ 3425973 w 4573455"/>
                  <a:gd name="connsiteY42" fmla="*/ 4921623 h 5082988"/>
                  <a:gd name="connsiteX43" fmla="*/ 3425973 w 4573455"/>
                  <a:gd name="connsiteY43" fmla="*/ 4796117 h 5082988"/>
                  <a:gd name="connsiteX44" fmla="*/ 3291502 w 4573455"/>
                  <a:gd name="connsiteY44" fmla="*/ 4849906 h 5082988"/>
                  <a:gd name="connsiteX45" fmla="*/ 3210820 w 4573455"/>
                  <a:gd name="connsiteY45" fmla="*/ 4787153 h 5082988"/>
                  <a:gd name="connsiteX46" fmla="*/ 3121173 w 4573455"/>
                  <a:gd name="connsiteY46" fmla="*/ 4751294 h 5082988"/>
                  <a:gd name="connsiteX47" fmla="*/ 3121173 w 4573455"/>
                  <a:gd name="connsiteY47" fmla="*/ 4894729 h 5082988"/>
                  <a:gd name="connsiteX48" fmla="*/ 2789478 w 4573455"/>
                  <a:gd name="connsiteY48" fmla="*/ 4867835 h 5082988"/>
                  <a:gd name="connsiteX49" fmla="*/ 2762584 w 4573455"/>
                  <a:gd name="connsiteY49" fmla="*/ 4957482 h 5082988"/>
                  <a:gd name="connsiteX50" fmla="*/ 2708796 w 4573455"/>
                  <a:gd name="connsiteY50" fmla="*/ 4957482 h 5082988"/>
                  <a:gd name="connsiteX51" fmla="*/ 2699831 w 4573455"/>
                  <a:gd name="connsiteY51" fmla="*/ 5020235 h 5082988"/>
                  <a:gd name="connsiteX52" fmla="*/ 2448820 w 4573455"/>
                  <a:gd name="connsiteY52" fmla="*/ 5029200 h 5082988"/>
                  <a:gd name="connsiteX53" fmla="*/ 2403996 w 4573455"/>
                  <a:gd name="connsiteY53" fmla="*/ 4912659 h 5082988"/>
                  <a:gd name="connsiteX54" fmla="*/ 2296420 w 4573455"/>
                  <a:gd name="connsiteY54" fmla="*/ 4921623 h 5082988"/>
                  <a:gd name="connsiteX55" fmla="*/ 2179878 w 4573455"/>
                  <a:gd name="connsiteY55" fmla="*/ 4849906 h 5082988"/>
                  <a:gd name="connsiteX56" fmla="*/ 2179878 w 4573455"/>
                  <a:gd name="connsiteY56" fmla="*/ 5029200 h 5082988"/>
                  <a:gd name="connsiteX57" fmla="*/ 2072302 w 4573455"/>
                  <a:gd name="connsiteY57" fmla="*/ 5082988 h 5082988"/>
                  <a:gd name="connsiteX58" fmla="*/ 2036443 w 4573455"/>
                  <a:gd name="connsiteY58" fmla="*/ 5029200 h 5082988"/>
                  <a:gd name="connsiteX59" fmla="*/ 1991620 w 4573455"/>
                  <a:gd name="connsiteY59" fmla="*/ 5020235 h 5082988"/>
                  <a:gd name="connsiteX60" fmla="*/ 1982655 w 4573455"/>
                  <a:gd name="connsiteY60" fmla="*/ 4912659 h 5082988"/>
                  <a:gd name="connsiteX61" fmla="*/ 1910937 w 4573455"/>
                  <a:gd name="connsiteY61" fmla="*/ 4930588 h 5082988"/>
                  <a:gd name="connsiteX62" fmla="*/ 1866114 w 4573455"/>
                  <a:gd name="connsiteY62" fmla="*/ 4885765 h 5082988"/>
                  <a:gd name="connsiteX63" fmla="*/ 1794396 w 4573455"/>
                  <a:gd name="connsiteY63" fmla="*/ 4903694 h 5082988"/>
                  <a:gd name="connsiteX64" fmla="*/ 1390984 w 4573455"/>
                  <a:gd name="connsiteY64" fmla="*/ 4778188 h 5082988"/>
                  <a:gd name="connsiteX65" fmla="*/ 1265478 w 4573455"/>
                  <a:gd name="connsiteY65" fmla="*/ 4751294 h 5082988"/>
                  <a:gd name="connsiteX66" fmla="*/ 1265478 w 4573455"/>
                  <a:gd name="connsiteY66" fmla="*/ 4652682 h 5082988"/>
                  <a:gd name="connsiteX67" fmla="*/ 1113078 w 4573455"/>
                  <a:gd name="connsiteY67" fmla="*/ 4670612 h 5082988"/>
                  <a:gd name="connsiteX68" fmla="*/ 1139973 w 4573455"/>
                  <a:gd name="connsiteY68" fmla="*/ 4760259 h 5082988"/>
                  <a:gd name="connsiteX69" fmla="*/ 1157902 w 4573455"/>
                  <a:gd name="connsiteY69" fmla="*/ 4760259 h 5082988"/>
                  <a:gd name="connsiteX70" fmla="*/ 1157902 w 4573455"/>
                  <a:gd name="connsiteY70" fmla="*/ 4831976 h 5082988"/>
                  <a:gd name="connsiteX71" fmla="*/ 1041361 w 4573455"/>
                  <a:gd name="connsiteY71" fmla="*/ 4805082 h 5082988"/>
                  <a:gd name="connsiteX72" fmla="*/ 888961 w 4573455"/>
                  <a:gd name="connsiteY72" fmla="*/ 4840941 h 5082988"/>
                  <a:gd name="connsiteX73" fmla="*/ 790349 w 4573455"/>
                  <a:gd name="connsiteY73" fmla="*/ 4796117 h 5082988"/>
                  <a:gd name="connsiteX74" fmla="*/ 709667 w 4573455"/>
                  <a:gd name="connsiteY74" fmla="*/ 4823012 h 5082988"/>
                  <a:gd name="connsiteX75" fmla="*/ 646914 w 4573455"/>
                  <a:gd name="connsiteY75" fmla="*/ 4733365 h 5082988"/>
                  <a:gd name="connsiteX76" fmla="*/ 700702 w 4573455"/>
                  <a:gd name="connsiteY76" fmla="*/ 4491317 h 5082988"/>
                  <a:gd name="connsiteX77" fmla="*/ 808278 w 4573455"/>
                  <a:gd name="connsiteY77" fmla="*/ 4087906 h 5082988"/>
                  <a:gd name="connsiteX78" fmla="*/ 1104114 w 4573455"/>
                  <a:gd name="connsiteY78" fmla="*/ 3738282 h 5082988"/>
                  <a:gd name="connsiteX79" fmla="*/ 727596 w 4573455"/>
                  <a:gd name="connsiteY79" fmla="*/ 3612776 h 5082988"/>
                  <a:gd name="connsiteX80" fmla="*/ 673808 w 4573455"/>
                  <a:gd name="connsiteY80" fmla="*/ 3523129 h 5082988"/>
                  <a:gd name="connsiteX81" fmla="*/ 602090 w 4573455"/>
                  <a:gd name="connsiteY81" fmla="*/ 3594847 h 5082988"/>
                  <a:gd name="connsiteX82" fmla="*/ 449690 w 4573455"/>
                  <a:gd name="connsiteY82" fmla="*/ 3523129 h 5082988"/>
                  <a:gd name="connsiteX83" fmla="*/ 404867 w 4573455"/>
                  <a:gd name="connsiteY83" fmla="*/ 3496235 h 5082988"/>
                  <a:gd name="connsiteX84" fmla="*/ 369008 w 4573455"/>
                  <a:gd name="connsiteY84" fmla="*/ 3541059 h 5082988"/>
                  <a:gd name="connsiteX85" fmla="*/ 144890 w 4573455"/>
                  <a:gd name="connsiteY85" fmla="*/ 3209365 h 5082988"/>
                  <a:gd name="connsiteX86" fmla="*/ 234537 w 4573455"/>
                  <a:gd name="connsiteY86" fmla="*/ 3021106 h 5082988"/>
                  <a:gd name="connsiteX87" fmla="*/ 73173 w 4573455"/>
                  <a:gd name="connsiteY87" fmla="*/ 2904565 h 5082988"/>
                  <a:gd name="connsiteX88" fmla="*/ 171784 w 4573455"/>
                  <a:gd name="connsiteY88" fmla="*/ 2590800 h 5082988"/>
                  <a:gd name="connsiteX89" fmla="*/ 270396 w 4573455"/>
                  <a:gd name="connsiteY89" fmla="*/ 2528047 h 5082988"/>
                  <a:gd name="connsiteX90" fmla="*/ 216608 w 4573455"/>
                  <a:gd name="connsiteY90" fmla="*/ 2402541 h 5082988"/>
                  <a:gd name="connsiteX91" fmla="*/ 126961 w 4573455"/>
                  <a:gd name="connsiteY91" fmla="*/ 2402541 h 5082988"/>
                  <a:gd name="connsiteX92" fmla="*/ 198678 w 4573455"/>
                  <a:gd name="connsiteY92" fmla="*/ 2303929 h 5082988"/>
                  <a:gd name="connsiteX93" fmla="*/ 100067 w 4573455"/>
                  <a:gd name="connsiteY93" fmla="*/ 2277035 h 5082988"/>
                  <a:gd name="connsiteX94" fmla="*/ 73173 w 4573455"/>
                  <a:gd name="connsiteY94" fmla="*/ 2151529 h 5082988"/>
                  <a:gd name="connsiteX95" fmla="*/ 109031 w 4573455"/>
                  <a:gd name="connsiteY95" fmla="*/ 2106706 h 5082988"/>
                  <a:gd name="connsiteX96" fmla="*/ 109031 w 4573455"/>
                  <a:gd name="connsiteY96" fmla="*/ 2026023 h 5082988"/>
                  <a:gd name="connsiteX97" fmla="*/ 1455 w 4573455"/>
                  <a:gd name="connsiteY97" fmla="*/ 1954306 h 5082988"/>
                  <a:gd name="connsiteX98" fmla="*/ 198678 w 4573455"/>
                  <a:gd name="connsiteY98" fmla="*/ 1891553 h 5082988"/>
                  <a:gd name="connsiteX99" fmla="*/ 144890 w 4573455"/>
                  <a:gd name="connsiteY99" fmla="*/ 1855694 h 5082988"/>
                  <a:gd name="connsiteX100" fmla="*/ 216608 w 4573455"/>
                  <a:gd name="connsiteY100" fmla="*/ 1685365 h 5082988"/>
                  <a:gd name="connsiteX101" fmla="*/ 117996 w 4573455"/>
                  <a:gd name="connsiteY101" fmla="*/ 1362635 h 5082988"/>
                  <a:gd name="connsiteX102" fmla="*/ 207643 w 4573455"/>
                  <a:gd name="connsiteY102" fmla="*/ 1299882 h 5082988"/>
                  <a:gd name="connsiteX103" fmla="*/ 315220 w 4573455"/>
                  <a:gd name="connsiteY103" fmla="*/ 1389529 h 5082988"/>
                  <a:gd name="connsiteX104" fmla="*/ 467620 w 4573455"/>
                  <a:gd name="connsiteY104" fmla="*/ 1326776 h 5082988"/>
                  <a:gd name="connsiteX105" fmla="*/ 548302 w 4573455"/>
                  <a:gd name="connsiteY105" fmla="*/ 1362635 h 5082988"/>
                  <a:gd name="connsiteX106" fmla="*/ 566231 w 4573455"/>
                  <a:gd name="connsiteY106" fmla="*/ 1281953 h 5082988"/>
                  <a:gd name="connsiteX107" fmla="*/ 485549 w 4573455"/>
                  <a:gd name="connsiteY107" fmla="*/ 1237129 h 5082988"/>
                  <a:gd name="connsiteX108" fmla="*/ 620020 w 4573455"/>
                  <a:gd name="connsiteY108" fmla="*/ 1102659 h 5082988"/>
                  <a:gd name="connsiteX109" fmla="*/ 691737 w 4573455"/>
                  <a:gd name="connsiteY109" fmla="*/ 905435 h 5082988"/>
                  <a:gd name="connsiteX110" fmla="*/ 557267 w 4573455"/>
                  <a:gd name="connsiteY110" fmla="*/ 887506 h 5082988"/>
                  <a:gd name="connsiteX111" fmla="*/ 530373 w 4573455"/>
                  <a:gd name="connsiteY111" fmla="*/ 744070 h 5082988"/>
                  <a:gd name="connsiteX112" fmla="*/ 727596 w 4573455"/>
                  <a:gd name="connsiteY112" fmla="*/ 744070 h 5082988"/>
                  <a:gd name="connsiteX113" fmla="*/ 700702 w 4573455"/>
                  <a:gd name="connsiteY113" fmla="*/ 618565 h 5082988"/>
                  <a:gd name="connsiteX114" fmla="*/ 799314 w 4573455"/>
                  <a:gd name="connsiteY114" fmla="*/ 546847 h 5082988"/>
                  <a:gd name="connsiteX115" fmla="*/ 799314 w 4573455"/>
                  <a:gd name="connsiteY115" fmla="*/ 331694 h 5082988"/>
                  <a:gd name="connsiteX116" fmla="*/ 853102 w 4573455"/>
                  <a:gd name="connsiteY116" fmla="*/ 242047 h 5082988"/>
                  <a:gd name="connsiteX117" fmla="*/ 745526 w 4573455"/>
                  <a:gd name="connsiteY117" fmla="*/ 206188 h 5082988"/>
                  <a:gd name="connsiteX118" fmla="*/ 754490 w 4573455"/>
                  <a:gd name="connsiteY118" fmla="*/ 71717 h 5082988"/>
                  <a:gd name="connsiteX119" fmla="*/ 835173 w 4573455"/>
                  <a:gd name="connsiteY119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811455 w 4573455"/>
                  <a:gd name="connsiteY31" fmla="*/ 3783106 h 5082988"/>
                  <a:gd name="connsiteX32" fmla="*/ 3910067 w 4573455"/>
                  <a:gd name="connsiteY32" fmla="*/ 4186517 h 5082988"/>
                  <a:gd name="connsiteX33" fmla="*/ 3793526 w 4573455"/>
                  <a:gd name="connsiteY33" fmla="*/ 4105835 h 5082988"/>
                  <a:gd name="connsiteX34" fmla="*/ 3748702 w 4573455"/>
                  <a:gd name="connsiteY34" fmla="*/ 4303059 h 5082988"/>
                  <a:gd name="connsiteX35" fmla="*/ 3425973 w 4573455"/>
                  <a:gd name="connsiteY35" fmla="*/ 4455459 h 5082988"/>
                  <a:gd name="connsiteX36" fmla="*/ 3515620 w 4573455"/>
                  <a:gd name="connsiteY36" fmla="*/ 4607859 h 5082988"/>
                  <a:gd name="connsiteX37" fmla="*/ 3560443 w 4573455"/>
                  <a:gd name="connsiteY37" fmla="*/ 4688541 h 5082988"/>
                  <a:gd name="connsiteX38" fmla="*/ 3506655 w 4573455"/>
                  <a:gd name="connsiteY38" fmla="*/ 4787153 h 5082988"/>
                  <a:gd name="connsiteX39" fmla="*/ 3614231 w 4573455"/>
                  <a:gd name="connsiteY39" fmla="*/ 4805082 h 5082988"/>
                  <a:gd name="connsiteX40" fmla="*/ 3578373 w 4573455"/>
                  <a:gd name="connsiteY40" fmla="*/ 4975412 h 5082988"/>
                  <a:gd name="connsiteX41" fmla="*/ 3425973 w 4573455"/>
                  <a:gd name="connsiteY41" fmla="*/ 4921623 h 5082988"/>
                  <a:gd name="connsiteX42" fmla="*/ 3425973 w 4573455"/>
                  <a:gd name="connsiteY42" fmla="*/ 4796117 h 5082988"/>
                  <a:gd name="connsiteX43" fmla="*/ 3291502 w 4573455"/>
                  <a:gd name="connsiteY43" fmla="*/ 4849906 h 5082988"/>
                  <a:gd name="connsiteX44" fmla="*/ 3210820 w 4573455"/>
                  <a:gd name="connsiteY44" fmla="*/ 4787153 h 5082988"/>
                  <a:gd name="connsiteX45" fmla="*/ 3121173 w 4573455"/>
                  <a:gd name="connsiteY45" fmla="*/ 4751294 h 5082988"/>
                  <a:gd name="connsiteX46" fmla="*/ 3121173 w 4573455"/>
                  <a:gd name="connsiteY46" fmla="*/ 4894729 h 5082988"/>
                  <a:gd name="connsiteX47" fmla="*/ 2789478 w 4573455"/>
                  <a:gd name="connsiteY47" fmla="*/ 4867835 h 5082988"/>
                  <a:gd name="connsiteX48" fmla="*/ 2762584 w 4573455"/>
                  <a:gd name="connsiteY48" fmla="*/ 4957482 h 5082988"/>
                  <a:gd name="connsiteX49" fmla="*/ 2708796 w 4573455"/>
                  <a:gd name="connsiteY49" fmla="*/ 4957482 h 5082988"/>
                  <a:gd name="connsiteX50" fmla="*/ 2699831 w 4573455"/>
                  <a:gd name="connsiteY50" fmla="*/ 5020235 h 5082988"/>
                  <a:gd name="connsiteX51" fmla="*/ 2448820 w 4573455"/>
                  <a:gd name="connsiteY51" fmla="*/ 5029200 h 5082988"/>
                  <a:gd name="connsiteX52" fmla="*/ 2403996 w 4573455"/>
                  <a:gd name="connsiteY52" fmla="*/ 4912659 h 5082988"/>
                  <a:gd name="connsiteX53" fmla="*/ 2296420 w 4573455"/>
                  <a:gd name="connsiteY53" fmla="*/ 4921623 h 5082988"/>
                  <a:gd name="connsiteX54" fmla="*/ 2179878 w 4573455"/>
                  <a:gd name="connsiteY54" fmla="*/ 4849906 h 5082988"/>
                  <a:gd name="connsiteX55" fmla="*/ 2179878 w 4573455"/>
                  <a:gd name="connsiteY55" fmla="*/ 5029200 h 5082988"/>
                  <a:gd name="connsiteX56" fmla="*/ 2072302 w 4573455"/>
                  <a:gd name="connsiteY56" fmla="*/ 5082988 h 5082988"/>
                  <a:gd name="connsiteX57" fmla="*/ 2036443 w 4573455"/>
                  <a:gd name="connsiteY57" fmla="*/ 5029200 h 5082988"/>
                  <a:gd name="connsiteX58" fmla="*/ 1991620 w 4573455"/>
                  <a:gd name="connsiteY58" fmla="*/ 5020235 h 5082988"/>
                  <a:gd name="connsiteX59" fmla="*/ 1982655 w 4573455"/>
                  <a:gd name="connsiteY59" fmla="*/ 4912659 h 5082988"/>
                  <a:gd name="connsiteX60" fmla="*/ 1910937 w 4573455"/>
                  <a:gd name="connsiteY60" fmla="*/ 4930588 h 5082988"/>
                  <a:gd name="connsiteX61" fmla="*/ 1866114 w 4573455"/>
                  <a:gd name="connsiteY61" fmla="*/ 4885765 h 5082988"/>
                  <a:gd name="connsiteX62" fmla="*/ 1794396 w 4573455"/>
                  <a:gd name="connsiteY62" fmla="*/ 4903694 h 5082988"/>
                  <a:gd name="connsiteX63" fmla="*/ 1390984 w 4573455"/>
                  <a:gd name="connsiteY63" fmla="*/ 4778188 h 5082988"/>
                  <a:gd name="connsiteX64" fmla="*/ 1265478 w 4573455"/>
                  <a:gd name="connsiteY64" fmla="*/ 4751294 h 5082988"/>
                  <a:gd name="connsiteX65" fmla="*/ 1265478 w 4573455"/>
                  <a:gd name="connsiteY65" fmla="*/ 4652682 h 5082988"/>
                  <a:gd name="connsiteX66" fmla="*/ 1113078 w 4573455"/>
                  <a:gd name="connsiteY66" fmla="*/ 4670612 h 5082988"/>
                  <a:gd name="connsiteX67" fmla="*/ 1139973 w 4573455"/>
                  <a:gd name="connsiteY67" fmla="*/ 4760259 h 5082988"/>
                  <a:gd name="connsiteX68" fmla="*/ 1157902 w 4573455"/>
                  <a:gd name="connsiteY68" fmla="*/ 4760259 h 5082988"/>
                  <a:gd name="connsiteX69" fmla="*/ 1157902 w 4573455"/>
                  <a:gd name="connsiteY69" fmla="*/ 4831976 h 5082988"/>
                  <a:gd name="connsiteX70" fmla="*/ 1041361 w 4573455"/>
                  <a:gd name="connsiteY70" fmla="*/ 4805082 h 5082988"/>
                  <a:gd name="connsiteX71" fmla="*/ 888961 w 4573455"/>
                  <a:gd name="connsiteY71" fmla="*/ 4840941 h 5082988"/>
                  <a:gd name="connsiteX72" fmla="*/ 790349 w 4573455"/>
                  <a:gd name="connsiteY72" fmla="*/ 4796117 h 5082988"/>
                  <a:gd name="connsiteX73" fmla="*/ 709667 w 4573455"/>
                  <a:gd name="connsiteY73" fmla="*/ 4823012 h 5082988"/>
                  <a:gd name="connsiteX74" fmla="*/ 646914 w 4573455"/>
                  <a:gd name="connsiteY74" fmla="*/ 4733365 h 5082988"/>
                  <a:gd name="connsiteX75" fmla="*/ 700702 w 4573455"/>
                  <a:gd name="connsiteY75" fmla="*/ 4491317 h 5082988"/>
                  <a:gd name="connsiteX76" fmla="*/ 808278 w 4573455"/>
                  <a:gd name="connsiteY76" fmla="*/ 4087906 h 5082988"/>
                  <a:gd name="connsiteX77" fmla="*/ 1104114 w 4573455"/>
                  <a:gd name="connsiteY77" fmla="*/ 3738282 h 5082988"/>
                  <a:gd name="connsiteX78" fmla="*/ 727596 w 4573455"/>
                  <a:gd name="connsiteY78" fmla="*/ 3612776 h 5082988"/>
                  <a:gd name="connsiteX79" fmla="*/ 673808 w 4573455"/>
                  <a:gd name="connsiteY79" fmla="*/ 3523129 h 5082988"/>
                  <a:gd name="connsiteX80" fmla="*/ 602090 w 4573455"/>
                  <a:gd name="connsiteY80" fmla="*/ 3594847 h 5082988"/>
                  <a:gd name="connsiteX81" fmla="*/ 449690 w 4573455"/>
                  <a:gd name="connsiteY81" fmla="*/ 3523129 h 5082988"/>
                  <a:gd name="connsiteX82" fmla="*/ 404867 w 4573455"/>
                  <a:gd name="connsiteY82" fmla="*/ 3496235 h 5082988"/>
                  <a:gd name="connsiteX83" fmla="*/ 369008 w 4573455"/>
                  <a:gd name="connsiteY83" fmla="*/ 3541059 h 5082988"/>
                  <a:gd name="connsiteX84" fmla="*/ 144890 w 4573455"/>
                  <a:gd name="connsiteY84" fmla="*/ 3209365 h 5082988"/>
                  <a:gd name="connsiteX85" fmla="*/ 234537 w 4573455"/>
                  <a:gd name="connsiteY85" fmla="*/ 3021106 h 5082988"/>
                  <a:gd name="connsiteX86" fmla="*/ 73173 w 4573455"/>
                  <a:gd name="connsiteY86" fmla="*/ 2904565 h 5082988"/>
                  <a:gd name="connsiteX87" fmla="*/ 171784 w 4573455"/>
                  <a:gd name="connsiteY87" fmla="*/ 2590800 h 5082988"/>
                  <a:gd name="connsiteX88" fmla="*/ 270396 w 4573455"/>
                  <a:gd name="connsiteY88" fmla="*/ 2528047 h 5082988"/>
                  <a:gd name="connsiteX89" fmla="*/ 216608 w 4573455"/>
                  <a:gd name="connsiteY89" fmla="*/ 2402541 h 5082988"/>
                  <a:gd name="connsiteX90" fmla="*/ 126961 w 4573455"/>
                  <a:gd name="connsiteY90" fmla="*/ 2402541 h 5082988"/>
                  <a:gd name="connsiteX91" fmla="*/ 198678 w 4573455"/>
                  <a:gd name="connsiteY91" fmla="*/ 2303929 h 5082988"/>
                  <a:gd name="connsiteX92" fmla="*/ 100067 w 4573455"/>
                  <a:gd name="connsiteY92" fmla="*/ 2277035 h 5082988"/>
                  <a:gd name="connsiteX93" fmla="*/ 73173 w 4573455"/>
                  <a:gd name="connsiteY93" fmla="*/ 2151529 h 5082988"/>
                  <a:gd name="connsiteX94" fmla="*/ 109031 w 4573455"/>
                  <a:gd name="connsiteY94" fmla="*/ 2106706 h 5082988"/>
                  <a:gd name="connsiteX95" fmla="*/ 109031 w 4573455"/>
                  <a:gd name="connsiteY95" fmla="*/ 2026023 h 5082988"/>
                  <a:gd name="connsiteX96" fmla="*/ 1455 w 4573455"/>
                  <a:gd name="connsiteY96" fmla="*/ 1954306 h 5082988"/>
                  <a:gd name="connsiteX97" fmla="*/ 198678 w 4573455"/>
                  <a:gd name="connsiteY97" fmla="*/ 1891553 h 5082988"/>
                  <a:gd name="connsiteX98" fmla="*/ 144890 w 4573455"/>
                  <a:gd name="connsiteY98" fmla="*/ 1855694 h 5082988"/>
                  <a:gd name="connsiteX99" fmla="*/ 216608 w 4573455"/>
                  <a:gd name="connsiteY99" fmla="*/ 1685365 h 5082988"/>
                  <a:gd name="connsiteX100" fmla="*/ 117996 w 4573455"/>
                  <a:gd name="connsiteY100" fmla="*/ 1362635 h 5082988"/>
                  <a:gd name="connsiteX101" fmla="*/ 207643 w 4573455"/>
                  <a:gd name="connsiteY101" fmla="*/ 1299882 h 5082988"/>
                  <a:gd name="connsiteX102" fmla="*/ 315220 w 4573455"/>
                  <a:gd name="connsiteY102" fmla="*/ 1389529 h 5082988"/>
                  <a:gd name="connsiteX103" fmla="*/ 467620 w 4573455"/>
                  <a:gd name="connsiteY103" fmla="*/ 1326776 h 5082988"/>
                  <a:gd name="connsiteX104" fmla="*/ 548302 w 4573455"/>
                  <a:gd name="connsiteY104" fmla="*/ 1362635 h 5082988"/>
                  <a:gd name="connsiteX105" fmla="*/ 566231 w 4573455"/>
                  <a:gd name="connsiteY105" fmla="*/ 1281953 h 5082988"/>
                  <a:gd name="connsiteX106" fmla="*/ 485549 w 4573455"/>
                  <a:gd name="connsiteY106" fmla="*/ 1237129 h 5082988"/>
                  <a:gd name="connsiteX107" fmla="*/ 620020 w 4573455"/>
                  <a:gd name="connsiteY107" fmla="*/ 1102659 h 5082988"/>
                  <a:gd name="connsiteX108" fmla="*/ 691737 w 4573455"/>
                  <a:gd name="connsiteY108" fmla="*/ 905435 h 5082988"/>
                  <a:gd name="connsiteX109" fmla="*/ 557267 w 4573455"/>
                  <a:gd name="connsiteY109" fmla="*/ 887506 h 5082988"/>
                  <a:gd name="connsiteX110" fmla="*/ 530373 w 4573455"/>
                  <a:gd name="connsiteY110" fmla="*/ 744070 h 5082988"/>
                  <a:gd name="connsiteX111" fmla="*/ 727596 w 4573455"/>
                  <a:gd name="connsiteY111" fmla="*/ 744070 h 5082988"/>
                  <a:gd name="connsiteX112" fmla="*/ 700702 w 4573455"/>
                  <a:gd name="connsiteY112" fmla="*/ 618565 h 5082988"/>
                  <a:gd name="connsiteX113" fmla="*/ 799314 w 4573455"/>
                  <a:gd name="connsiteY113" fmla="*/ 546847 h 5082988"/>
                  <a:gd name="connsiteX114" fmla="*/ 799314 w 4573455"/>
                  <a:gd name="connsiteY114" fmla="*/ 331694 h 5082988"/>
                  <a:gd name="connsiteX115" fmla="*/ 853102 w 4573455"/>
                  <a:gd name="connsiteY115" fmla="*/ 242047 h 5082988"/>
                  <a:gd name="connsiteX116" fmla="*/ 745526 w 4573455"/>
                  <a:gd name="connsiteY116" fmla="*/ 206188 h 5082988"/>
                  <a:gd name="connsiteX117" fmla="*/ 754490 w 4573455"/>
                  <a:gd name="connsiteY117" fmla="*/ 71717 h 5082988"/>
                  <a:gd name="connsiteX118" fmla="*/ 835173 w 4573455"/>
                  <a:gd name="connsiteY118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730773 w 4573455"/>
                  <a:gd name="connsiteY30" fmla="*/ 3711388 h 5082988"/>
                  <a:gd name="connsiteX31" fmla="*/ 3910067 w 4573455"/>
                  <a:gd name="connsiteY31" fmla="*/ 4186517 h 5082988"/>
                  <a:gd name="connsiteX32" fmla="*/ 3793526 w 4573455"/>
                  <a:gd name="connsiteY32" fmla="*/ 4105835 h 5082988"/>
                  <a:gd name="connsiteX33" fmla="*/ 3748702 w 4573455"/>
                  <a:gd name="connsiteY33" fmla="*/ 4303059 h 5082988"/>
                  <a:gd name="connsiteX34" fmla="*/ 3425973 w 4573455"/>
                  <a:gd name="connsiteY34" fmla="*/ 4455459 h 5082988"/>
                  <a:gd name="connsiteX35" fmla="*/ 3515620 w 4573455"/>
                  <a:gd name="connsiteY35" fmla="*/ 4607859 h 5082988"/>
                  <a:gd name="connsiteX36" fmla="*/ 3560443 w 4573455"/>
                  <a:gd name="connsiteY36" fmla="*/ 4688541 h 5082988"/>
                  <a:gd name="connsiteX37" fmla="*/ 3506655 w 4573455"/>
                  <a:gd name="connsiteY37" fmla="*/ 4787153 h 5082988"/>
                  <a:gd name="connsiteX38" fmla="*/ 3614231 w 4573455"/>
                  <a:gd name="connsiteY38" fmla="*/ 4805082 h 5082988"/>
                  <a:gd name="connsiteX39" fmla="*/ 3578373 w 4573455"/>
                  <a:gd name="connsiteY39" fmla="*/ 4975412 h 5082988"/>
                  <a:gd name="connsiteX40" fmla="*/ 3425973 w 4573455"/>
                  <a:gd name="connsiteY40" fmla="*/ 4921623 h 5082988"/>
                  <a:gd name="connsiteX41" fmla="*/ 3425973 w 4573455"/>
                  <a:gd name="connsiteY41" fmla="*/ 4796117 h 5082988"/>
                  <a:gd name="connsiteX42" fmla="*/ 3291502 w 4573455"/>
                  <a:gd name="connsiteY42" fmla="*/ 4849906 h 5082988"/>
                  <a:gd name="connsiteX43" fmla="*/ 3210820 w 4573455"/>
                  <a:gd name="connsiteY43" fmla="*/ 4787153 h 5082988"/>
                  <a:gd name="connsiteX44" fmla="*/ 3121173 w 4573455"/>
                  <a:gd name="connsiteY44" fmla="*/ 4751294 h 5082988"/>
                  <a:gd name="connsiteX45" fmla="*/ 3121173 w 4573455"/>
                  <a:gd name="connsiteY45" fmla="*/ 4894729 h 5082988"/>
                  <a:gd name="connsiteX46" fmla="*/ 2789478 w 4573455"/>
                  <a:gd name="connsiteY46" fmla="*/ 4867835 h 5082988"/>
                  <a:gd name="connsiteX47" fmla="*/ 2762584 w 4573455"/>
                  <a:gd name="connsiteY47" fmla="*/ 4957482 h 5082988"/>
                  <a:gd name="connsiteX48" fmla="*/ 2708796 w 4573455"/>
                  <a:gd name="connsiteY48" fmla="*/ 4957482 h 5082988"/>
                  <a:gd name="connsiteX49" fmla="*/ 2699831 w 4573455"/>
                  <a:gd name="connsiteY49" fmla="*/ 5020235 h 5082988"/>
                  <a:gd name="connsiteX50" fmla="*/ 2448820 w 4573455"/>
                  <a:gd name="connsiteY50" fmla="*/ 5029200 h 5082988"/>
                  <a:gd name="connsiteX51" fmla="*/ 2403996 w 4573455"/>
                  <a:gd name="connsiteY51" fmla="*/ 4912659 h 5082988"/>
                  <a:gd name="connsiteX52" fmla="*/ 2296420 w 4573455"/>
                  <a:gd name="connsiteY52" fmla="*/ 4921623 h 5082988"/>
                  <a:gd name="connsiteX53" fmla="*/ 2179878 w 4573455"/>
                  <a:gd name="connsiteY53" fmla="*/ 4849906 h 5082988"/>
                  <a:gd name="connsiteX54" fmla="*/ 2179878 w 4573455"/>
                  <a:gd name="connsiteY54" fmla="*/ 5029200 h 5082988"/>
                  <a:gd name="connsiteX55" fmla="*/ 2072302 w 4573455"/>
                  <a:gd name="connsiteY55" fmla="*/ 5082988 h 5082988"/>
                  <a:gd name="connsiteX56" fmla="*/ 2036443 w 4573455"/>
                  <a:gd name="connsiteY56" fmla="*/ 5029200 h 5082988"/>
                  <a:gd name="connsiteX57" fmla="*/ 1991620 w 4573455"/>
                  <a:gd name="connsiteY57" fmla="*/ 5020235 h 5082988"/>
                  <a:gd name="connsiteX58" fmla="*/ 1982655 w 4573455"/>
                  <a:gd name="connsiteY58" fmla="*/ 4912659 h 5082988"/>
                  <a:gd name="connsiteX59" fmla="*/ 1910937 w 4573455"/>
                  <a:gd name="connsiteY59" fmla="*/ 4930588 h 5082988"/>
                  <a:gd name="connsiteX60" fmla="*/ 1866114 w 4573455"/>
                  <a:gd name="connsiteY60" fmla="*/ 4885765 h 5082988"/>
                  <a:gd name="connsiteX61" fmla="*/ 1794396 w 4573455"/>
                  <a:gd name="connsiteY61" fmla="*/ 4903694 h 5082988"/>
                  <a:gd name="connsiteX62" fmla="*/ 1390984 w 4573455"/>
                  <a:gd name="connsiteY62" fmla="*/ 4778188 h 5082988"/>
                  <a:gd name="connsiteX63" fmla="*/ 1265478 w 4573455"/>
                  <a:gd name="connsiteY63" fmla="*/ 4751294 h 5082988"/>
                  <a:gd name="connsiteX64" fmla="*/ 1265478 w 4573455"/>
                  <a:gd name="connsiteY64" fmla="*/ 4652682 h 5082988"/>
                  <a:gd name="connsiteX65" fmla="*/ 1113078 w 4573455"/>
                  <a:gd name="connsiteY65" fmla="*/ 4670612 h 5082988"/>
                  <a:gd name="connsiteX66" fmla="*/ 1139973 w 4573455"/>
                  <a:gd name="connsiteY66" fmla="*/ 4760259 h 5082988"/>
                  <a:gd name="connsiteX67" fmla="*/ 1157902 w 4573455"/>
                  <a:gd name="connsiteY67" fmla="*/ 4760259 h 5082988"/>
                  <a:gd name="connsiteX68" fmla="*/ 1157902 w 4573455"/>
                  <a:gd name="connsiteY68" fmla="*/ 4831976 h 5082988"/>
                  <a:gd name="connsiteX69" fmla="*/ 1041361 w 4573455"/>
                  <a:gd name="connsiteY69" fmla="*/ 4805082 h 5082988"/>
                  <a:gd name="connsiteX70" fmla="*/ 888961 w 4573455"/>
                  <a:gd name="connsiteY70" fmla="*/ 4840941 h 5082988"/>
                  <a:gd name="connsiteX71" fmla="*/ 790349 w 4573455"/>
                  <a:gd name="connsiteY71" fmla="*/ 4796117 h 5082988"/>
                  <a:gd name="connsiteX72" fmla="*/ 709667 w 4573455"/>
                  <a:gd name="connsiteY72" fmla="*/ 4823012 h 5082988"/>
                  <a:gd name="connsiteX73" fmla="*/ 646914 w 4573455"/>
                  <a:gd name="connsiteY73" fmla="*/ 4733365 h 5082988"/>
                  <a:gd name="connsiteX74" fmla="*/ 700702 w 4573455"/>
                  <a:gd name="connsiteY74" fmla="*/ 4491317 h 5082988"/>
                  <a:gd name="connsiteX75" fmla="*/ 808278 w 4573455"/>
                  <a:gd name="connsiteY75" fmla="*/ 4087906 h 5082988"/>
                  <a:gd name="connsiteX76" fmla="*/ 1104114 w 4573455"/>
                  <a:gd name="connsiteY76" fmla="*/ 3738282 h 5082988"/>
                  <a:gd name="connsiteX77" fmla="*/ 727596 w 4573455"/>
                  <a:gd name="connsiteY77" fmla="*/ 3612776 h 5082988"/>
                  <a:gd name="connsiteX78" fmla="*/ 673808 w 4573455"/>
                  <a:gd name="connsiteY78" fmla="*/ 3523129 h 5082988"/>
                  <a:gd name="connsiteX79" fmla="*/ 602090 w 4573455"/>
                  <a:gd name="connsiteY79" fmla="*/ 3594847 h 5082988"/>
                  <a:gd name="connsiteX80" fmla="*/ 449690 w 4573455"/>
                  <a:gd name="connsiteY80" fmla="*/ 3523129 h 5082988"/>
                  <a:gd name="connsiteX81" fmla="*/ 404867 w 4573455"/>
                  <a:gd name="connsiteY81" fmla="*/ 3496235 h 5082988"/>
                  <a:gd name="connsiteX82" fmla="*/ 369008 w 4573455"/>
                  <a:gd name="connsiteY82" fmla="*/ 3541059 h 5082988"/>
                  <a:gd name="connsiteX83" fmla="*/ 144890 w 4573455"/>
                  <a:gd name="connsiteY83" fmla="*/ 3209365 h 5082988"/>
                  <a:gd name="connsiteX84" fmla="*/ 234537 w 4573455"/>
                  <a:gd name="connsiteY84" fmla="*/ 3021106 h 5082988"/>
                  <a:gd name="connsiteX85" fmla="*/ 73173 w 4573455"/>
                  <a:gd name="connsiteY85" fmla="*/ 2904565 h 5082988"/>
                  <a:gd name="connsiteX86" fmla="*/ 171784 w 4573455"/>
                  <a:gd name="connsiteY86" fmla="*/ 2590800 h 5082988"/>
                  <a:gd name="connsiteX87" fmla="*/ 270396 w 4573455"/>
                  <a:gd name="connsiteY87" fmla="*/ 2528047 h 5082988"/>
                  <a:gd name="connsiteX88" fmla="*/ 216608 w 4573455"/>
                  <a:gd name="connsiteY88" fmla="*/ 2402541 h 5082988"/>
                  <a:gd name="connsiteX89" fmla="*/ 126961 w 4573455"/>
                  <a:gd name="connsiteY89" fmla="*/ 2402541 h 5082988"/>
                  <a:gd name="connsiteX90" fmla="*/ 198678 w 4573455"/>
                  <a:gd name="connsiteY90" fmla="*/ 2303929 h 5082988"/>
                  <a:gd name="connsiteX91" fmla="*/ 100067 w 4573455"/>
                  <a:gd name="connsiteY91" fmla="*/ 2277035 h 5082988"/>
                  <a:gd name="connsiteX92" fmla="*/ 73173 w 4573455"/>
                  <a:gd name="connsiteY92" fmla="*/ 2151529 h 5082988"/>
                  <a:gd name="connsiteX93" fmla="*/ 109031 w 4573455"/>
                  <a:gd name="connsiteY93" fmla="*/ 2106706 h 5082988"/>
                  <a:gd name="connsiteX94" fmla="*/ 109031 w 4573455"/>
                  <a:gd name="connsiteY94" fmla="*/ 2026023 h 5082988"/>
                  <a:gd name="connsiteX95" fmla="*/ 1455 w 4573455"/>
                  <a:gd name="connsiteY95" fmla="*/ 1954306 h 5082988"/>
                  <a:gd name="connsiteX96" fmla="*/ 198678 w 4573455"/>
                  <a:gd name="connsiteY96" fmla="*/ 1891553 h 5082988"/>
                  <a:gd name="connsiteX97" fmla="*/ 144890 w 4573455"/>
                  <a:gd name="connsiteY97" fmla="*/ 1855694 h 5082988"/>
                  <a:gd name="connsiteX98" fmla="*/ 216608 w 4573455"/>
                  <a:gd name="connsiteY98" fmla="*/ 1685365 h 5082988"/>
                  <a:gd name="connsiteX99" fmla="*/ 117996 w 4573455"/>
                  <a:gd name="connsiteY99" fmla="*/ 1362635 h 5082988"/>
                  <a:gd name="connsiteX100" fmla="*/ 207643 w 4573455"/>
                  <a:gd name="connsiteY100" fmla="*/ 1299882 h 5082988"/>
                  <a:gd name="connsiteX101" fmla="*/ 315220 w 4573455"/>
                  <a:gd name="connsiteY101" fmla="*/ 1389529 h 5082988"/>
                  <a:gd name="connsiteX102" fmla="*/ 467620 w 4573455"/>
                  <a:gd name="connsiteY102" fmla="*/ 1326776 h 5082988"/>
                  <a:gd name="connsiteX103" fmla="*/ 548302 w 4573455"/>
                  <a:gd name="connsiteY103" fmla="*/ 1362635 h 5082988"/>
                  <a:gd name="connsiteX104" fmla="*/ 566231 w 4573455"/>
                  <a:gd name="connsiteY104" fmla="*/ 1281953 h 5082988"/>
                  <a:gd name="connsiteX105" fmla="*/ 485549 w 4573455"/>
                  <a:gd name="connsiteY105" fmla="*/ 1237129 h 5082988"/>
                  <a:gd name="connsiteX106" fmla="*/ 620020 w 4573455"/>
                  <a:gd name="connsiteY106" fmla="*/ 1102659 h 5082988"/>
                  <a:gd name="connsiteX107" fmla="*/ 691737 w 4573455"/>
                  <a:gd name="connsiteY107" fmla="*/ 905435 h 5082988"/>
                  <a:gd name="connsiteX108" fmla="*/ 557267 w 4573455"/>
                  <a:gd name="connsiteY108" fmla="*/ 887506 h 5082988"/>
                  <a:gd name="connsiteX109" fmla="*/ 530373 w 4573455"/>
                  <a:gd name="connsiteY109" fmla="*/ 744070 h 5082988"/>
                  <a:gd name="connsiteX110" fmla="*/ 727596 w 4573455"/>
                  <a:gd name="connsiteY110" fmla="*/ 744070 h 5082988"/>
                  <a:gd name="connsiteX111" fmla="*/ 700702 w 4573455"/>
                  <a:gd name="connsiteY111" fmla="*/ 618565 h 5082988"/>
                  <a:gd name="connsiteX112" fmla="*/ 799314 w 4573455"/>
                  <a:gd name="connsiteY112" fmla="*/ 546847 h 5082988"/>
                  <a:gd name="connsiteX113" fmla="*/ 799314 w 4573455"/>
                  <a:gd name="connsiteY113" fmla="*/ 331694 h 5082988"/>
                  <a:gd name="connsiteX114" fmla="*/ 853102 w 4573455"/>
                  <a:gd name="connsiteY114" fmla="*/ 242047 h 5082988"/>
                  <a:gd name="connsiteX115" fmla="*/ 745526 w 4573455"/>
                  <a:gd name="connsiteY115" fmla="*/ 206188 h 5082988"/>
                  <a:gd name="connsiteX116" fmla="*/ 754490 w 4573455"/>
                  <a:gd name="connsiteY116" fmla="*/ 71717 h 5082988"/>
                  <a:gd name="connsiteX117" fmla="*/ 835173 w 4573455"/>
                  <a:gd name="connsiteY117" fmla="*/ 0 h 5082988"/>
                  <a:gd name="connsiteX0" fmla="*/ 4573455 w 4573455"/>
                  <a:gd name="connsiteY0" fmla="*/ 2241176 h 5082988"/>
                  <a:gd name="connsiteX1" fmla="*/ 4456914 w 4573455"/>
                  <a:gd name="connsiteY1" fmla="*/ 2259106 h 5082988"/>
                  <a:gd name="connsiteX2" fmla="*/ 4430020 w 4573455"/>
                  <a:gd name="connsiteY2" fmla="*/ 2303929 h 5082988"/>
                  <a:gd name="connsiteX3" fmla="*/ 4340373 w 4573455"/>
                  <a:gd name="connsiteY3" fmla="*/ 2232212 h 5082988"/>
                  <a:gd name="connsiteX4" fmla="*/ 4340373 w 4573455"/>
                  <a:gd name="connsiteY4" fmla="*/ 2151529 h 5082988"/>
                  <a:gd name="connsiteX5" fmla="*/ 4179008 w 4573455"/>
                  <a:gd name="connsiteY5" fmla="*/ 2097741 h 5082988"/>
                  <a:gd name="connsiteX6" fmla="*/ 4179008 w 4573455"/>
                  <a:gd name="connsiteY6" fmla="*/ 2196353 h 5082988"/>
                  <a:gd name="connsiteX7" fmla="*/ 4259690 w 4573455"/>
                  <a:gd name="connsiteY7" fmla="*/ 2205317 h 5082988"/>
                  <a:gd name="connsiteX8" fmla="*/ 3999714 w 4573455"/>
                  <a:gd name="connsiteY8" fmla="*/ 2321859 h 5082988"/>
                  <a:gd name="connsiteX9" fmla="*/ 3990749 w 4573455"/>
                  <a:gd name="connsiteY9" fmla="*/ 2366682 h 5082988"/>
                  <a:gd name="connsiteX10" fmla="*/ 3838349 w 4573455"/>
                  <a:gd name="connsiteY10" fmla="*/ 2384612 h 5082988"/>
                  <a:gd name="connsiteX11" fmla="*/ 3811455 w 4573455"/>
                  <a:gd name="connsiteY11" fmla="*/ 2465294 h 5082988"/>
                  <a:gd name="connsiteX12" fmla="*/ 3712843 w 4573455"/>
                  <a:gd name="connsiteY12" fmla="*/ 2420470 h 5082988"/>
                  <a:gd name="connsiteX13" fmla="*/ 3712843 w 4573455"/>
                  <a:gd name="connsiteY13" fmla="*/ 2501153 h 5082988"/>
                  <a:gd name="connsiteX14" fmla="*/ 3614231 w 4573455"/>
                  <a:gd name="connsiteY14" fmla="*/ 2501153 h 5082988"/>
                  <a:gd name="connsiteX15" fmla="*/ 3551478 w 4573455"/>
                  <a:gd name="connsiteY15" fmla="*/ 2563906 h 5082988"/>
                  <a:gd name="connsiteX16" fmla="*/ 3551478 w 4573455"/>
                  <a:gd name="connsiteY16" fmla="*/ 2653553 h 5082988"/>
                  <a:gd name="connsiteX17" fmla="*/ 3488726 w 4573455"/>
                  <a:gd name="connsiteY17" fmla="*/ 2653553 h 5082988"/>
                  <a:gd name="connsiteX18" fmla="*/ 3479761 w 4573455"/>
                  <a:gd name="connsiteY18" fmla="*/ 2581835 h 5082988"/>
                  <a:gd name="connsiteX19" fmla="*/ 3372184 w 4573455"/>
                  <a:gd name="connsiteY19" fmla="*/ 2653553 h 5082988"/>
                  <a:gd name="connsiteX20" fmla="*/ 3273573 w 4573455"/>
                  <a:gd name="connsiteY20" fmla="*/ 2644588 h 5082988"/>
                  <a:gd name="connsiteX21" fmla="*/ 3219784 w 4573455"/>
                  <a:gd name="connsiteY21" fmla="*/ 2832847 h 5082988"/>
                  <a:gd name="connsiteX22" fmla="*/ 3112208 w 4573455"/>
                  <a:gd name="connsiteY22" fmla="*/ 2707341 h 5082988"/>
                  <a:gd name="connsiteX23" fmla="*/ 3085314 w 4573455"/>
                  <a:gd name="connsiteY23" fmla="*/ 2743200 h 5082988"/>
                  <a:gd name="connsiteX24" fmla="*/ 3148067 w 4573455"/>
                  <a:gd name="connsiteY24" fmla="*/ 2886635 h 5082988"/>
                  <a:gd name="connsiteX25" fmla="*/ 3327361 w 4573455"/>
                  <a:gd name="connsiteY25" fmla="*/ 3030070 h 5082988"/>
                  <a:gd name="connsiteX26" fmla="*/ 3264608 w 4573455"/>
                  <a:gd name="connsiteY26" fmla="*/ 3164541 h 5082988"/>
                  <a:gd name="connsiteX27" fmla="*/ 3345290 w 4573455"/>
                  <a:gd name="connsiteY27" fmla="*/ 3334870 h 5082988"/>
                  <a:gd name="connsiteX28" fmla="*/ 3443902 w 4573455"/>
                  <a:gd name="connsiteY28" fmla="*/ 3505200 h 5082988"/>
                  <a:gd name="connsiteX29" fmla="*/ 3533549 w 4573455"/>
                  <a:gd name="connsiteY29" fmla="*/ 3496235 h 5082988"/>
                  <a:gd name="connsiteX30" fmla="*/ 3910067 w 4573455"/>
                  <a:gd name="connsiteY30" fmla="*/ 4186517 h 5082988"/>
                  <a:gd name="connsiteX31" fmla="*/ 3793526 w 4573455"/>
                  <a:gd name="connsiteY31" fmla="*/ 4105835 h 5082988"/>
                  <a:gd name="connsiteX32" fmla="*/ 3748702 w 4573455"/>
                  <a:gd name="connsiteY32" fmla="*/ 4303059 h 5082988"/>
                  <a:gd name="connsiteX33" fmla="*/ 3425973 w 4573455"/>
                  <a:gd name="connsiteY33" fmla="*/ 4455459 h 5082988"/>
                  <a:gd name="connsiteX34" fmla="*/ 3515620 w 4573455"/>
                  <a:gd name="connsiteY34" fmla="*/ 4607859 h 5082988"/>
                  <a:gd name="connsiteX35" fmla="*/ 3560443 w 4573455"/>
                  <a:gd name="connsiteY35" fmla="*/ 4688541 h 5082988"/>
                  <a:gd name="connsiteX36" fmla="*/ 3506655 w 4573455"/>
                  <a:gd name="connsiteY36" fmla="*/ 4787153 h 5082988"/>
                  <a:gd name="connsiteX37" fmla="*/ 3614231 w 4573455"/>
                  <a:gd name="connsiteY37" fmla="*/ 4805082 h 5082988"/>
                  <a:gd name="connsiteX38" fmla="*/ 3578373 w 4573455"/>
                  <a:gd name="connsiteY38" fmla="*/ 4975412 h 5082988"/>
                  <a:gd name="connsiteX39" fmla="*/ 3425973 w 4573455"/>
                  <a:gd name="connsiteY39" fmla="*/ 4921623 h 5082988"/>
                  <a:gd name="connsiteX40" fmla="*/ 3425973 w 4573455"/>
                  <a:gd name="connsiteY40" fmla="*/ 4796117 h 5082988"/>
                  <a:gd name="connsiteX41" fmla="*/ 3291502 w 4573455"/>
                  <a:gd name="connsiteY41" fmla="*/ 4849906 h 5082988"/>
                  <a:gd name="connsiteX42" fmla="*/ 3210820 w 4573455"/>
                  <a:gd name="connsiteY42" fmla="*/ 4787153 h 5082988"/>
                  <a:gd name="connsiteX43" fmla="*/ 3121173 w 4573455"/>
                  <a:gd name="connsiteY43" fmla="*/ 4751294 h 5082988"/>
                  <a:gd name="connsiteX44" fmla="*/ 3121173 w 4573455"/>
                  <a:gd name="connsiteY44" fmla="*/ 4894729 h 5082988"/>
                  <a:gd name="connsiteX45" fmla="*/ 2789478 w 4573455"/>
                  <a:gd name="connsiteY45" fmla="*/ 4867835 h 5082988"/>
                  <a:gd name="connsiteX46" fmla="*/ 2762584 w 4573455"/>
                  <a:gd name="connsiteY46" fmla="*/ 4957482 h 5082988"/>
                  <a:gd name="connsiteX47" fmla="*/ 2708796 w 4573455"/>
                  <a:gd name="connsiteY47" fmla="*/ 4957482 h 5082988"/>
                  <a:gd name="connsiteX48" fmla="*/ 2699831 w 4573455"/>
                  <a:gd name="connsiteY48" fmla="*/ 5020235 h 5082988"/>
                  <a:gd name="connsiteX49" fmla="*/ 2448820 w 4573455"/>
                  <a:gd name="connsiteY49" fmla="*/ 5029200 h 5082988"/>
                  <a:gd name="connsiteX50" fmla="*/ 2403996 w 4573455"/>
                  <a:gd name="connsiteY50" fmla="*/ 4912659 h 5082988"/>
                  <a:gd name="connsiteX51" fmla="*/ 2296420 w 4573455"/>
                  <a:gd name="connsiteY51" fmla="*/ 4921623 h 5082988"/>
                  <a:gd name="connsiteX52" fmla="*/ 2179878 w 4573455"/>
                  <a:gd name="connsiteY52" fmla="*/ 4849906 h 5082988"/>
                  <a:gd name="connsiteX53" fmla="*/ 2179878 w 4573455"/>
                  <a:gd name="connsiteY53" fmla="*/ 5029200 h 5082988"/>
                  <a:gd name="connsiteX54" fmla="*/ 2072302 w 4573455"/>
                  <a:gd name="connsiteY54" fmla="*/ 5082988 h 5082988"/>
                  <a:gd name="connsiteX55" fmla="*/ 2036443 w 4573455"/>
                  <a:gd name="connsiteY55" fmla="*/ 5029200 h 5082988"/>
                  <a:gd name="connsiteX56" fmla="*/ 1991620 w 4573455"/>
                  <a:gd name="connsiteY56" fmla="*/ 5020235 h 5082988"/>
                  <a:gd name="connsiteX57" fmla="*/ 1982655 w 4573455"/>
                  <a:gd name="connsiteY57" fmla="*/ 4912659 h 5082988"/>
                  <a:gd name="connsiteX58" fmla="*/ 1910937 w 4573455"/>
                  <a:gd name="connsiteY58" fmla="*/ 4930588 h 5082988"/>
                  <a:gd name="connsiteX59" fmla="*/ 1866114 w 4573455"/>
                  <a:gd name="connsiteY59" fmla="*/ 4885765 h 5082988"/>
                  <a:gd name="connsiteX60" fmla="*/ 1794396 w 4573455"/>
                  <a:gd name="connsiteY60" fmla="*/ 4903694 h 5082988"/>
                  <a:gd name="connsiteX61" fmla="*/ 1390984 w 4573455"/>
                  <a:gd name="connsiteY61" fmla="*/ 4778188 h 5082988"/>
                  <a:gd name="connsiteX62" fmla="*/ 1265478 w 4573455"/>
                  <a:gd name="connsiteY62" fmla="*/ 4751294 h 5082988"/>
                  <a:gd name="connsiteX63" fmla="*/ 1265478 w 4573455"/>
                  <a:gd name="connsiteY63" fmla="*/ 4652682 h 5082988"/>
                  <a:gd name="connsiteX64" fmla="*/ 1113078 w 4573455"/>
                  <a:gd name="connsiteY64" fmla="*/ 4670612 h 5082988"/>
                  <a:gd name="connsiteX65" fmla="*/ 1139973 w 4573455"/>
                  <a:gd name="connsiteY65" fmla="*/ 4760259 h 5082988"/>
                  <a:gd name="connsiteX66" fmla="*/ 1157902 w 4573455"/>
                  <a:gd name="connsiteY66" fmla="*/ 4760259 h 5082988"/>
                  <a:gd name="connsiteX67" fmla="*/ 1157902 w 4573455"/>
                  <a:gd name="connsiteY67" fmla="*/ 4831976 h 5082988"/>
                  <a:gd name="connsiteX68" fmla="*/ 1041361 w 4573455"/>
                  <a:gd name="connsiteY68" fmla="*/ 4805082 h 5082988"/>
                  <a:gd name="connsiteX69" fmla="*/ 888961 w 4573455"/>
                  <a:gd name="connsiteY69" fmla="*/ 4840941 h 5082988"/>
                  <a:gd name="connsiteX70" fmla="*/ 790349 w 4573455"/>
                  <a:gd name="connsiteY70" fmla="*/ 4796117 h 5082988"/>
                  <a:gd name="connsiteX71" fmla="*/ 709667 w 4573455"/>
                  <a:gd name="connsiteY71" fmla="*/ 4823012 h 5082988"/>
                  <a:gd name="connsiteX72" fmla="*/ 646914 w 4573455"/>
                  <a:gd name="connsiteY72" fmla="*/ 4733365 h 5082988"/>
                  <a:gd name="connsiteX73" fmla="*/ 700702 w 4573455"/>
                  <a:gd name="connsiteY73" fmla="*/ 4491317 h 5082988"/>
                  <a:gd name="connsiteX74" fmla="*/ 808278 w 4573455"/>
                  <a:gd name="connsiteY74" fmla="*/ 4087906 h 5082988"/>
                  <a:gd name="connsiteX75" fmla="*/ 1104114 w 4573455"/>
                  <a:gd name="connsiteY75" fmla="*/ 3738282 h 5082988"/>
                  <a:gd name="connsiteX76" fmla="*/ 727596 w 4573455"/>
                  <a:gd name="connsiteY76" fmla="*/ 3612776 h 5082988"/>
                  <a:gd name="connsiteX77" fmla="*/ 673808 w 4573455"/>
                  <a:gd name="connsiteY77" fmla="*/ 3523129 h 5082988"/>
                  <a:gd name="connsiteX78" fmla="*/ 602090 w 4573455"/>
                  <a:gd name="connsiteY78" fmla="*/ 3594847 h 5082988"/>
                  <a:gd name="connsiteX79" fmla="*/ 449690 w 4573455"/>
                  <a:gd name="connsiteY79" fmla="*/ 3523129 h 5082988"/>
                  <a:gd name="connsiteX80" fmla="*/ 404867 w 4573455"/>
                  <a:gd name="connsiteY80" fmla="*/ 3496235 h 5082988"/>
                  <a:gd name="connsiteX81" fmla="*/ 369008 w 4573455"/>
                  <a:gd name="connsiteY81" fmla="*/ 3541059 h 5082988"/>
                  <a:gd name="connsiteX82" fmla="*/ 144890 w 4573455"/>
                  <a:gd name="connsiteY82" fmla="*/ 3209365 h 5082988"/>
                  <a:gd name="connsiteX83" fmla="*/ 234537 w 4573455"/>
                  <a:gd name="connsiteY83" fmla="*/ 3021106 h 5082988"/>
                  <a:gd name="connsiteX84" fmla="*/ 73173 w 4573455"/>
                  <a:gd name="connsiteY84" fmla="*/ 2904565 h 5082988"/>
                  <a:gd name="connsiteX85" fmla="*/ 171784 w 4573455"/>
                  <a:gd name="connsiteY85" fmla="*/ 2590800 h 5082988"/>
                  <a:gd name="connsiteX86" fmla="*/ 270396 w 4573455"/>
                  <a:gd name="connsiteY86" fmla="*/ 2528047 h 5082988"/>
                  <a:gd name="connsiteX87" fmla="*/ 216608 w 4573455"/>
                  <a:gd name="connsiteY87" fmla="*/ 2402541 h 5082988"/>
                  <a:gd name="connsiteX88" fmla="*/ 126961 w 4573455"/>
                  <a:gd name="connsiteY88" fmla="*/ 2402541 h 5082988"/>
                  <a:gd name="connsiteX89" fmla="*/ 198678 w 4573455"/>
                  <a:gd name="connsiteY89" fmla="*/ 2303929 h 5082988"/>
                  <a:gd name="connsiteX90" fmla="*/ 100067 w 4573455"/>
                  <a:gd name="connsiteY90" fmla="*/ 2277035 h 5082988"/>
                  <a:gd name="connsiteX91" fmla="*/ 73173 w 4573455"/>
                  <a:gd name="connsiteY91" fmla="*/ 2151529 h 5082988"/>
                  <a:gd name="connsiteX92" fmla="*/ 109031 w 4573455"/>
                  <a:gd name="connsiteY92" fmla="*/ 2106706 h 5082988"/>
                  <a:gd name="connsiteX93" fmla="*/ 109031 w 4573455"/>
                  <a:gd name="connsiteY93" fmla="*/ 2026023 h 5082988"/>
                  <a:gd name="connsiteX94" fmla="*/ 1455 w 4573455"/>
                  <a:gd name="connsiteY94" fmla="*/ 1954306 h 5082988"/>
                  <a:gd name="connsiteX95" fmla="*/ 198678 w 4573455"/>
                  <a:gd name="connsiteY95" fmla="*/ 1891553 h 5082988"/>
                  <a:gd name="connsiteX96" fmla="*/ 144890 w 4573455"/>
                  <a:gd name="connsiteY96" fmla="*/ 1855694 h 5082988"/>
                  <a:gd name="connsiteX97" fmla="*/ 216608 w 4573455"/>
                  <a:gd name="connsiteY97" fmla="*/ 1685365 h 5082988"/>
                  <a:gd name="connsiteX98" fmla="*/ 117996 w 4573455"/>
                  <a:gd name="connsiteY98" fmla="*/ 1362635 h 5082988"/>
                  <a:gd name="connsiteX99" fmla="*/ 207643 w 4573455"/>
                  <a:gd name="connsiteY99" fmla="*/ 1299882 h 5082988"/>
                  <a:gd name="connsiteX100" fmla="*/ 315220 w 4573455"/>
                  <a:gd name="connsiteY100" fmla="*/ 1389529 h 5082988"/>
                  <a:gd name="connsiteX101" fmla="*/ 467620 w 4573455"/>
                  <a:gd name="connsiteY101" fmla="*/ 1326776 h 5082988"/>
                  <a:gd name="connsiteX102" fmla="*/ 548302 w 4573455"/>
                  <a:gd name="connsiteY102" fmla="*/ 1362635 h 5082988"/>
                  <a:gd name="connsiteX103" fmla="*/ 566231 w 4573455"/>
                  <a:gd name="connsiteY103" fmla="*/ 1281953 h 5082988"/>
                  <a:gd name="connsiteX104" fmla="*/ 485549 w 4573455"/>
                  <a:gd name="connsiteY104" fmla="*/ 1237129 h 5082988"/>
                  <a:gd name="connsiteX105" fmla="*/ 620020 w 4573455"/>
                  <a:gd name="connsiteY105" fmla="*/ 1102659 h 5082988"/>
                  <a:gd name="connsiteX106" fmla="*/ 691737 w 4573455"/>
                  <a:gd name="connsiteY106" fmla="*/ 905435 h 5082988"/>
                  <a:gd name="connsiteX107" fmla="*/ 557267 w 4573455"/>
                  <a:gd name="connsiteY107" fmla="*/ 887506 h 5082988"/>
                  <a:gd name="connsiteX108" fmla="*/ 530373 w 4573455"/>
                  <a:gd name="connsiteY108" fmla="*/ 744070 h 5082988"/>
                  <a:gd name="connsiteX109" fmla="*/ 727596 w 4573455"/>
                  <a:gd name="connsiteY109" fmla="*/ 744070 h 5082988"/>
                  <a:gd name="connsiteX110" fmla="*/ 700702 w 4573455"/>
                  <a:gd name="connsiteY110" fmla="*/ 618565 h 5082988"/>
                  <a:gd name="connsiteX111" fmla="*/ 799314 w 4573455"/>
                  <a:gd name="connsiteY111" fmla="*/ 546847 h 5082988"/>
                  <a:gd name="connsiteX112" fmla="*/ 799314 w 4573455"/>
                  <a:gd name="connsiteY112" fmla="*/ 331694 h 5082988"/>
                  <a:gd name="connsiteX113" fmla="*/ 853102 w 4573455"/>
                  <a:gd name="connsiteY113" fmla="*/ 242047 h 5082988"/>
                  <a:gd name="connsiteX114" fmla="*/ 745526 w 4573455"/>
                  <a:gd name="connsiteY114" fmla="*/ 206188 h 5082988"/>
                  <a:gd name="connsiteX115" fmla="*/ 754490 w 4573455"/>
                  <a:gd name="connsiteY115" fmla="*/ 71717 h 5082988"/>
                  <a:gd name="connsiteX116" fmla="*/ 835173 w 4573455"/>
                  <a:gd name="connsiteY116" fmla="*/ 0 h 5082988"/>
                  <a:gd name="connsiteX0" fmla="*/ 4456914 w 4456914"/>
                  <a:gd name="connsiteY0" fmla="*/ 2259106 h 5082988"/>
                  <a:gd name="connsiteX1" fmla="*/ 4430020 w 4456914"/>
                  <a:gd name="connsiteY1" fmla="*/ 2303929 h 5082988"/>
                  <a:gd name="connsiteX2" fmla="*/ 4340373 w 4456914"/>
                  <a:gd name="connsiteY2" fmla="*/ 2232212 h 5082988"/>
                  <a:gd name="connsiteX3" fmla="*/ 4340373 w 4456914"/>
                  <a:gd name="connsiteY3" fmla="*/ 2151529 h 5082988"/>
                  <a:gd name="connsiteX4" fmla="*/ 4179008 w 4456914"/>
                  <a:gd name="connsiteY4" fmla="*/ 2097741 h 5082988"/>
                  <a:gd name="connsiteX5" fmla="*/ 4179008 w 4456914"/>
                  <a:gd name="connsiteY5" fmla="*/ 2196353 h 5082988"/>
                  <a:gd name="connsiteX6" fmla="*/ 4259690 w 4456914"/>
                  <a:gd name="connsiteY6" fmla="*/ 2205317 h 5082988"/>
                  <a:gd name="connsiteX7" fmla="*/ 3999714 w 4456914"/>
                  <a:gd name="connsiteY7" fmla="*/ 2321859 h 5082988"/>
                  <a:gd name="connsiteX8" fmla="*/ 3990749 w 4456914"/>
                  <a:gd name="connsiteY8" fmla="*/ 2366682 h 5082988"/>
                  <a:gd name="connsiteX9" fmla="*/ 3838349 w 4456914"/>
                  <a:gd name="connsiteY9" fmla="*/ 2384612 h 5082988"/>
                  <a:gd name="connsiteX10" fmla="*/ 3811455 w 4456914"/>
                  <a:gd name="connsiteY10" fmla="*/ 2465294 h 5082988"/>
                  <a:gd name="connsiteX11" fmla="*/ 3712843 w 4456914"/>
                  <a:gd name="connsiteY11" fmla="*/ 2420470 h 5082988"/>
                  <a:gd name="connsiteX12" fmla="*/ 3712843 w 4456914"/>
                  <a:gd name="connsiteY12" fmla="*/ 2501153 h 5082988"/>
                  <a:gd name="connsiteX13" fmla="*/ 3614231 w 4456914"/>
                  <a:gd name="connsiteY13" fmla="*/ 2501153 h 5082988"/>
                  <a:gd name="connsiteX14" fmla="*/ 3551478 w 4456914"/>
                  <a:gd name="connsiteY14" fmla="*/ 2563906 h 5082988"/>
                  <a:gd name="connsiteX15" fmla="*/ 3551478 w 4456914"/>
                  <a:gd name="connsiteY15" fmla="*/ 2653553 h 5082988"/>
                  <a:gd name="connsiteX16" fmla="*/ 3488726 w 4456914"/>
                  <a:gd name="connsiteY16" fmla="*/ 2653553 h 5082988"/>
                  <a:gd name="connsiteX17" fmla="*/ 3479761 w 4456914"/>
                  <a:gd name="connsiteY17" fmla="*/ 2581835 h 5082988"/>
                  <a:gd name="connsiteX18" fmla="*/ 3372184 w 4456914"/>
                  <a:gd name="connsiteY18" fmla="*/ 2653553 h 5082988"/>
                  <a:gd name="connsiteX19" fmla="*/ 3273573 w 4456914"/>
                  <a:gd name="connsiteY19" fmla="*/ 2644588 h 5082988"/>
                  <a:gd name="connsiteX20" fmla="*/ 3219784 w 4456914"/>
                  <a:gd name="connsiteY20" fmla="*/ 2832847 h 5082988"/>
                  <a:gd name="connsiteX21" fmla="*/ 3112208 w 4456914"/>
                  <a:gd name="connsiteY21" fmla="*/ 2707341 h 5082988"/>
                  <a:gd name="connsiteX22" fmla="*/ 3085314 w 4456914"/>
                  <a:gd name="connsiteY22" fmla="*/ 2743200 h 5082988"/>
                  <a:gd name="connsiteX23" fmla="*/ 3148067 w 4456914"/>
                  <a:gd name="connsiteY23" fmla="*/ 2886635 h 5082988"/>
                  <a:gd name="connsiteX24" fmla="*/ 3327361 w 4456914"/>
                  <a:gd name="connsiteY24" fmla="*/ 3030070 h 5082988"/>
                  <a:gd name="connsiteX25" fmla="*/ 3264608 w 4456914"/>
                  <a:gd name="connsiteY25" fmla="*/ 3164541 h 5082988"/>
                  <a:gd name="connsiteX26" fmla="*/ 3345290 w 4456914"/>
                  <a:gd name="connsiteY26" fmla="*/ 3334870 h 5082988"/>
                  <a:gd name="connsiteX27" fmla="*/ 3443902 w 4456914"/>
                  <a:gd name="connsiteY27" fmla="*/ 3505200 h 5082988"/>
                  <a:gd name="connsiteX28" fmla="*/ 3533549 w 4456914"/>
                  <a:gd name="connsiteY28" fmla="*/ 3496235 h 5082988"/>
                  <a:gd name="connsiteX29" fmla="*/ 3910067 w 4456914"/>
                  <a:gd name="connsiteY29" fmla="*/ 4186517 h 5082988"/>
                  <a:gd name="connsiteX30" fmla="*/ 3793526 w 4456914"/>
                  <a:gd name="connsiteY30" fmla="*/ 4105835 h 5082988"/>
                  <a:gd name="connsiteX31" fmla="*/ 3748702 w 4456914"/>
                  <a:gd name="connsiteY31" fmla="*/ 4303059 h 5082988"/>
                  <a:gd name="connsiteX32" fmla="*/ 3425973 w 4456914"/>
                  <a:gd name="connsiteY32" fmla="*/ 4455459 h 5082988"/>
                  <a:gd name="connsiteX33" fmla="*/ 3515620 w 4456914"/>
                  <a:gd name="connsiteY33" fmla="*/ 4607859 h 5082988"/>
                  <a:gd name="connsiteX34" fmla="*/ 3560443 w 4456914"/>
                  <a:gd name="connsiteY34" fmla="*/ 4688541 h 5082988"/>
                  <a:gd name="connsiteX35" fmla="*/ 3506655 w 4456914"/>
                  <a:gd name="connsiteY35" fmla="*/ 4787153 h 5082988"/>
                  <a:gd name="connsiteX36" fmla="*/ 3614231 w 4456914"/>
                  <a:gd name="connsiteY36" fmla="*/ 4805082 h 5082988"/>
                  <a:gd name="connsiteX37" fmla="*/ 3578373 w 4456914"/>
                  <a:gd name="connsiteY37" fmla="*/ 4975412 h 5082988"/>
                  <a:gd name="connsiteX38" fmla="*/ 3425973 w 4456914"/>
                  <a:gd name="connsiteY38" fmla="*/ 4921623 h 5082988"/>
                  <a:gd name="connsiteX39" fmla="*/ 3425973 w 4456914"/>
                  <a:gd name="connsiteY39" fmla="*/ 4796117 h 5082988"/>
                  <a:gd name="connsiteX40" fmla="*/ 3291502 w 4456914"/>
                  <a:gd name="connsiteY40" fmla="*/ 4849906 h 5082988"/>
                  <a:gd name="connsiteX41" fmla="*/ 3210820 w 4456914"/>
                  <a:gd name="connsiteY41" fmla="*/ 4787153 h 5082988"/>
                  <a:gd name="connsiteX42" fmla="*/ 3121173 w 4456914"/>
                  <a:gd name="connsiteY42" fmla="*/ 4751294 h 5082988"/>
                  <a:gd name="connsiteX43" fmla="*/ 3121173 w 4456914"/>
                  <a:gd name="connsiteY43" fmla="*/ 4894729 h 5082988"/>
                  <a:gd name="connsiteX44" fmla="*/ 2789478 w 4456914"/>
                  <a:gd name="connsiteY44" fmla="*/ 4867835 h 5082988"/>
                  <a:gd name="connsiteX45" fmla="*/ 2762584 w 4456914"/>
                  <a:gd name="connsiteY45" fmla="*/ 4957482 h 5082988"/>
                  <a:gd name="connsiteX46" fmla="*/ 2708796 w 4456914"/>
                  <a:gd name="connsiteY46" fmla="*/ 4957482 h 5082988"/>
                  <a:gd name="connsiteX47" fmla="*/ 2699831 w 4456914"/>
                  <a:gd name="connsiteY47" fmla="*/ 5020235 h 5082988"/>
                  <a:gd name="connsiteX48" fmla="*/ 2448820 w 4456914"/>
                  <a:gd name="connsiteY48" fmla="*/ 5029200 h 5082988"/>
                  <a:gd name="connsiteX49" fmla="*/ 2403996 w 4456914"/>
                  <a:gd name="connsiteY49" fmla="*/ 4912659 h 5082988"/>
                  <a:gd name="connsiteX50" fmla="*/ 2296420 w 4456914"/>
                  <a:gd name="connsiteY50" fmla="*/ 4921623 h 5082988"/>
                  <a:gd name="connsiteX51" fmla="*/ 2179878 w 4456914"/>
                  <a:gd name="connsiteY51" fmla="*/ 4849906 h 5082988"/>
                  <a:gd name="connsiteX52" fmla="*/ 2179878 w 4456914"/>
                  <a:gd name="connsiteY52" fmla="*/ 5029200 h 5082988"/>
                  <a:gd name="connsiteX53" fmla="*/ 2072302 w 4456914"/>
                  <a:gd name="connsiteY53" fmla="*/ 5082988 h 5082988"/>
                  <a:gd name="connsiteX54" fmla="*/ 2036443 w 4456914"/>
                  <a:gd name="connsiteY54" fmla="*/ 5029200 h 5082988"/>
                  <a:gd name="connsiteX55" fmla="*/ 1991620 w 4456914"/>
                  <a:gd name="connsiteY55" fmla="*/ 5020235 h 5082988"/>
                  <a:gd name="connsiteX56" fmla="*/ 1982655 w 4456914"/>
                  <a:gd name="connsiteY56" fmla="*/ 4912659 h 5082988"/>
                  <a:gd name="connsiteX57" fmla="*/ 1910937 w 4456914"/>
                  <a:gd name="connsiteY57" fmla="*/ 4930588 h 5082988"/>
                  <a:gd name="connsiteX58" fmla="*/ 1866114 w 4456914"/>
                  <a:gd name="connsiteY58" fmla="*/ 4885765 h 5082988"/>
                  <a:gd name="connsiteX59" fmla="*/ 1794396 w 4456914"/>
                  <a:gd name="connsiteY59" fmla="*/ 4903694 h 5082988"/>
                  <a:gd name="connsiteX60" fmla="*/ 1390984 w 4456914"/>
                  <a:gd name="connsiteY60" fmla="*/ 4778188 h 5082988"/>
                  <a:gd name="connsiteX61" fmla="*/ 1265478 w 4456914"/>
                  <a:gd name="connsiteY61" fmla="*/ 4751294 h 5082988"/>
                  <a:gd name="connsiteX62" fmla="*/ 1265478 w 4456914"/>
                  <a:gd name="connsiteY62" fmla="*/ 4652682 h 5082988"/>
                  <a:gd name="connsiteX63" fmla="*/ 1113078 w 4456914"/>
                  <a:gd name="connsiteY63" fmla="*/ 4670612 h 5082988"/>
                  <a:gd name="connsiteX64" fmla="*/ 1139973 w 4456914"/>
                  <a:gd name="connsiteY64" fmla="*/ 4760259 h 5082988"/>
                  <a:gd name="connsiteX65" fmla="*/ 1157902 w 4456914"/>
                  <a:gd name="connsiteY65" fmla="*/ 4760259 h 5082988"/>
                  <a:gd name="connsiteX66" fmla="*/ 1157902 w 4456914"/>
                  <a:gd name="connsiteY66" fmla="*/ 4831976 h 5082988"/>
                  <a:gd name="connsiteX67" fmla="*/ 1041361 w 4456914"/>
                  <a:gd name="connsiteY67" fmla="*/ 4805082 h 5082988"/>
                  <a:gd name="connsiteX68" fmla="*/ 888961 w 4456914"/>
                  <a:gd name="connsiteY68" fmla="*/ 4840941 h 5082988"/>
                  <a:gd name="connsiteX69" fmla="*/ 790349 w 4456914"/>
                  <a:gd name="connsiteY69" fmla="*/ 4796117 h 5082988"/>
                  <a:gd name="connsiteX70" fmla="*/ 709667 w 4456914"/>
                  <a:gd name="connsiteY70" fmla="*/ 4823012 h 5082988"/>
                  <a:gd name="connsiteX71" fmla="*/ 646914 w 4456914"/>
                  <a:gd name="connsiteY71" fmla="*/ 4733365 h 5082988"/>
                  <a:gd name="connsiteX72" fmla="*/ 700702 w 4456914"/>
                  <a:gd name="connsiteY72" fmla="*/ 4491317 h 5082988"/>
                  <a:gd name="connsiteX73" fmla="*/ 808278 w 4456914"/>
                  <a:gd name="connsiteY73" fmla="*/ 4087906 h 5082988"/>
                  <a:gd name="connsiteX74" fmla="*/ 1104114 w 4456914"/>
                  <a:gd name="connsiteY74" fmla="*/ 3738282 h 5082988"/>
                  <a:gd name="connsiteX75" fmla="*/ 727596 w 4456914"/>
                  <a:gd name="connsiteY75" fmla="*/ 3612776 h 5082988"/>
                  <a:gd name="connsiteX76" fmla="*/ 673808 w 4456914"/>
                  <a:gd name="connsiteY76" fmla="*/ 3523129 h 5082988"/>
                  <a:gd name="connsiteX77" fmla="*/ 602090 w 4456914"/>
                  <a:gd name="connsiteY77" fmla="*/ 3594847 h 5082988"/>
                  <a:gd name="connsiteX78" fmla="*/ 449690 w 4456914"/>
                  <a:gd name="connsiteY78" fmla="*/ 3523129 h 5082988"/>
                  <a:gd name="connsiteX79" fmla="*/ 404867 w 4456914"/>
                  <a:gd name="connsiteY79" fmla="*/ 3496235 h 5082988"/>
                  <a:gd name="connsiteX80" fmla="*/ 369008 w 4456914"/>
                  <a:gd name="connsiteY80" fmla="*/ 3541059 h 5082988"/>
                  <a:gd name="connsiteX81" fmla="*/ 144890 w 4456914"/>
                  <a:gd name="connsiteY81" fmla="*/ 3209365 h 5082988"/>
                  <a:gd name="connsiteX82" fmla="*/ 234537 w 4456914"/>
                  <a:gd name="connsiteY82" fmla="*/ 3021106 h 5082988"/>
                  <a:gd name="connsiteX83" fmla="*/ 73173 w 4456914"/>
                  <a:gd name="connsiteY83" fmla="*/ 2904565 h 5082988"/>
                  <a:gd name="connsiteX84" fmla="*/ 171784 w 4456914"/>
                  <a:gd name="connsiteY84" fmla="*/ 2590800 h 5082988"/>
                  <a:gd name="connsiteX85" fmla="*/ 270396 w 4456914"/>
                  <a:gd name="connsiteY85" fmla="*/ 2528047 h 5082988"/>
                  <a:gd name="connsiteX86" fmla="*/ 216608 w 4456914"/>
                  <a:gd name="connsiteY86" fmla="*/ 2402541 h 5082988"/>
                  <a:gd name="connsiteX87" fmla="*/ 126961 w 4456914"/>
                  <a:gd name="connsiteY87" fmla="*/ 2402541 h 5082988"/>
                  <a:gd name="connsiteX88" fmla="*/ 198678 w 4456914"/>
                  <a:gd name="connsiteY88" fmla="*/ 2303929 h 5082988"/>
                  <a:gd name="connsiteX89" fmla="*/ 100067 w 4456914"/>
                  <a:gd name="connsiteY89" fmla="*/ 2277035 h 5082988"/>
                  <a:gd name="connsiteX90" fmla="*/ 73173 w 4456914"/>
                  <a:gd name="connsiteY90" fmla="*/ 2151529 h 5082988"/>
                  <a:gd name="connsiteX91" fmla="*/ 109031 w 4456914"/>
                  <a:gd name="connsiteY91" fmla="*/ 2106706 h 5082988"/>
                  <a:gd name="connsiteX92" fmla="*/ 109031 w 4456914"/>
                  <a:gd name="connsiteY92" fmla="*/ 2026023 h 5082988"/>
                  <a:gd name="connsiteX93" fmla="*/ 1455 w 4456914"/>
                  <a:gd name="connsiteY93" fmla="*/ 1954306 h 5082988"/>
                  <a:gd name="connsiteX94" fmla="*/ 198678 w 4456914"/>
                  <a:gd name="connsiteY94" fmla="*/ 1891553 h 5082988"/>
                  <a:gd name="connsiteX95" fmla="*/ 144890 w 4456914"/>
                  <a:gd name="connsiteY95" fmla="*/ 1855694 h 5082988"/>
                  <a:gd name="connsiteX96" fmla="*/ 216608 w 4456914"/>
                  <a:gd name="connsiteY96" fmla="*/ 1685365 h 5082988"/>
                  <a:gd name="connsiteX97" fmla="*/ 117996 w 4456914"/>
                  <a:gd name="connsiteY97" fmla="*/ 1362635 h 5082988"/>
                  <a:gd name="connsiteX98" fmla="*/ 207643 w 4456914"/>
                  <a:gd name="connsiteY98" fmla="*/ 1299882 h 5082988"/>
                  <a:gd name="connsiteX99" fmla="*/ 315220 w 4456914"/>
                  <a:gd name="connsiteY99" fmla="*/ 1389529 h 5082988"/>
                  <a:gd name="connsiteX100" fmla="*/ 467620 w 4456914"/>
                  <a:gd name="connsiteY100" fmla="*/ 1326776 h 5082988"/>
                  <a:gd name="connsiteX101" fmla="*/ 548302 w 4456914"/>
                  <a:gd name="connsiteY101" fmla="*/ 1362635 h 5082988"/>
                  <a:gd name="connsiteX102" fmla="*/ 566231 w 4456914"/>
                  <a:gd name="connsiteY102" fmla="*/ 1281953 h 5082988"/>
                  <a:gd name="connsiteX103" fmla="*/ 485549 w 4456914"/>
                  <a:gd name="connsiteY103" fmla="*/ 1237129 h 5082988"/>
                  <a:gd name="connsiteX104" fmla="*/ 620020 w 4456914"/>
                  <a:gd name="connsiteY104" fmla="*/ 1102659 h 5082988"/>
                  <a:gd name="connsiteX105" fmla="*/ 691737 w 4456914"/>
                  <a:gd name="connsiteY105" fmla="*/ 905435 h 5082988"/>
                  <a:gd name="connsiteX106" fmla="*/ 557267 w 4456914"/>
                  <a:gd name="connsiteY106" fmla="*/ 887506 h 5082988"/>
                  <a:gd name="connsiteX107" fmla="*/ 530373 w 4456914"/>
                  <a:gd name="connsiteY107" fmla="*/ 744070 h 5082988"/>
                  <a:gd name="connsiteX108" fmla="*/ 727596 w 4456914"/>
                  <a:gd name="connsiteY108" fmla="*/ 744070 h 5082988"/>
                  <a:gd name="connsiteX109" fmla="*/ 700702 w 4456914"/>
                  <a:gd name="connsiteY109" fmla="*/ 618565 h 5082988"/>
                  <a:gd name="connsiteX110" fmla="*/ 799314 w 4456914"/>
                  <a:gd name="connsiteY110" fmla="*/ 546847 h 5082988"/>
                  <a:gd name="connsiteX111" fmla="*/ 799314 w 4456914"/>
                  <a:gd name="connsiteY111" fmla="*/ 331694 h 5082988"/>
                  <a:gd name="connsiteX112" fmla="*/ 853102 w 4456914"/>
                  <a:gd name="connsiteY112" fmla="*/ 242047 h 5082988"/>
                  <a:gd name="connsiteX113" fmla="*/ 745526 w 4456914"/>
                  <a:gd name="connsiteY113" fmla="*/ 206188 h 5082988"/>
                  <a:gd name="connsiteX114" fmla="*/ 754490 w 4456914"/>
                  <a:gd name="connsiteY114" fmla="*/ 71717 h 5082988"/>
                  <a:gd name="connsiteX115" fmla="*/ 835173 w 4456914"/>
                  <a:gd name="connsiteY115" fmla="*/ 0 h 5082988"/>
                  <a:gd name="connsiteX0" fmla="*/ 4430020 w 4430020"/>
                  <a:gd name="connsiteY0" fmla="*/ 2303929 h 5082988"/>
                  <a:gd name="connsiteX1" fmla="*/ 4340373 w 4430020"/>
                  <a:gd name="connsiteY1" fmla="*/ 2232212 h 5082988"/>
                  <a:gd name="connsiteX2" fmla="*/ 4340373 w 4430020"/>
                  <a:gd name="connsiteY2" fmla="*/ 2151529 h 5082988"/>
                  <a:gd name="connsiteX3" fmla="*/ 4179008 w 4430020"/>
                  <a:gd name="connsiteY3" fmla="*/ 2097741 h 5082988"/>
                  <a:gd name="connsiteX4" fmla="*/ 4179008 w 4430020"/>
                  <a:gd name="connsiteY4" fmla="*/ 2196353 h 5082988"/>
                  <a:gd name="connsiteX5" fmla="*/ 4259690 w 4430020"/>
                  <a:gd name="connsiteY5" fmla="*/ 2205317 h 5082988"/>
                  <a:gd name="connsiteX6" fmla="*/ 3999714 w 4430020"/>
                  <a:gd name="connsiteY6" fmla="*/ 2321859 h 5082988"/>
                  <a:gd name="connsiteX7" fmla="*/ 3990749 w 4430020"/>
                  <a:gd name="connsiteY7" fmla="*/ 2366682 h 5082988"/>
                  <a:gd name="connsiteX8" fmla="*/ 3838349 w 4430020"/>
                  <a:gd name="connsiteY8" fmla="*/ 2384612 h 5082988"/>
                  <a:gd name="connsiteX9" fmla="*/ 3811455 w 4430020"/>
                  <a:gd name="connsiteY9" fmla="*/ 2465294 h 5082988"/>
                  <a:gd name="connsiteX10" fmla="*/ 3712843 w 4430020"/>
                  <a:gd name="connsiteY10" fmla="*/ 2420470 h 5082988"/>
                  <a:gd name="connsiteX11" fmla="*/ 3712843 w 4430020"/>
                  <a:gd name="connsiteY11" fmla="*/ 2501153 h 5082988"/>
                  <a:gd name="connsiteX12" fmla="*/ 3614231 w 4430020"/>
                  <a:gd name="connsiteY12" fmla="*/ 2501153 h 5082988"/>
                  <a:gd name="connsiteX13" fmla="*/ 3551478 w 4430020"/>
                  <a:gd name="connsiteY13" fmla="*/ 2563906 h 5082988"/>
                  <a:gd name="connsiteX14" fmla="*/ 3551478 w 4430020"/>
                  <a:gd name="connsiteY14" fmla="*/ 2653553 h 5082988"/>
                  <a:gd name="connsiteX15" fmla="*/ 3488726 w 4430020"/>
                  <a:gd name="connsiteY15" fmla="*/ 2653553 h 5082988"/>
                  <a:gd name="connsiteX16" fmla="*/ 3479761 w 4430020"/>
                  <a:gd name="connsiteY16" fmla="*/ 2581835 h 5082988"/>
                  <a:gd name="connsiteX17" fmla="*/ 3372184 w 4430020"/>
                  <a:gd name="connsiteY17" fmla="*/ 2653553 h 5082988"/>
                  <a:gd name="connsiteX18" fmla="*/ 3273573 w 4430020"/>
                  <a:gd name="connsiteY18" fmla="*/ 2644588 h 5082988"/>
                  <a:gd name="connsiteX19" fmla="*/ 3219784 w 4430020"/>
                  <a:gd name="connsiteY19" fmla="*/ 2832847 h 5082988"/>
                  <a:gd name="connsiteX20" fmla="*/ 3112208 w 4430020"/>
                  <a:gd name="connsiteY20" fmla="*/ 2707341 h 5082988"/>
                  <a:gd name="connsiteX21" fmla="*/ 3085314 w 4430020"/>
                  <a:gd name="connsiteY21" fmla="*/ 2743200 h 5082988"/>
                  <a:gd name="connsiteX22" fmla="*/ 3148067 w 4430020"/>
                  <a:gd name="connsiteY22" fmla="*/ 2886635 h 5082988"/>
                  <a:gd name="connsiteX23" fmla="*/ 3327361 w 4430020"/>
                  <a:gd name="connsiteY23" fmla="*/ 3030070 h 5082988"/>
                  <a:gd name="connsiteX24" fmla="*/ 3264608 w 4430020"/>
                  <a:gd name="connsiteY24" fmla="*/ 3164541 h 5082988"/>
                  <a:gd name="connsiteX25" fmla="*/ 3345290 w 4430020"/>
                  <a:gd name="connsiteY25" fmla="*/ 3334870 h 5082988"/>
                  <a:gd name="connsiteX26" fmla="*/ 3443902 w 4430020"/>
                  <a:gd name="connsiteY26" fmla="*/ 3505200 h 5082988"/>
                  <a:gd name="connsiteX27" fmla="*/ 3533549 w 4430020"/>
                  <a:gd name="connsiteY27" fmla="*/ 3496235 h 5082988"/>
                  <a:gd name="connsiteX28" fmla="*/ 3910067 w 4430020"/>
                  <a:gd name="connsiteY28" fmla="*/ 4186517 h 5082988"/>
                  <a:gd name="connsiteX29" fmla="*/ 3793526 w 4430020"/>
                  <a:gd name="connsiteY29" fmla="*/ 4105835 h 5082988"/>
                  <a:gd name="connsiteX30" fmla="*/ 3748702 w 4430020"/>
                  <a:gd name="connsiteY30" fmla="*/ 4303059 h 5082988"/>
                  <a:gd name="connsiteX31" fmla="*/ 3425973 w 4430020"/>
                  <a:gd name="connsiteY31" fmla="*/ 4455459 h 5082988"/>
                  <a:gd name="connsiteX32" fmla="*/ 3515620 w 4430020"/>
                  <a:gd name="connsiteY32" fmla="*/ 4607859 h 5082988"/>
                  <a:gd name="connsiteX33" fmla="*/ 3560443 w 4430020"/>
                  <a:gd name="connsiteY33" fmla="*/ 4688541 h 5082988"/>
                  <a:gd name="connsiteX34" fmla="*/ 3506655 w 4430020"/>
                  <a:gd name="connsiteY34" fmla="*/ 4787153 h 5082988"/>
                  <a:gd name="connsiteX35" fmla="*/ 3614231 w 4430020"/>
                  <a:gd name="connsiteY35" fmla="*/ 4805082 h 5082988"/>
                  <a:gd name="connsiteX36" fmla="*/ 3578373 w 4430020"/>
                  <a:gd name="connsiteY36" fmla="*/ 4975412 h 5082988"/>
                  <a:gd name="connsiteX37" fmla="*/ 3425973 w 4430020"/>
                  <a:gd name="connsiteY37" fmla="*/ 4921623 h 5082988"/>
                  <a:gd name="connsiteX38" fmla="*/ 3425973 w 4430020"/>
                  <a:gd name="connsiteY38" fmla="*/ 4796117 h 5082988"/>
                  <a:gd name="connsiteX39" fmla="*/ 3291502 w 4430020"/>
                  <a:gd name="connsiteY39" fmla="*/ 4849906 h 5082988"/>
                  <a:gd name="connsiteX40" fmla="*/ 3210820 w 4430020"/>
                  <a:gd name="connsiteY40" fmla="*/ 4787153 h 5082988"/>
                  <a:gd name="connsiteX41" fmla="*/ 3121173 w 4430020"/>
                  <a:gd name="connsiteY41" fmla="*/ 4751294 h 5082988"/>
                  <a:gd name="connsiteX42" fmla="*/ 3121173 w 4430020"/>
                  <a:gd name="connsiteY42" fmla="*/ 4894729 h 5082988"/>
                  <a:gd name="connsiteX43" fmla="*/ 2789478 w 4430020"/>
                  <a:gd name="connsiteY43" fmla="*/ 4867835 h 5082988"/>
                  <a:gd name="connsiteX44" fmla="*/ 2762584 w 4430020"/>
                  <a:gd name="connsiteY44" fmla="*/ 4957482 h 5082988"/>
                  <a:gd name="connsiteX45" fmla="*/ 2708796 w 4430020"/>
                  <a:gd name="connsiteY45" fmla="*/ 4957482 h 5082988"/>
                  <a:gd name="connsiteX46" fmla="*/ 2699831 w 4430020"/>
                  <a:gd name="connsiteY46" fmla="*/ 5020235 h 5082988"/>
                  <a:gd name="connsiteX47" fmla="*/ 2448820 w 4430020"/>
                  <a:gd name="connsiteY47" fmla="*/ 5029200 h 5082988"/>
                  <a:gd name="connsiteX48" fmla="*/ 2403996 w 4430020"/>
                  <a:gd name="connsiteY48" fmla="*/ 4912659 h 5082988"/>
                  <a:gd name="connsiteX49" fmla="*/ 2296420 w 4430020"/>
                  <a:gd name="connsiteY49" fmla="*/ 4921623 h 5082988"/>
                  <a:gd name="connsiteX50" fmla="*/ 2179878 w 4430020"/>
                  <a:gd name="connsiteY50" fmla="*/ 4849906 h 5082988"/>
                  <a:gd name="connsiteX51" fmla="*/ 2179878 w 4430020"/>
                  <a:gd name="connsiteY51" fmla="*/ 5029200 h 5082988"/>
                  <a:gd name="connsiteX52" fmla="*/ 2072302 w 4430020"/>
                  <a:gd name="connsiteY52" fmla="*/ 5082988 h 5082988"/>
                  <a:gd name="connsiteX53" fmla="*/ 2036443 w 4430020"/>
                  <a:gd name="connsiteY53" fmla="*/ 5029200 h 5082988"/>
                  <a:gd name="connsiteX54" fmla="*/ 1991620 w 4430020"/>
                  <a:gd name="connsiteY54" fmla="*/ 5020235 h 5082988"/>
                  <a:gd name="connsiteX55" fmla="*/ 1982655 w 4430020"/>
                  <a:gd name="connsiteY55" fmla="*/ 4912659 h 5082988"/>
                  <a:gd name="connsiteX56" fmla="*/ 1910937 w 4430020"/>
                  <a:gd name="connsiteY56" fmla="*/ 4930588 h 5082988"/>
                  <a:gd name="connsiteX57" fmla="*/ 1866114 w 4430020"/>
                  <a:gd name="connsiteY57" fmla="*/ 4885765 h 5082988"/>
                  <a:gd name="connsiteX58" fmla="*/ 1794396 w 4430020"/>
                  <a:gd name="connsiteY58" fmla="*/ 4903694 h 5082988"/>
                  <a:gd name="connsiteX59" fmla="*/ 1390984 w 4430020"/>
                  <a:gd name="connsiteY59" fmla="*/ 4778188 h 5082988"/>
                  <a:gd name="connsiteX60" fmla="*/ 1265478 w 4430020"/>
                  <a:gd name="connsiteY60" fmla="*/ 4751294 h 5082988"/>
                  <a:gd name="connsiteX61" fmla="*/ 1265478 w 4430020"/>
                  <a:gd name="connsiteY61" fmla="*/ 4652682 h 5082988"/>
                  <a:gd name="connsiteX62" fmla="*/ 1113078 w 4430020"/>
                  <a:gd name="connsiteY62" fmla="*/ 4670612 h 5082988"/>
                  <a:gd name="connsiteX63" fmla="*/ 1139973 w 4430020"/>
                  <a:gd name="connsiteY63" fmla="*/ 4760259 h 5082988"/>
                  <a:gd name="connsiteX64" fmla="*/ 1157902 w 4430020"/>
                  <a:gd name="connsiteY64" fmla="*/ 4760259 h 5082988"/>
                  <a:gd name="connsiteX65" fmla="*/ 1157902 w 4430020"/>
                  <a:gd name="connsiteY65" fmla="*/ 4831976 h 5082988"/>
                  <a:gd name="connsiteX66" fmla="*/ 1041361 w 4430020"/>
                  <a:gd name="connsiteY66" fmla="*/ 4805082 h 5082988"/>
                  <a:gd name="connsiteX67" fmla="*/ 888961 w 4430020"/>
                  <a:gd name="connsiteY67" fmla="*/ 4840941 h 5082988"/>
                  <a:gd name="connsiteX68" fmla="*/ 790349 w 4430020"/>
                  <a:gd name="connsiteY68" fmla="*/ 4796117 h 5082988"/>
                  <a:gd name="connsiteX69" fmla="*/ 709667 w 4430020"/>
                  <a:gd name="connsiteY69" fmla="*/ 4823012 h 5082988"/>
                  <a:gd name="connsiteX70" fmla="*/ 646914 w 4430020"/>
                  <a:gd name="connsiteY70" fmla="*/ 4733365 h 5082988"/>
                  <a:gd name="connsiteX71" fmla="*/ 700702 w 4430020"/>
                  <a:gd name="connsiteY71" fmla="*/ 4491317 h 5082988"/>
                  <a:gd name="connsiteX72" fmla="*/ 808278 w 4430020"/>
                  <a:gd name="connsiteY72" fmla="*/ 4087906 h 5082988"/>
                  <a:gd name="connsiteX73" fmla="*/ 1104114 w 4430020"/>
                  <a:gd name="connsiteY73" fmla="*/ 3738282 h 5082988"/>
                  <a:gd name="connsiteX74" fmla="*/ 727596 w 4430020"/>
                  <a:gd name="connsiteY74" fmla="*/ 3612776 h 5082988"/>
                  <a:gd name="connsiteX75" fmla="*/ 673808 w 4430020"/>
                  <a:gd name="connsiteY75" fmla="*/ 3523129 h 5082988"/>
                  <a:gd name="connsiteX76" fmla="*/ 602090 w 4430020"/>
                  <a:gd name="connsiteY76" fmla="*/ 3594847 h 5082988"/>
                  <a:gd name="connsiteX77" fmla="*/ 449690 w 4430020"/>
                  <a:gd name="connsiteY77" fmla="*/ 3523129 h 5082988"/>
                  <a:gd name="connsiteX78" fmla="*/ 404867 w 4430020"/>
                  <a:gd name="connsiteY78" fmla="*/ 3496235 h 5082988"/>
                  <a:gd name="connsiteX79" fmla="*/ 369008 w 4430020"/>
                  <a:gd name="connsiteY79" fmla="*/ 3541059 h 5082988"/>
                  <a:gd name="connsiteX80" fmla="*/ 144890 w 4430020"/>
                  <a:gd name="connsiteY80" fmla="*/ 3209365 h 5082988"/>
                  <a:gd name="connsiteX81" fmla="*/ 234537 w 4430020"/>
                  <a:gd name="connsiteY81" fmla="*/ 3021106 h 5082988"/>
                  <a:gd name="connsiteX82" fmla="*/ 73173 w 4430020"/>
                  <a:gd name="connsiteY82" fmla="*/ 2904565 h 5082988"/>
                  <a:gd name="connsiteX83" fmla="*/ 171784 w 4430020"/>
                  <a:gd name="connsiteY83" fmla="*/ 2590800 h 5082988"/>
                  <a:gd name="connsiteX84" fmla="*/ 270396 w 4430020"/>
                  <a:gd name="connsiteY84" fmla="*/ 2528047 h 5082988"/>
                  <a:gd name="connsiteX85" fmla="*/ 216608 w 4430020"/>
                  <a:gd name="connsiteY85" fmla="*/ 2402541 h 5082988"/>
                  <a:gd name="connsiteX86" fmla="*/ 126961 w 4430020"/>
                  <a:gd name="connsiteY86" fmla="*/ 2402541 h 5082988"/>
                  <a:gd name="connsiteX87" fmla="*/ 198678 w 4430020"/>
                  <a:gd name="connsiteY87" fmla="*/ 2303929 h 5082988"/>
                  <a:gd name="connsiteX88" fmla="*/ 100067 w 4430020"/>
                  <a:gd name="connsiteY88" fmla="*/ 2277035 h 5082988"/>
                  <a:gd name="connsiteX89" fmla="*/ 73173 w 4430020"/>
                  <a:gd name="connsiteY89" fmla="*/ 2151529 h 5082988"/>
                  <a:gd name="connsiteX90" fmla="*/ 109031 w 4430020"/>
                  <a:gd name="connsiteY90" fmla="*/ 2106706 h 5082988"/>
                  <a:gd name="connsiteX91" fmla="*/ 109031 w 4430020"/>
                  <a:gd name="connsiteY91" fmla="*/ 2026023 h 5082988"/>
                  <a:gd name="connsiteX92" fmla="*/ 1455 w 4430020"/>
                  <a:gd name="connsiteY92" fmla="*/ 1954306 h 5082988"/>
                  <a:gd name="connsiteX93" fmla="*/ 198678 w 4430020"/>
                  <a:gd name="connsiteY93" fmla="*/ 1891553 h 5082988"/>
                  <a:gd name="connsiteX94" fmla="*/ 144890 w 4430020"/>
                  <a:gd name="connsiteY94" fmla="*/ 1855694 h 5082988"/>
                  <a:gd name="connsiteX95" fmla="*/ 216608 w 4430020"/>
                  <a:gd name="connsiteY95" fmla="*/ 1685365 h 5082988"/>
                  <a:gd name="connsiteX96" fmla="*/ 117996 w 4430020"/>
                  <a:gd name="connsiteY96" fmla="*/ 1362635 h 5082988"/>
                  <a:gd name="connsiteX97" fmla="*/ 207643 w 4430020"/>
                  <a:gd name="connsiteY97" fmla="*/ 1299882 h 5082988"/>
                  <a:gd name="connsiteX98" fmla="*/ 315220 w 4430020"/>
                  <a:gd name="connsiteY98" fmla="*/ 1389529 h 5082988"/>
                  <a:gd name="connsiteX99" fmla="*/ 467620 w 4430020"/>
                  <a:gd name="connsiteY99" fmla="*/ 1326776 h 5082988"/>
                  <a:gd name="connsiteX100" fmla="*/ 548302 w 4430020"/>
                  <a:gd name="connsiteY100" fmla="*/ 1362635 h 5082988"/>
                  <a:gd name="connsiteX101" fmla="*/ 566231 w 4430020"/>
                  <a:gd name="connsiteY101" fmla="*/ 1281953 h 5082988"/>
                  <a:gd name="connsiteX102" fmla="*/ 485549 w 4430020"/>
                  <a:gd name="connsiteY102" fmla="*/ 1237129 h 5082988"/>
                  <a:gd name="connsiteX103" fmla="*/ 620020 w 4430020"/>
                  <a:gd name="connsiteY103" fmla="*/ 1102659 h 5082988"/>
                  <a:gd name="connsiteX104" fmla="*/ 691737 w 4430020"/>
                  <a:gd name="connsiteY104" fmla="*/ 905435 h 5082988"/>
                  <a:gd name="connsiteX105" fmla="*/ 557267 w 4430020"/>
                  <a:gd name="connsiteY105" fmla="*/ 887506 h 5082988"/>
                  <a:gd name="connsiteX106" fmla="*/ 530373 w 4430020"/>
                  <a:gd name="connsiteY106" fmla="*/ 744070 h 5082988"/>
                  <a:gd name="connsiteX107" fmla="*/ 727596 w 4430020"/>
                  <a:gd name="connsiteY107" fmla="*/ 744070 h 5082988"/>
                  <a:gd name="connsiteX108" fmla="*/ 700702 w 4430020"/>
                  <a:gd name="connsiteY108" fmla="*/ 618565 h 5082988"/>
                  <a:gd name="connsiteX109" fmla="*/ 799314 w 4430020"/>
                  <a:gd name="connsiteY109" fmla="*/ 546847 h 5082988"/>
                  <a:gd name="connsiteX110" fmla="*/ 799314 w 4430020"/>
                  <a:gd name="connsiteY110" fmla="*/ 331694 h 5082988"/>
                  <a:gd name="connsiteX111" fmla="*/ 853102 w 4430020"/>
                  <a:gd name="connsiteY111" fmla="*/ 242047 h 5082988"/>
                  <a:gd name="connsiteX112" fmla="*/ 745526 w 4430020"/>
                  <a:gd name="connsiteY112" fmla="*/ 206188 h 5082988"/>
                  <a:gd name="connsiteX113" fmla="*/ 754490 w 4430020"/>
                  <a:gd name="connsiteY113" fmla="*/ 71717 h 5082988"/>
                  <a:gd name="connsiteX114" fmla="*/ 835173 w 4430020"/>
                  <a:gd name="connsiteY114" fmla="*/ 0 h 5082988"/>
                  <a:gd name="connsiteX0" fmla="*/ 4340373 w 4349620"/>
                  <a:gd name="connsiteY0" fmla="*/ 2232212 h 5082988"/>
                  <a:gd name="connsiteX1" fmla="*/ 4340373 w 4349620"/>
                  <a:gd name="connsiteY1" fmla="*/ 2151529 h 5082988"/>
                  <a:gd name="connsiteX2" fmla="*/ 4179008 w 4349620"/>
                  <a:gd name="connsiteY2" fmla="*/ 2097741 h 5082988"/>
                  <a:gd name="connsiteX3" fmla="*/ 4179008 w 4349620"/>
                  <a:gd name="connsiteY3" fmla="*/ 2196353 h 5082988"/>
                  <a:gd name="connsiteX4" fmla="*/ 4259690 w 4349620"/>
                  <a:gd name="connsiteY4" fmla="*/ 2205317 h 5082988"/>
                  <a:gd name="connsiteX5" fmla="*/ 3999714 w 4349620"/>
                  <a:gd name="connsiteY5" fmla="*/ 2321859 h 5082988"/>
                  <a:gd name="connsiteX6" fmla="*/ 3990749 w 4349620"/>
                  <a:gd name="connsiteY6" fmla="*/ 2366682 h 5082988"/>
                  <a:gd name="connsiteX7" fmla="*/ 3838349 w 4349620"/>
                  <a:gd name="connsiteY7" fmla="*/ 2384612 h 5082988"/>
                  <a:gd name="connsiteX8" fmla="*/ 3811455 w 4349620"/>
                  <a:gd name="connsiteY8" fmla="*/ 2465294 h 5082988"/>
                  <a:gd name="connsiteX9" fmla="*/ 3712843 w 4349620"/>
                  <a:gd name="connsiteY9" fmla="*/ 2420470 h 5082988"/>
                  <a:gd name="connsiteX10" fmla="*/ 3712843 w 4349620"/>
                  <a:gd name="connsiteY10" fmla="*/ 2501153 h 5082988"/>
                  <a:gd name="connsiteX11" fmla="*/ 3614231 w 4349620"/>
                  <a:gd name="connsiteY11" fmla="*/ 2501153 h 5082988"/>
                  <a:gd name="connsiteX12" fmla="*/ 3551478 w 4349620"/>
                  <a:gd name="connsiteY12" fmla="*/ 2563906 h 5082988"/>
                  <a:gd name="connsiteX13" fmla="*/ 3551478 w 4349620"/>
                  <a:gd name="connsiteY13" fmla="*/ 2653553 h 5082988"/>
                  <a:gd name="connsiteX14" fmla="*/ 3488726 w 4349620"/>
                  <a:gd name="connsiteY14" fmla="*/ 2653553 h 5082988"/>
                  <a:gd name="connsiteX15" fmla="*/ 3479761 w 4349620"/>
                  <a:gd name="connsiteY15" fmla="*/ 2581835 h 5082988"/>
                  <a:gd name="connsiteX16" fmla="*/ 3372184 w 4349620"/>
                  <a:gd name="connsiteY16" fmla="*/ 2653553 h 5082988"/>
                  <a:gd name="connsiteX17" fmla="*/ 3273573 w 4349620"/>
                  <a:gd name="connsiteY17" fmla="*/ 2644588 h 5082988"/>
                  <a:gd name="connsiteX18" fmla="*/ 3219784 w 4349620"/>
                  <a:gd name="connsiteY18" fmla="*/ 2832847 h 5082988"/>
                  <a:gd name="connsiteX19" fmla="*/ 3112208 w 4349620"/>
                  <a:gd name="connsiteY19" fmla="*/ 2707341 h 5082988"/>
                  <a:gd name="connsiteX20" fmla="*/ 3085314 w 4349620"/>
                  <a:gd name="connsiteY20" fmla="*/ 2743200 h 5082988"/>
                  <a:gd name="connsiteX21" fmla="*/ 3148067 w 4349620"/>
                  <a:gd name="connsiteY21" fmla="*/ 2886635 h 5082988"/>
                  <a:gd name="connsiteX22" fmla="*/ 3327361 w 4349620"/>
                  <a:gd name="connsiteY22" fmla="*/ 3030070 h 5082988"/>
                  <a:gd name="connsiteX23" fmla="*/ 3264608 w 4349620"/>
                  <a:gd name="connsiteY23" fmla="*/ 3164541 h 5082988"/>
                  <a:gd name="connsiteX24" fmla="*/ 3345290 w 4349620"/>
                  <a:gd name="connsiteY24" fmla="*/ 3334870 h 5082988"/>
                  <a:gd name="connsiteX25" fmla="*/ 3443902 w 4349620"/>
                  <a:gd name="connsiteY25" fmla="*/ 3505200 h 5082988"/>
                  <a:gd name="connsiteX26" fmla="*/ 3533549 w 4349620"/>
                  <a:gd name="connsiteY26" fmla="*/ 3496235 h 5082988"/>
                  <a:gd name="connsiteX27" fmla="*/ 3910067 w 4349620"/>
                  <a:gd name="connsiteY27" fmla="*/ 4186517 h 5082988"/>
                  <a:gd name="connsiteX28" fmla="*/ 3793526 w 4349620"/>
                  <a:gd name="connsiteY28" fmla="*/ 4105835 h 5082988"/>
                  <a:gd name="connsiteX29" fmla="*/ 3748702 w 4349620"/>
                  <a:gd name="connsiteY29" fmla="*/ 4303059 h 5082988"/>
                  <a:gd name="connsiteX30" fmla="*/ 3425973 w 4349620"/>
                  <a:gd name="connsiteY30" fmla="*/ 4455459 h 5082988"/>
                  <a:gd name="connsiteX31" fmla="*/ 3515620 w 4349620"/>
                  <a:gd name="connsiteY31" fmla="*/ 4607859 h 5082988"/>
                  <a:gd name="connsiteX32" fmla="*/ 3560443 w 4349620"/>
                  <a:gd name="connsiteY32" fmla="*/ 4688541 h 5082988"/>
                  <a:gd name="connsiteX33" fmla="*/ 3506655 w 4349620"/>
                  <a:gd name="connsiteY33" fmla="*/ 4787153 h 5082988"/>
                  <a:gd name="connsiteX34" fmla="*/ 3614231 w 4349620"/>
                  <a:gd name="connsiteY34" fmla="*/ 4805082 h 5082988"/>
                  <a:gd name="connsiteX35" fmla="*/ 3578373 w 4349620"/>
                  <a:gd name="connsiteY35" fmla="*/ 4975412 h 5082988"/>
                  <a:gd name="connsiteX36" fmla="*/ 3425973 w 4349620"/>
                  <a:gd name="connsiteY36" fmla="*/ 4921623 h 5082988"/>
                  <a:gd name="connsiteX37" fmla="*/ 3425973 w 4349620"/>
                  <a:gd name="connsiteY37" fmla="*/ 4796117 h 5082988"/>
                  <a:gd name="connsiteX38" fmla="*/ 3291502 w 4349620"/>
                  <a:gd name="connsiteY38" fmla="*/ 4849906 h 5082988"/>
                  <a:gd name="connsiteX39" fmla="*/ 3210820 w 4349620"/>
                  <a:gd name="connsiteY39" fmla="*/ 4787153 h 5082988"/>
                  <a:gd name="connsiteX40" fmla="*/ 3121173 w 4349620"/>
                  <a:gd name="connsiteY40" fmla="*/ 4751294 h 5082988"/>
                  <a:gd name="connsiteX41" fmla="*/ 3121173 w 4349620"/>
                  <a:gd name="connsiteY41" fmla="*/ 4894729 h 5082988"/>
                  <a:gd name="connsiteX42" fmla="*/ 2789478 w 4349620"/>
                  <a:gd name="connsiteY42" fmla="*/ 4867835 h 5082988"/>
                  <a:gd name="connsiteX43" fmla="*/ 2762584 w 4349620"/>
                  <a:gd name="connsiteY43" fmla="*/ 4957482 h 5082988"/>
                  <a:gd name="connsiteX44" fmla="*/ 2708796 w 4349620"/>
                  <a:gd name="connsiteY44" fmla="*/ 4957482 h 5082988"/>
                  <a:gd name="connsiteX45" fmla="*/ 2699831 w 4349620"/>
                  <a:gd name="connsiteY45" fmla="*/ 5020235 h 5082988"/>
                  <a:gd name="connsiteX46" fmla="*/ 2448820 w 4349620"/>
                  <a:gd name="connsiteY46" fmla="*/ 5029200 h 5082988"/>
                  <a:gd name="connsiteX47" fmla="*/ 2403996 w 4349620"/>
                  <a:gd name="connsiteY47" fmla="*/ 4912659 h 5082988"/>
                  <a:gd name="connsiteX48" fmla="*/ 2296420 w 4349620"/>
                  <a:gd name="connsiteY48" fmla="*/ 4921623 h 5082988"/>
                  <a:gd name="connsiteX49" fmla="*/ 2179878 w 4349620"/>
                  <a:gd name="connsiteY49" fmla="*/ 4849906 h 5082988"/>
                  <a:gd name="connsiteX50" fmla="*/ 2179878 w 4349620"/>
                  <a:gd name="connsiteY50" fmla="*/ 5029200 h 5082988"/>
                  <a:gd name="connsiteX51" fmla="*/ 2072302 w 4349620"/>
                  <a:gd name="connsiteY51" fmla="*/ 5082988 h 5082988"/>
                  <a:gd name="connsiteX52" fmla="*/ 2036443 w 4349620"/>
                  <a:gd name="connsiteY52" fmla="*/ 5029200 h 5082988"/>
                  <a:gd name="connsiteX53" fmla="*/ 1991620 w 4349620"/>
                  <a:gd name="connsiteY53" fmla="*/ 5020235 h 5082988"/>
                  <a:gd name="connsiteX54" fmla="*/ 1982655 w 4349620"/>
                  <a:gd name="connsiteY54" fmla="*/ 4912659 h 5082988"/>
                  <a:gd name="connsiteX55" fmla="*/ 1910937 w 4349620"/>
                  <a:gd name="connsiteY55" fmla="*/ 4930588 h 5082988"/>
                  <a:gd name="connsiteX56" fmla="*/ 1866114 w 4349620"/>
                  <a:gd name="connsiteY56" fmla="*/ 4885765 h 5082988"/>
                  <a:gd name="connsiteX57" fmla="*/ 1794396 w 4349620"/>
                  <a:gd name="connsiteY57" fmla="*/ 4903694 h 5082988"/>
                  <a:gd name="connsiteX58" fmla="*/ 1390984 w 4349620"/>
                  <a:gd name="connsiteY58" fmla="*/ 4778188 h 5082988"/>
                  <a:gd name="connsiteX59" fmla="*/ 1265478 w 4349620"/>
                  <a:gd name="connsiteY59" fmla="*/ 4751294 h 5082988"/>
                  <a:gd name="connsiteX60" fmla="*/ 1265478 w 4349620"/>
                  <a:gd name="connsiteY60" fmla="*/ 4652682 h 5082988"/>
                  <a:gd name="connsiteX61" fmla="*/ 1113078 w 4349620"/>
                  <a:gd name="connsiteY61" fmla="*/ 4670612 h 5082988"/>
                  <a:gd name="connsiteX62" fmla="*/ 1139973 w 4349620"/>
                  <a:gd name="connsiteY62" fmla="*/ 4760259 h 5082988"/>
                  <a:gd name="connsiteX63" fmla="*/ 1157902 w 4349620"/>
                  <a:gd name="connsiteY63" fmla="*/ 4760259 h 5082988"/>
                  <a:gd name="connsiteX64" fmla="*/ 1157902 w 4349620"/>
                  <a:gd name="connsiteY64" fmla="*/ 4831976 h 5082988"/>
                  <a:gd name="connsiteX65" fmla="*/ 1041361 w 4349620"/>
                  <a:gd name="connsiteY65" fmla="*/ 4805082 h 5082988"/>
                  <a:gd name="connsiteX66" fmla="*/ 888961 w 4349620"/>
                  <a:gd name="connsiteY66" fmla="*/ 4840941 h 5082988"/>
                  <a:gd name="connsiteX67" fmla="*/ 790349 w 4349620"/>
                  <a:gd name="connsiteY67" fmla="*/ 4796117 h 5082988"/>
                  <a:gd name="connsiteX68" fmla="*/ 709667 w 4349620"/>
                  <a:gd name="connsiteY68" fmla="*/ 4823012 h 5082988"/>
                  <a:gd name="connsiteX69" fmla="*/ 646914 w 4349620"/>
                  <a:gd name="connsiteY69" fmla="*/ 4733365 h 5082988"/>
                  <a:gd name="connsiteX70" fmla="*/ 700702 w 4349620"/>
                  <a:gd name="connsiteY70" fmla="*/ 4491317 h 5082988"/>
                  <a:gd name="connsiteX71" fmla="*/ 808278 w 4349620"/>
                  <a:gd name="connsiteY71" fmla="*/ 4087906 h 5082988"/>
                  <a:gd name="connsiteX72" fmla="*/ 1104114 w 4349620"/>
                  <a:gd name="connsiteY72" fmla="*/ 3738282 h 5082988"/>
                  <a:gd name="connsiteX73" fmla="*/ 727596 w 4349620"/>
                  <a:gd name="connsiteY73" fmla="*/ 3612776 h 5082988"/>
                  <a:gd name="connsiteX74" fmla="*/ 673808 w 4349620"/>
                  <a:gd name="connsiteY74" fmla="*/ 3523129 h 5082988"/>
                  <a:gd name="connsiteX75" fmla="*/ 602090 w 4349620"/>
                  <a:gd name="connsiteY75" fmla="*/ 3594847 h 5082988"/>
                  <a:gd name="connsiteX76" fmla="*/ 449690 w 4349620"/>
                  <a:gd name="connsiteY76" fmla="*/ 3523129 h 5082988"/>
                  <a:gd name="connsiteX77" fmla="*/ 404867 w 4349620"/>
                  <a:gd name="connsiteY77" fmla="*/ 3496235 h 5082988"/>
                  <a:gd name="connsiteX78" fmla="*/ 369008 w 4349620"/>
                  <a:gd name="connsiteY78" fmla="*/ 3541059 h 5082988"/>
                  <a:gd name="connsiteX79" fmla="*/ 144890 w 4349620"/>
                  <a:gd name="connsiteY79" fmla="*/ 3209365 h 5082988"/>
                  <a:gd name="connsiteX80" fmla="*/ 234537 w 4349620"/>
                  <a:gd name="connsiteY80" fmla="*/ 3021106 h 5082988"/>
                  <a:gd name="connsiteX81" fmla="*/ 73173 w 4349620"/>
                  <a:gd name="connsiteY81" fmla="*/ 2904565 h 5082988"/>
                  <a:gd name="connsiteX82" fmla="*/ 171784 w 4349620"/>
                  <a:gd name="connsiteY82" fmla="*/ 2590800 h 5082988"/>
                  <a:gd name="connsiteX83" fmla="*/ 270396 w 4349620"/>
                  <a:gd name="connsiteY83" fmla="*/ 2528047 h 5082988"/>
                  <a:gd name="connsiteX84" fmla="*/ 216608 w 4349620"/>
                  <a:gd name="connsiteY84" fmla="*/ 2402541 h 5082988"/>
                  <a:gd name="connsiteX85" fmla="*/ 126961 w 4349620"/>
                  <a:gd name="connsiteY85" fmla="*/ 2402541 h 5082988"/>
                  <a:gd name="connsiteX86" fmla="*/ 198678 w 4349620"/>
                  <a:gd name="connsiteY86" fmla="*/ 2303929 h 5082988"/>
                  <a:gd name="connsiteX87" fmla="*/ 100067 w 4349620"/>
                  <a:gd name="connsiteY87" fmla="*/ 2277035 h 5082988"/>
                  <a:gd name="connsiteX88" fmla="*/ 73173 w 4349620"/>
                  <a:gd name="connsiteY88" fmla="*/ 2151529 h 5082988"/>
                  <a:gd name="connsiteX89" fmla="*/ 109031 w 4349620"/>
                  <a:gd name="connsiteY89" fmla="*/ 2106706 h 5082988"/>
                  <a:gd name="connsiteX90" fmla="*/ 109031 w 4349620"/>
                  <a:gd name="connsiteY90" fmla="*/ 2026023 h 5082988"/>
                  <a:gd name="connsiteX91" fmla="*/ 1455 w 4349620"/>
                  <a:gd name="connsiteY91" fmla="*/ 1954306 h 5082988"/>
                  <a:gd name="connsiteX92" fmla="*/ 198678 w 4349620"/>
                  <a:gd name="connsiteY92" fmla="*/ 1891553 h 5082988"/>
                  <a:gd name="connsiteX93" fmla="*/ 144890 w 4349620"/>
                  <a:gd name="connsiteY93" fmla="*/ 1855694 h 5082988"/>
                  <a:gd name="connsiteX94" fmla="*/ 216608 w 4349620"/>
                  <a:gd name="connsiteY94" fmla="*/ 1685365 h 5082988"/>
                  <a:gd name="connsiteX95" fmla="*/ 117996 w 4349620"/>
                  <a:gd name="connsiteY95" fmla="*/ 1362635 h 5082988"/>
                  <a:gd name="connsiteX96" fmla="*/ 207643 w 4349620"/>
                  <a:gd name="connsiteY96" fmla="*/ 1299882 h 5082988"/>
                  <a:gd name="connsiteX97" fmla="*/ 315220 w 4349620"/>
                  <a:gd name="connsiteY97" fmla="*/ 1389529 h 5082988"/>
                  <a:gd name="connsiteX98" fmla="*/ 467620 w 4349620"/>
                  <a:gd name="connsiteY98" fmla="*/ 1326776 h 5082988"/>
                  <a:gd name="connsiteX99" fmla="*/ 548302 w 4349620"/>
                  <a:gd name="connsiteY99" fmla="*/ 1362635 h 5082988"/>
                  <a:gd name="connsiteX100" fmla="*/ 566231 w 4349620"/>
                  <a:gd name="connsiteY100" fmla="*/ 1281953 h 5082988"/>
                  <a:gd name="connsiteX101" fmla="*/ 485549 w 4349620"/>
                  <a:gd name="connsiteY101" fmla="*/ 1237129 h 5082988"/>
                  <a:gd name="connsiteX102" fmla="*/ 620020 w 4349620"/>
                  <a:gd name="connsiteY102" fmla="*/ 1102659 h 5082988"/>
                  <a:gd name="connsiteX103" fmla="*/ 691737 w 4349620"/>
                  <a:gd name="connsiteY103" fmla="*/ 905435 h 5082988"/>
                  <a:gd name="connsiteX104" fmla="*/ 557267 w 4349620"/>
                  <a:gd name="connsiteY104" fmla="*/ 887506 h 5082988"/>
                  <a:gd name="connsiteX105" fmla="*/ 530373 w 4349620"/>
                  <a:gd name="connsiteY105" fmla="*/ 744070 h 5082988"/>
                  <a:gd name="connsiteX106" fmla="*/ 727596 w 4349620"/>
                  <a:gd name="connsiteY106" fmla="*/ 744070 h 5082988"/>
                  <a:gd name="connsiteX107" fmla="*/ 700702 w 4349620"/>
                  <a:gd name="connsiteY107" fmla="*/ 618565 h 5082988"/>
                  <a:gd name="connsiteX108" fmla="*/ 799314 w 4349620"/>
                  <a:gd name="connsiteY108" fmla="*/ 546847 h 5082988"/>
                  <a:gd name="connsiteX109" fmla="*/ 799314 w 4349620"/>
                  <a:gd name="connsiteY109" fmla="*/ 331694 h 5082988"/>
                  <a:gd name="connsiteX110" fmla="*/ 853102 w 4349620"/>
                  <a:gd name="connsiteY110" fmla="*/ 242047 h 5082988"/>
                  <a:gd name="connsiteX111" fmla="*/ 745526 w 4349620"/>
                  <a:gd name="connsiteY111" fmla="*/ 206188 h 5082988"/>
                  <a:gd name="connsiteX112" fmla="*/ 754490 w 4349620"/>
                  <a:gd name="connsiteY112" fmla="*/ 71717 h 5082988"/>
                  <a:gd name="connsiteX113" fmla="*/ 835173 w 4349620"/>
                  <a:gd name="connsiteY113" fmla="*/ 0 h 5082988"/>
                  <a:gd name="connsiteX0" fmla="*/ 4340373 w 4340373"/>
                  <a:gd name="connsiteY0" fmla="*/ 2151529 h 5082988"/>
                  <a:gd name="connsiteX1" fmla="*/ 4179008 w 4340373"/>
                  <a:gd name="connsiteY1" fmla="*/ 2097741 h 5082988"/>
                  <a:gd name="connsiteX2" fmla="*/ 4179008 w 4340373"/>
                  <a:gd name="connsiteY2" fmla="*/ 2196353 h 5082988"/>
                  <a:gd name="connsiteX3" fmla="*/ 4259690 w 4340373"/>
                  <a:gd name="connsiteY3" fmla="*/ 2205317 h 5082988"/>
                  <a:gd name="connsiteX4" fmla="*/ 3999714 w 4340373"/>
                  <a:gd name="connsiteY4" fmla="*/ 2321859 h 5082988"/>
                  <a:gd name="connsiteX5" fmla="*/ 3990749 w 4340373"/>
                  <a:gd name="connsiteY5" fmla="*/ 2366682 h 5082988"/>
                  <a:gd name="connsiteX6" fmla="*/ 3838349 w 4340373"/>
                  <a:gd name="connsiteY6" fmla="*/ 2384612 h 5082988"/>
                  <a:gd name="connsiteX7" fmla="*/ 3811455 w 4340373"/>
                  <a:gd name="connsiteY7" fmla="*/ 2465294 h 5082988"/>
                  <a:gd name="connsiteX8" fmla="*/ 3712843 w 4340373"/>
                  <a:gd name="connsiteY8" fmla="*/ 2420470 h 5082988"/>
                  <a:gd name="connsiteX9" fmla="*/ 3712843 w 4340373"/>
                  <a:gd name="connsiteY9" fmla="*/ 2501153 h 5082988"/>
                  <a:gd name="connsiteX10" fmla="*/ 3614231 w 4340373"/>
                  <a:gd name="connsiteY10" fmla="*/ 2501153 h 5082988"/>
                  <a:gd name="connsiteX11" fmla="*/ 3551478 w 4340373"/>
                  <a:gd name="connsiteY11" fmla="*/ 2563906 h 5082988"/>
                  <a:gd name="connsiteX12" fmla="*/ 3551478 w 4340373"/>
                  <a:gd name="connsiteY12" fmla="*/ 2653553 h 5082988"/>
                  <a:gd name="connsiteX13" fmla="*/ 3488726 w 4340373"/>
                  <a:gd name="connsiteY13" fmla="*/ 2653553 h 5082988"/>
                  <a:gd name="connsiteX14" fmla="*/ 3479761 w 4340373"/>
                  <a:gd name="connsiteY14" fmla="*/ 2581835 h 5082988"/>
                  <a:gd name="connsiteX15" fmla="*/ 3372184 w 4340373"/>
                  <a:gd name="connsiteY15" fmla="*/ 2653553 h 5082988"/>
                  <a:gd name="connsiteX16" fmla="*/ 3273573 w 4340373"/>
                  <a:gd name="connsiteY16" fmla="*/ 2644588 h 5082988"/>
                  <a:gd name="connsiteX17" fmla="*/ 3219784 w 4340373"/>
                  <a:gd name="connsiteY17" fmla="*/ 2832847 h 5082988"/>
                  <a:gd name="connsiteX18" fmla="*/ 3112208 w 4340373"/>
                  <a:gd name="connsiteY18" fmla="*/ 2707341 h 5082988"/>
                  <a:gd name="connsiteX19" fmla="*/ 3085314 w 4340373"/>
                  <a:gd name="connsiteY19" fmla="*/ 2743200 h 5082988"/>
                  <a:gd name="connsiteX20" fmla="*/ 3148067 w 4340373"/>
                  <a:gd name="connsiteY20" fmla="*/ 2886635 h 5082988"/>
                  <a:gd name="connsiteX21" fmla="*/ 3327361 w 4340373"/>
                  <a:gd name="connsiteY21" fmla="*/ 3030070 h 5082988"/>
                  <a:gd name="connsiteX22" fmla="*/ 3264608 w 4340373"/>
                  <a:gd name="connsiteY22" fmla="*/ 3164541 h 5082988"/>
                  <a:gd name="connsiteX23" fmla="*/ 3345290 w 4340373"/>
                  <a:gd name="connsiteY23" fmla="*/ 3334870 h 5082988"/>
                  <a:gd name="connsiteX24" fmla="*/ 3443902 w 4340373"/>
                  <a:gd name="connsiteY24" fmla="*/ 3505200 h 5082988"/>
                  <a:gd name="connsiteX25" fmla="*/ 3533549 w 4340373"/>
                  <a:gd name="connsiteY25" fmla="*/ 3496235 h 5082988"/>
                  <a:gd name="connsiteX26" fmla="*/ 3910067 w 4340373"/>
                  <a:gd name="connsiteY26" fmla="*/ 4186517 h 5082988"/>
                  <a:gd name="connsiteX27" fmla="*/ 3793526 w 4340373"/>
                  <a:gd name="connsiteY27" fmla="*/ 4105835 h 5082988"/>
                  <a:gd name="connsiteX28" fmla="*/ 3748702 w 4340373"/>
                  <a:gd name="connsiteY28" fmla="*/ 4303059 h 5082988"/>
                  <a:gd name="connsiteX29" fmla="*/ 3425973 w 4340373"/>
                  <a:gd name="connsiteY29" fmla="*/ 4455459 h 5082988"/>
                  <a:gd name="connsiteX30" fmla="*/ 3515620 w 4340373"/>
                  <a:gd name="connsiteY30" fmla="*/ 4607859 h 5082988"/>
                  <a:gd name="connsiteX31" fmla="*/ 3560443 w 4340373"/>
                  <a:gd name="connsiteY31" fmla="*/ 4688541 h 5082988"/>
                  <a:gd name="connsiteX32" fmla="*/ 3506655 w 4340373"/>
                  <a:gd name="connsiteY32" fmla="*/ 4787153 h 5082988"/>
                  <a:gd name="connsiteX33" fmla="*/ 3614231 w 4340373"/>
                  <a:gd name="connsiteY33" fmla="*/ 4805082 h 5082988"/>
                  <a:gd name="connsiteX34" fmla="*/ 3578373 w 4340373"/>
                  <a:gd name="connsiteY34" fmla="*/ 4975412 h 5082988"/>
                  <a:gd name="connsiteX35" fmla="*/ 3425973 w 4340373"/>
                  <a:gd name="connsiteY35" fmla="*/ 4921623 h 5082988"/>
                  <a:gd name="connsiteX36" fmla="*/ 3425973 w 4340373"/>
                  <a:gd name="connsiteY36" fmla="*/ 4796117 h 5082988"/>
                  <a:gd name="connsiteX37" fmla="*/ 3291502 w 4340373"/>
                  <a:gd name="connsiteY37" fmla="*/ 4849906 h 5082988"/>
                  <a:gd name="connsiteX38" fmla="*/ 3210820 w 4340373"/>
                  <a:gd name="connsiteY38" fmla="*/ 4787153 h 5082988"/>
                  <a:gd name="connsiteX39" fmla="*/ 3121173 w 4340373"/>
                  <a:gd name="connsiteY39" fmla="*/ 4751294 h 5082988"/>
                  <a:gd name="connsiteX40" fmla="*/ 3121173 w 4340373"/>
                  <a:gd name="connsiteY40" fmla="*/ 4894729 h 5082988"/>
                  <a:gd name="connsiteX41" fmla="*/ 2789478 w 4340373"/>
                  <a:gd name="connsiteY41" fmla="*/ 4867835 h 5082988"/>
                  <a:gd name="connsiteX42" fmla="*/ 2762584 w 4340373"/>
                  <a:gd name="connsiteY42" fmla="*/ 4957482 h 5082988"/>
                  <a:gd name="connsiteX43" fmla="*/ 2708796 w 4340373"/>
                  <a:gd name="connsiteY43" fmla="*/ 4957482 h 5082988"/>
                  <a:gd name="connsiteX44" fmla="*/ 2699831 w 4340373"/>
                  <a:gd name="connsiteY44" fmla="*/ 5020235 h 5082988"/>
                  <a:gd name="connsiteX45" fmla="*/ 2448820 w 4340373"/>
                  <a:gd name="connsiteY45" fmla="*/ 5029200 h 5082988"/>
                  <a:gd name="connsiteX46" fmla="*/ 2403996 w 4340373"/>
                  <a:gd name="connsiteY46" fmla="*/ 4912659 h 5082988"/>
                  <a:gd name="connsiteX47" fmla="*/ 2296420 w 4340373"/>
                  <a:gd name="connsiteY47" fmla="*/ 4921623 h 5082988"/>
                  <a:gd name="connsiteX48" fmla="*/ 2179878 w 4340373"/>
                  <a:gd name="connsiteY48" fmla="*/ 4849906 h 5082988"/>
                  <a:gd name="connsiteX49" fmla="*/ 2179878 w 4340373"/>
                  <a:gd name="connsiteY49" fmla="*/ 5029200 h 5082988"/>
                  <a:gd name="connsiteX50" fmla="*/ 2072302 w 4340373"/>
                  <a:gd name="connsiteY50" fmla="*/ 5082988 h 5082988"/>
                  <a:gd name="connsiteX51" fmla="*/ 2036443 w 4340373"/>
                  <a:gd name="connsiteY51" fmla="*/ 5029200 h 5082988"/>
                  <a:gd name="connsiteX52" fmla="*/ 1991620 w 4340373"/>
                  <a:gd name="connsiteY52" fmla="*/ 5020235 h 5082988"/>
                  <a:gd name="connsiteX53" fmla="*/ 1982655 w 4340373"/>
                  <a:gd name="connsiteY53" fmla="*/ 4912659 h 5082988"/>
                  <a:gd name="connsiteX54" fmla="*/ 1910937 w 4340373"/>
                  <a:gd name="connsiteY54" fmla="*/ 4930588 h 5082988"/>
                  <a:gd name="connsiteX55" fmla="*/ 1866114 w 4340373"/>
                  <a:gd name="connsiteY55" fmla="*/ 4885765 h 5082988"/>
                  <a:gd name="connsiteX56" fmla="*/ 1794396 w 4340373"/>
                  <a:gd name="connsiteY56" fmla="*/ 4903694 h 5082988"/>
                  <a:gd name="connsiteX57" fmla="*/ 1390984 w 4340373"/>
                  <a:gd name="connsiteY57" fmla="*/ 4778188 h 5082988"/>
                  <a:gd name="connsiteX58" fmla="*/ 1265478 w 4340373"/>
                  <a:gd name="connsiteY58" fmla="*/ 4751294 h 5082988"/>
                  <a:gd name="connsiteX59" fmla="*/ 1265478 w 4340373"/>
                  <a:gd name="connsiteY59" fmla="*/ 4652682 h 5082988"/>
                  <a:gd name="connsiteX60" fmla="*/ 1113078 w 4340373"/>
                  <a:gd name="connsiteY60" fmla="*/ 4670612 h 5082988"/>
                  <a:gd name="connsiteX61" fmla="*/ 1139973 w 4340373"/>
                  <a:gd name="connsiteY61" fmla="*/ 4760259 h 5082988"/>
                  <a:gd name="connsiteX62" fmla="*/ 1157902 w 4340373"/>
                  <a:gd name="connsiteY62" fmla="*/ 4760259 h 5082988"/>
                  <a:gd name="connsiteX63" fmla="*/ 1157902 w 4340373"/>
                  <a:gd name="connsiteY63" fmla="*/ 4831976 h 5082988"/>
                  <a:gd name="connsiteX64" fmla="*/ 1041361 w 4340373"/>
                  <a:gd name="connsiteY64" fmla="*/ 4805082 h 5082988"/>
                  <a:gd name="connsiteX65" fmla="*/ 888961 w 4340373"/>
                  <a:gd name="connsiteY65" fmla="*/ 4840941 h 5082988"/>
                  <a:gd name="connsiteX66" fmla="*/ 790349 w 4340373"/>
                  <a:gd name="connsiteY66" fmla="*/ 4796117 h 5082988"/>
                  <a:gd name="connsiteX67" fmla="*/ 709667 w 4340373"/>
                  <a:gd name="connsiteY67" fmla="*/ 4823012 h 5082988"/>
                  <a:gd name="connsiteX68" fmla="*/ 646914 w 4340373"/>
                  <a:gd name="connsiteY68" fmla="*/ 4733365 h 5082988"/>
                  <a:gd name="connsiteX69" fmla="*/ 700702 w 4340373"/>
                  <a:gd name="connsiteY69" fmla="*/ 4491317 h 5082988"/>
                  <a:gd name="connsiteX70" fmla="*/ 808278 w 4340373"/>
                  <a:gd name="connsiteY70" fmla="*/ 4087906 h 5082988"/>
                  <a:gd name="connsiteX71" fmla="*/ 1104114 w 4340373"/>
                  <a:gd name="connsiteY71" fmla="*/ 3738282 h 5082988"/>
                  <a:gd name="connsiteX72" fmla="*/ 727596 w 4340373"/>
                  <a:gd name="connsiteY72" fmla="*/ 3612776 h 5082988"/>
                  <a:gd name="connsiteX73" fmla="*/ 673808 w 4340373"/>
                  <a:gd name="connsiteY73" fmla="*/ 3523129 h 5082988"/>
                  <a:gd name="connsiteX74" fmla="*/ 602090 w 4340373"/>
                  <a:gd name="connsiteY74" fmla="*/ 3594847 h 5082988"/>
                  <a:gd name="connsiteX75" fmla="*/ 449690 w 4340373"/>
                  <a:gd name="connsiteY75" fmla="*/ 3523129 h 5082988"/>
                  <a:gd name="connsiteX76" fmla="*/ 404867 w 4340373"/>
                  <a:gd name="connsiteY76" fmla="*/ 3496235 h 5082988"/>
                  <a:gd name="connsiteX77" fmla="*/ 369008 w 4340373"/>
                  <a:gd name="connsiteY77" fmla="*/ 3541059 h 5082988"/>
                  <a:gd name="connsiteX78" fmla="*/ 144890 w 4340373"/>
                  <a:gd name="connsiteY78" fmla="*/ 3209365 h 5082988"/>
                  <a:gd name="connsiteX79" fmla="*/ 234537 w 4340373"/>
                  <a:gd name="connsiteY79" fmla="*/ 3021106 h 5082988"/>
                  <a:gd name="connsiteX80" fmla="*/ 73173 w 4340373"/>
                  <a:gd name="connsiteY80" fmla="*/ 2904565 h 5082988"/>
                  <a:gd name="connsiteX81" fmla="*/ 171784 w 4340373"/>
                  <a:gd name="connsiteY81" fmla="*/ 2590800 h 5082988"/>
                  <a:gd name="connsiteX82" fmla="*/ 270396 w 4340373"/>
                  <a:gd name="connsiteY82" fmla="*/ 2528047 h 5082988"/>
                  <a:gd name="connsiteX83" fmla="*/ 216608 w 4340373"/>
                  <a:gd name="connsiteY83" fmla="*/ 2402541 h 5082988"/>
                  <a:gd name="connsiteX84" fmla="*/ 126961 w 4340373"/>
                  <a:gd name="connsiteY84" fmla="*/ 2402541 h 5082988"/>
                  <a:gd name="connsiteX85" fmla="*/ 198678 w 4340373"/>
                  <a:gd name="connsiteY85" fmla="*/ 2303929 h 5082988"/>
                  <a:gd name="connsiteX86" fmla="*/ 100067 w 4340373"/>
                  <a:gd name="connsiteY86" fmla="*/ 2277035 h 5082988"/>
                  <a:gd name="connsiteX87" fmla="*/ 73173 w 4340373"/>
                  <a:gd name="connsiteY87" fmla="*/ 2151529 h 5082988"/>
                  <a:gd name="connsiteX88" fmla="*/ 109031 w 4340373"/>
                  <a:gd name="connsiteY88" fmla="*/ 2106706 h 5082988"/>
                  <a:gd name="connsiteX89" fmla="*/ 109031 w 4340373"/>
                  <a:gd name="connsiteY89" fmla="*/ 2026023 h 5082988"/>
                  <a:gd name="connsiteX90" fmla="*/ 1455 w 4340373"/>
                  <a:gd name="connsiteY90" fmla="*/ 1954306 h 5082988"/>
                  <a:gd name="connsiteX91" fmla="*/ 198678 w 4340373"/>
                  <a:gd name="connsiteY91" fmla="*/ 1891553 h 5082988"/>
                  <a:gd name="connsiteX92" fmla="*/ 144890 w 4340373"/>
                  <a:gd name="connsiteY92" fmla="*/ 1855694 h 5082988"/>
                  <a:gd name="connsiteX93" fmla="*/ 216608 w 4340373"/>
                  <a:gd name="connsiteY93" fmla="*/ 1685365 h 5082988"/>
                  <a:gd name="connsiteX94" fmla="*/ 117996 w 4340373"/>
                  <a:gd name="connsiteY94" fmla="*/ 1362635 h 5082988"/>
                  <a:gd name="connsiteX95" fmla="*/ 207643 w 4340373"/>
                  <a:gd name="connsiteY95" fmla="*/ 1299882 h 5082988"/>
                  <a:gd name="connsiteX96" fmla="*/ 315220 w 4340373"/>
                  <a:gd name="connsiteY96" fmla="*/ 1389529 h 5082988"/>
                  <a:gd name="connsiteX97" fmla="*/ 467620 w 4340373"/>
                  <a:gd name="connsiteY97" fmla="*/ 1326776 h 5082988"/>
                  <a:gd name="connsiteX98" fmla="*/ 548302 w 4340373"/>
                  <a:gd name="connsiteY98" fmla="*/ 1362635 h 5082988"/>
                  <a:gd name="connsiteX99" fmla="*/ 566231 w 4340373"/>
                  <a:gd name="connsiteY99" fmla="*/ 1281953 h 5082988"/>
                  <a:gd name="connsiteX100" fmla="*/ 485549 w 4340373"/>
                  <a:gd name="connsiteY100" fmla="*/ 1237129 h 5082988"/>
                  <a:gd name="connsiteX101" fmla="*/ 620020 w 4340373"/>
                  <a:gd name="connsiteY101" fmla="*/ 1102659 h 5082988"/>
                  <a:gd name="connsiteX102" fmla="*/ 691737 w 4340373"/>
                  <a:gd name="connsiteY102" fmla="*/ 905435 h 5082988"/>
                  <a:gd name="connsiteX103" fmla="*/ 557267 w 4340373"/>
                  <a:gd name="connsiteY103" fmla="*/ 887506 h 5082988"/>
                  <a:gd name="connsiteX104" fmla="*/ 530373 w 4340373"/>
                  <a:gd name="connsiteY104" fmla="*/ 744070 h 5082988"/>
                  <a:gd name="connsiteX105" fmla="*/ 727596 w 4340373"/>
                  <a:gd name="connsiteY105" fmla="*/ 744070 h 5082988"/>
                  <a:gd name="connsiteX106" fmla="*/ 700702 w 4340373"/>
                  <a:gd name="connsiteY106" fmla="*/ 618565 h 5082988"/>
                  <a:gd name="connsiteX107" fmla="*/ 799314 w 4340373"/>
                  <a:gd name="connsiteY107" fmla="*/ 546847 h 5082988"/>
                  <a:gd name="connsiteX108" fmla="*/ 799314 w 4340373"/>
                  <a:gd name="connsiteY108" fmla="*/ 331694 h 5082988"/>
                  <a:gd name="connsiteX109" fmla="*/ 853102 w 4340373"/>
                  <a:gd name="connsiteY109" fmla="*/ 242047 h 5082988"/>
                  <a:gd name="connsiteX110" fmla="*/ 745526 w 4340373"/>
                  <a:gd name="connsiteY110" fmla="*/ 206188 h 5082988"/>
                  <a:gd name="connsiteX111" fmla="*/ 754490 w 4340373"/>
                  <a:gd name="connsiteY111" fmla="*/ 71717 h 5082988"/>
                  <a:gd name="connsiteX112" fmla="*/ 835173 w 4340373"/>
                  <a:gd name="connsiteY112" fmla="*/ 0 h 5082988"/>
                  <a:gd name="connsiteX0" fmla="*/ 4179008 w 4265369"/>
                  <a:gd name="connsiteY0" fmla="*/ 2097741 h 5082988"/>
                  <a:gd name="connsiteX1" fmla="*/ 4179008 w 4265369"/>
                  <a:gd name="connsiteY1" fmla="*/ 2196353 h 5082988"/>
                  <a:gd name="connsiteX2" fmla="*/ 4259690 w 4265369"/>
                  <a:gd name="connsiteY2" fmla="*/ 2205317 h 5082988"/>
                  <a:gd name="connsiteX3" fmla="*/ 3999714 w 4265369"/>
                  <a:gd name="connsiteY3" fmla="*/ 2321859 h 5082988"/>
                  <a:gd name="connsiteX4" fmla="*/ 3990749 w 4265369"/>
                  <a:gd name="connsiteY4" fmla="*/ 2366682 h 5082988"/>
                  <a:gd name="connsiteX5" fmla="*/ 3838349 w 4265369"/>
                  <a:gd name="connsiteY5" fmla="*/ 2384612 h 5082988"/>
                  <a:gd name="connsiteX6" fmla="*/ 3811455 w 4265369"/>
                  <a:gd name="connsiteY6" fmla="*/ 2465294 h 5082988"/>
                  <a:gd name="connsiteX7" fmla="*/ 3712843 w 4265369"/>
                  <a:gd name="connsiteY7" fmla="*/ 2420470 h 5082988"/>
                  <a:gd name="connsiteX8" fmla="*/ 3712843 w 4265369"/>
                  <a:gd name="connsiteY8" fmla="*/ 2501153 h 5082988"/>
                  <a:gd name="connsiteX9" fmla="*/ 3614231 w 4265369"/>
                  <a:gd name="connsiteY9" fmla="*/ 2501153 h 5082988"/>
                  <a:gd name="connsiteX10" fmla="*/ 3551478 w 4265369"/>
                  <a:gd name="connsiteY10" fmla="*/ 2563906 h 5082988"/>
                  <a:gd name="connsiteX11" fmla="*/ 3551478 w 4265369"/>
                  <a:gd name="connsiteY11" fmla="*/ 2653553 h 5082988"/>
                  <a:gd name="connsiteX12" fmla="*/ 3488726 w 4265369"/>
                  <a:gd name="connsiteY12" fmla="*/ 2653553 h 5082988"/>
                  <a:gd name="connsiteX13" fmla="*/ 3479761 w 4265369"/>
                  <a:gd name="connsiteY13" fmla="*/ 2581835 h 5082988"/>
                  <a:gd name="connsiteX14" fmla="*/ 3372184 w 4265369"/>
                  <a:gd name="connsiteY14" fmla="*/ 2653553 h 5082988"/>
                  <a:gd name="connsiteX15" fmla="*/ 3273573 w 4265369"/>
                  <a:gd name="connsiteY15" fmla="*/ 2644588 h 5082988"/>
                  <a:gd name="connsiteX16" fmla="*/ 3219784 w 4265369"/>
                  <a:gd name="connsiteY16" fmla="*/ 2832847 h 5082988"/>
                  <a:gd name="connsiteX17" fmla="*/ 3112208 w 4265369"/>
                  <a:gd name="connsiteY17" fmla="*/ 2707341 h 5082988"/>
                  <a:gd name="connsiteX18" fmla="*/ 3085314 w 4265369"/>
                  <a:gd name="connsiteY18" fmla="*/ 2743200 h 5082988"/>
                  <a:gd name="connsiteX19" fmla="*/ 3148067 w 4265369"/>
                  <a:gd name="connsiteY19" fmla="*/ 2886635 h 5082988"/>
                  <a:gd name="connsiteX20" fmla="*/ 3327361 w 4265369"/>
                  <a:gd name="connsiteY20" fmla="*/ 3030070 h 5082988"/>
                  <a:gd name="connsiteX21" fmla="*/ 3264608 w 4265369"/>
                  <a:gd name="connsiteY21" fmla="*/ 3164541 h 5082988"/>
                  <a:gd name="connsiteX22" fmla="*/ 3345290 w 4265369"/>
                  <a:gd name="connsiteY22" fmla="*/ 3334870 h 5082988"/>
                  <a:gd name="connsiteX23" fmla="*/ 3443902 w 4265369"/>
                  <a:gd name="connsiteY23" fmla="*/ 3505200 h 5082988"/>
                  <a:gd name="connsiteX24" fmla="*/ 3533549 w 4265369"/>
                  <a:gd name="connsiteY24" fmla="*/ 3496235 h 5082988"/>
                  <a:gd name="connsiteX25" fmla="*/ 3910067 w 4265369"/>
                  <a:gd name="connsiteY25" fmla="*/ 4186517 h 5082988"/>
                  <a:gd name="connsiteX26" fmla="*/ 3793526 w 4265369"/>
                  <a:gd name="connsiteY26" fmla="*/ 4105835 h 5082988"/>
                  <a:gd name="connsiteX27" fmla="*/ 3748702 w 4265369"/>
                  <a:gd name="connsiteY27" fmla="*/ 4303059 h 5082988"/>
                  <a:gd name="connsiteX28" fmla="*/ 3425973 w 4265369"/>
                  <a:gd name="connsiteY28" fmla="*/ 4455459 h 5082988"/>
                  <a:gd name="connsiteX29" fmla="*/ 3515620 w 4265369"/>
                  <a:gd name="connsiteY29" fmla="*/ 4607859 h 5082988"/>
                  <a:gd name="connsiteX30" fmla="*/ 3560443 w 4265369"/>
                  <a:gd name="connsiteY30" fmla="*/ 4688541 h 5082988"/>
                  <a:gd name="connsiteX31" fmla="*/ 3506655 w 4265369"/>
                  <a:gd name="connsiteY31" fmla="*/ 4787153 h 5082988"/>
                  <a:gd name="connsiteX32" fmla="*/ 3614231 w 4265369"/>
                  <a:gd name="connsiteY32" fmla="*/ 4805082 h 5082988"/>
                  <a:gd name="connsiteX33" fmla="*/ 3578373 w 4265369"/>
                  <a:gd name="connsiteY33" fmla="*/ 4975412 h 5082988"/>
                  <a:gd name="connsiteX34" fmla="*/ 3425973 w 4265369"/>
                  <a:gd name="connsiteY34" fmla="*/ 4921623 h 5082988"/>
                  <a:gd name="connsiteX35" fmla="*/ 3425973 w 4265369"/>
                  <a:gd name="connsiteY35" fmla="*/ 4796117 h 5082988"/>
                  <a:gd name="connsiteX36" fmla="*/ 3291502 w 4265369"/>
                  <a:gd name="connsiteY36" fmla="*/ 4849906 h 5082988"/>
                  <a:gd name="connsiteX37" fmla="*/ 3210820 w 4265369"/>
                  <a:gd name="connsiteY37" fmla="*/ 4787153 h 5082988"/>
                  <a:gd name="connsiteX38" fmla="*/ 3121173 w 4265369"/>
                  <a:gd name="connsiteY38" fmla="*/ 4751294 h 5082988"/>
                  <a:gd name="connsiteX39" fmla="*/ 3121173 w 4265369"/>
                  <a:gd name="connsiteY39" fmla="*/ 4894729 h 5082988"/>
                  <a:gd name="connsiteX40" fmla="*/ 2789478 w 4265369"/>
                  <a:gd name="connsiteY40" fmla="*/ 4867835 h 5082988"/>
                  <a:gd name="connsiteX41" fmla="*/ 2762584 w 4265369"/>
                  <a:gd name="connsiteY41" fmla="*/ 4957482 h 5082988"/>
                  <a:gd name="connsiteX42" fmla="*/ 2708796 w 4265369"/>
                  <a:gd name="connsiteY42" fmla="*/ 4957482 h 5082988"/>
                  <a:gd name="connsiteX43" fmla="*/ 2699831 w 4265369"/>
                  <a:gd name="connsiteY43" fmla="*/ 5020235 h 5082988"/>
                  <a:gd name="connsiteX44" fmla="*/ 2448820 w 4265369"/>
                  <a:gd name="connsiteY44" fmla="*/ 5029200 h 5082988"/>
                  <a:gd name="connsiteX45" fmla="*/ 2403996 w 4265369"/>
                  <a:gd name="connsiteY45" fmla="*/ 4912659 h 5082988"/>
                  <a:gd name="connsiteX46" fmla="*/ 2296420 w 4265369"/>
                  <a:gd name="connsiteY46" fmla="*/ 4921623 h 5082988"/>
                  <a:gd name="connsiteX47" fmla="*/ 2179878 w 4265369"/>
                  <a:gd name="connsiteY47" fmla="*/ 4849906 h 5082988"/>
                  <a:gd name="connsiteX48" fmla="*/ 2179878 w 4265369"/>
                  <a:gd name="connsiteY48" fmla="*/ 5029200 h 5082988"/>
                  <a:gd name="connsiteX49" fmla="*/ 2072302 w 4265369"/>
                  <a:gd name="connsiteY49" fmla="*/ 5082988 h 5082988"/>
                  <a:gd name="connsiteX50" fmla="*/ 2036443 w 4265369"/>
                  <a:gd name="connsiteY50" fmla="*/ 5029200 h 5082988"/>
                  <a:gd name="connsiteX51" fmla="*/ 1991620 w 4265369"/>
                  <a:gd name="connsiteY51" fmla="*/ 5020235 h 5082988"/>
                  <a:gd name="connsiteX52" fmla="*/ 1982655 w 4265369"/>
                  <a:gd name="connsiteY52" fmla="*/ 4912659 h 5082988"/>
                  <a:gd name="connsiteX53" fmla="*/ 1910937 w 4265369"/>
                  <a:gd name="connsiteY53" fmla="*/ 4930588 h 5082988"/>
                  <a:gd name="connsiteX54" fmla="*/ 1866114 w 4265369"/>
                  <a:gd name="connsiteY54" fmla="*/ 4885765 h 5082988"/>
                  <a:gd name="connsiteX55" fmla="*/ 1794396 w 4265369"/>
                  <a:gd name="connsiteY55" fmla="*/ 4903694 h 5082988"/>
                  <a:gd name="connsiteX56" fmla="*/ 1390984 w 4265369"/>
                  <a:gd name="connsiteY56" fmla="*/ 4778188 h 5082988"/>
                  <a:gd name="connsiteX57" fmla="*/ 1265478 w 4265369"/>
                  <a:gd name="connsiteY57" fmla="*/ 4751294 h 5082988"/>
                  <a:gd name="connsiteX58" fmla="*/ 1265478 w 4265369"/>
                  <a:gd name="connsiteY58" fmla="*/ 4652682 h 5082988"/>
                  <a:gd name="connsiteX59" fmla="*/ 1113078 w 4265369"/>
                  <a:gd name="connsiteY59" fmla="*/ 4670612 h 5082988"/>
                  <a:gd name="connsiteX60" fmla="*/ 1139973 w 4265369"/>
                  <a:gd name="connsiteY60" fmla="*/ 4760259 h 5082988"/>
                  <a:gd name="connsiteX61" fmla="*/ 1157902 w 4265369"/>
                  <a:gd name="connsiteY61" fmla="*/ 4760259 h 5082988"/>
                  <a:gd name="connsiteX62" fmla="*/ 1157902 w 4265369"/>
                  <a:gd name="connsiteY62" fmla="*/ 4831976 h 5082988"/>
                  <a:gd name="connsiteX63" fmla="*/ 1041361 w 4265369"/>
                  <a:gd name="connsiteY63" fmla="*/ 4805082 h 5082988"/>
                  <a:gd name="connsiteX64" fmla="*/ 888961 w 4265369"/>
                  <a:gd name="connsiteY64" fmla="*/ 4840941 h 5082988"/>
                  <a:gd name="connsiteX65" fmla="*/ 790349 w 4265369"/>
                  <a:gd name="connsiteY65" fmla="*/ 4796117 h 5082988"/>
                  <a:gd name="connsiteX66" fmla="*/ 709667 w 4265369"/>
                  <a:gd name="connsiteY66" fmla="*/ 4823012 h 5082988"/>
                  <a:gd name="connsiteX67" fmla="*/ 646914 w 4265369"/>
                  <a:gd name="connsiteY67" fmla="*/ 4733365 h 5082988"/>
                  <a:gd name="connsiteX68" fmla="*/ 700702 w 4265369"/>
                  <a:gd name="connsiteY68" fmla="*/ 4491317 h 5082988"/>
                  <a:gd name="connsiteX69" fmla="*/ 808278 w 4265369"/>
                  <a:gd name="connsiteY69" fmla="*/ 4087906 h 5082988"/>
                  <a:gd name="connsiteX70" fmla="*/ 1104114 w 4265369"/>
                  <a:gd name="connsiteY70" fmla="*/ 3738282 h 5082988"/>
                  <a:gd name="connsiteX71" fmla="*/ 727596 w 4265369"/>
                  <a:gd name="connsiteY71" fmla="*/ 3612776 h 5082988"/>
                  <a:gd name="connsiteX72" fmla="*/ 673808 w 4265369"/>
                  <a:gd name="connsiteY72" fmla="*/ 3523129 h 5082988"/>
                  <a:gd name="connsiteX73" fmla="*/ 602090 w 4265369"/>
                  <a:gd name="connsiteY73" fmla="*/ 3594847 h 5082988"/>
                  <a:gd name="connsiteX74" fmla="*/ 449690 w 4265369"/>
                  <a:gd name="connsiteY74" fmla="*/ 3523129 h 5082988"/>
                  <a:gd name="connsiteX75" fmla="*/ 404867 w 4265369"/>
                  <a:gd name="connsiteY75" fmla="*/ 3496235 h 5082988"/>
                  <a:gd name="connsiteX76" fmla="*/ 369008 w 4265369"/>
                  <a:gd name="connsiteY76" fmla="*/ 3541059 h 5082988"/>
                  <a:gd name="connsiteX77" fmla="*/ 144890 w 4265369"/>
                  <a:gd name="connsiteY77" fmla="*/ 3209365 h 5082988"/>
                  <a:gd name="connsiteX78" fmla="*/ 234537 w 4265369"/>
                  <a:gd name="connsiteY78" fmla="*/ 3021106 h 5082988"/>
                  <a:gd name="connsiteX79" fmla="*/ 73173 w 4265369"/>
                  <a:gd name="connsiteY79" fmla="*/ 2904565 h 5082988"/>
                  <a:gd name="connsiteX80" fmla="*/ 171784 w 4265369"/>
                  <a:gd name="connsiteY80" fmla="*/ 2590800 h 5082988"/>
                  <a:gd name="connsiteX81" fmla="*/ 270396 w 4265369"/>
                  <a:gd name="connsiteY81" fmla="*/ 2528047 h 5082988"/>
                  <a:gd name="connsiteX82" fmla="*/ 216608 w 4265369"/>
                  <a:gd name="connsiteY82" fmla="*/ 2402541 h 5082988"/>
                  <a:gd name="connsiteX83" fmla="*/ 126961 w 4265369"/>
                  <a:gd name="connsiteY83" fmla="*/ 2402541 h 5082988"/>
                  <a:gd name="connsiteX84" fmla="*/ 198678 w 4265369"/>
                  <a:gd name="connsiteY84" fmla="*/ 2303929 h 5082988"/>
                  <a:gd name="connsiteX85" fmla="*/ 100067 w 4265369"/>
                  <a:gd name="connsiteY85" fmla="*/ 2277035 h 5082988"/>
                  <a:gd name="connsiteX86" fmla="*/ 73173 w 4265369"/>
                  <a:gd name="connsiteY86" fmla="*/ 2151529 h 5082988"/>
                  <a:gd name="connsiteX87" fmla="*/ 109031 w 4265369"/>
                  <a:gd name="connsiteY87" fmla="*/ 2106706 h 5082988"/>
                  <a:gd name="connsiteX88" fmla="*/ 109031 w 4265369"/>
                  <a:gd name="connsiteY88" fmla="*/ 2026023 h 5082988"/>
                  <a:gd name="connsiteX89" fmla="*/ 1455 w 4265369"/>
                  <a:gd name="connsiteY89" fmla="*/ 1954306 h 5082988"/>
                  <a:gd name="connsiteX90" fmla="*/ 198678 w 4265369"/>
                  <a:gd name="connsiteY90" fmla="*/ 1891553 h 5082988"/>
                  <a:gd name="connsiteX91" fmla="*/ 144890 w 4265369"/>
                  <a:gd name="connsiteY91" fmla="*/ 1855694 h 5082988"/>
                  <a:gd name="connsiteX92" fmla="*/ 216608 w 4265369"/>
                  <a:gd name="connsiteY92" fmla="*/ 1685365 h 5082988"/>
                  <a:gd name="connsiteX93" fmla="*/ 117996 w 4265369"/>
                  <a:gd name="connsiteY93" fmla="*/ 1362635 h 5082988"/>
                  <a:gd name="connsiteX94" fmla="*/ 207643 w 4265369"/>
                  <a:gd name="connsiteY94" fmla="*/ 1299882 h 5082988"/>
                  <a:gd name="connsiteX95" fmla="*/ 315220 w 4265369"/>
                  <a:gd name="connsiteY95" fmla="*/ 1389529 h 5082988"/>
                  <a:gd name="connsiteX96" fmla="*/ 467620 w 4265369"/>
                  <a:gd name="connsiteY96" fmla="*/ 1326776 h 5082988"/>
                  <a:gd name="connsiteX97" fmla="*/ 548302 w 4265369"/>
                  <a:gd name="connsiteY97" fmla="*/ 1362635 h 5082988"/>
                  <a:gd name="connsiteX98" fmla="*/ 566231 w 4265369"/>
                  <a:gd name="connsiteY98" fmla="*/ 1281953 h 5082988"/>
                  <a:gd name="connsiteX99" fmla="*/ 485549 w 4265369"/>
                  <a:gd name="connsiteY99" fmla="*/ 1237129 h 5082988"/>
                  <a:gd name="connsiteX100" fmla="*/ 620020 w 4265369"/>
                  <a:gd name="connsiteY100" fmla="*/ 1102659 h 5082988"/>
                  <a:gd name="connsiteX101" fmla="*/ 691737 w 4265369"/>
                  <a:gd name="connsiteY101" fmla="*/ 905435 h 5082988"/>
                  <a:gd name="connsiteX102" fmla="*/ 557267 w 4265369"/>
                  <a:gd name="connsiteY102" fmla="*/ 887506 h 5082988"/>
                  <a:gd name="connsiteX103" fmla="*/ 530373 w 4265369"/>
                  <a:gd name="connsiteY103" fmla="*/ 744070 h 5082988"/>
                  <a:gd name="connsiteX104" fmla="*/ 727596 w 4265369"/>
                  <a:gd name="connsiteY104" fmla="*/ 744070 h 5082988"/>
                  <a:gd name="connsiteX105" fmla="*/ 700702 w 4265369"/>
                  <a:gd name="connsiteY105" fmla="*/ 618565 h 5082988"/>
                  <a:gd name="connsiteX106" fmla="*/ 799314 w 4265369"/>
                  <a:gd name="connsiteY106" fmla="*/ 546847 h 5082988"/>
                  <a:gd name="connsiteX107" fmla="*/ 799314 w 4265369"/>
                  <a:gd name="connsiteY107" fmla="*/ 331694 h 5082988"/>
                  <a:gd name="connsiteX108" fmla="*/ 853102 w 4265369"/>
                  <a:gd name="connsiteY108" fmla="*/ 242047 h 5082988"/>
                  <a:gd name="connsiteX109" fmla="*/ 745526 w 4265369"/>
                  <a:gd name="connsiteY109" fmla="*/ 206188 h 5082988"/>
                  <a:gd name="connsiteX110" fmla="*/ 754490 w 4265369"/>
                  <a:gd name="connsiteY110" fmla="*/ 71717 h 5082988"/>
                  <a:gd name="connsiteX111" fmla="*/ 835173 w 4265369"/>
                  <a:gd name="connsiteY111" fmla="*/ 0 h 5082988"/>
                  <a:gd name="connsiteX0" fmla="*/ 4179008 w 4265369"/>
                  <a:gd name="connsiteY0" fmla="*/ 2196353 h 5082988"/>
                  <a:gd name="connsiteX1" fmla="*/ 4259690 w 4265369"/>
                  <a:gd name="connsiteY1" fmla="*/ 2205317 h 5082988"/>
                  <a:gd name="connsiteX2" fmla="*/ 3999714 w 4265369"/>
                  <a:gd name="connsiteY2" fmla="*/ 2321859 h 5082988"/>
                  <a:gd name="connsiteX3" fmla="*/ 3990749 w 4265369"/>
                  <a:gd name="connsiteY3" fmla="*/ 2366682 h 5082988"/>
                  <a:gd name="connsiteX4" fmla="*/ 3838349 w 4265369"/>
                  <a:gd name="connsiteY4" fmla="*/ 2384612 h 5082988"/>
                  <a:gd name="connsiteX5" fmla="*/ 3811455 w 4265369"/>
                  <a:gd name="connsiteY5" fmla="*/ 2465294 h 5082988"/>
                  <a:gd name="connsiteX6" fmla="*/ 3712843 w 4265369"/>
                  <a:gd name="connsiteY6" fmla="*/ 2420470 h 5082988"/>
                  <a:gd name="connsiteX7" fmla="*/ 3712843 w 4265369"/>
                  <a:gd name="connsiteY7" fmla="*/ 2501153 h 5082988"/>
                  <a:gd name="connsiteX8" fmla="*/ 3614231 w 4265369"/>
                  <a:gd name="connsiteY8" fmla="*/ 2501153 h 5082988"/>
                  <a:gd name="connsiteX9" fmla="*/ 3551478 w 4265369"/>
                  <a:gd name="connsiteY9" fmla="*/ 2563906 h 5082988"/>
                  <a:gd name="connsiteX10" fmla="*/ 3551478 w 4265369"/>
                  <a:gd name="connsiteY10" fmla="*/ 2653553 h 5082988"/>
                  <a:gd name="connsiteX11" fmla="*/ 3488726 w 4265369"/>
                  <a:gd name="connsiteY11" fmla="*/ 2653553 h 5082988"/>
                  <a:gd name="connsiteX12" fmla="*/ 3479761 w 4265369"/>
                  <a:gd name="connsiteY12" fmla="*/ 2581835 h 5082988"/>
                  <a:gd name="connsiteX13" fmla="*/ 3372184 w 4265369"/>
                  <a:gd name="connsiteY13" fmla="*/ 2653553 h 5082988"/>
                  <a:gd name="connsiteX14" fmla="*/ 3273573 w 4265369"/>
                  <a:gd name="connsiteY14" fmla="*/ 2644588 h 5082988"/>
                  <a:gd name="connsiteX15" fmla="*/ 3219784 w 4265369"/>
                  <a:gd name="connsiteY15" fmla="*/ 2832847 h 5082988"/>
                  <a:gd name="connsiteX16" fmla="*/ 3112208 w 4265369"/>
                  <a:gd name="connsiteY16" fmla="*/ 2707341 h 5082988"/>
                  <a:gd name="connsiteX17" fmla="*/ 3085314 w 4265369"/>
                  <a:gd name="connsiteY17" fmla="*/ 2743200 h 5082988"/>
                  <a:gd name="connsiteX18" fmla="*/ 3148067 w 4265369"/>
                  <a:gd name="connsiteY18" fmla="*/ 2886635 h 5082988"/>
                  <a:gd name="connsiteX19" fmla="*/ 3327361 w 4265369"/>
                  <a:gd name="connsiteY19" fmla="*/ 3030070 h 5082988"/>
                  <a:gd name="connsiteX20" fmla="*/ 3264608 w 4265369"/>
                  <a:gd name="connsiteY20" fmla="*/ 3164541 h 5082988"/>
                  <a:gd name="connsiteX21" fmla="*/ 3345290 w 4265369"/>
                  <a:gd name="connsiteY21" fmla="*/ 3334870 h 5082988"/>
                  <a:gd name="connsiteX22" fmla="*/ 3443902 w 4265369"/>
                  <a:gd name="connsiteY22" fmla="*/ 3505200 h 5082988"/>
                  <a:gd name="connsiteX23" fmla="*/ 3533549 w 4265369"/>
                  <a:gd name="connsiteY23" fmla="*/ 3496235 h 5082988"/>
                  <a:gd name="connsiteX24" fmla="*/ 3910067 w 4265369"/>
                  <a:gd name="connsiteY24" fmla="*/ 4186517 h 5082988"/>
                  <a:gd name="connsiteX25" fmla="*/ 3793526 w 4265369"/>
                  <a:gd name="connsiteY25" fmla="*/ 4105835 h 5082988"/>
                  <a:gd name="connsiteX26" fmla="*/ 3748702 w 4265369"/>
                  <a:gd name="connsiteY26" fmla="*/ 4303059 h 5082988"/>
                  <a:gd name="connsiteX27" fmla="*/ 3425973 w 4265369"/>
                  <a:gd name="connsiteY27" fmla="*/ 4455459 h 5082988"/>
                  <a:gd name="connsiteX28" fmla="*/ 3515620 w 4265369"/>
                  <a:gd name="connsiteY28" fmla="*/ 4607859 h 5082988"/>
                  <a:gd name="connsiteX29" fmla="*/ 3560443 w 4265369"/>
                  <a:gd name="connsiteY29" fmla="*/ 4688541 h 5082988"/>
                  <a:gd name="connsiteX30" fmla="*/ 3506655 w 4265369"/>
                  <a:gd name="connsiteY30" fmla="*/ 4787153 h 5082988"/>
                  <a:gd name="connsiteX31" fmla="*/ 3614231 w 4265369"/>
                  <a:gd name="connsiteY31" fmla="*/ 4805082 h 5082988"/>
                  <a:gd name="connsiteX32" fmla="*/ 3578373 w 4265369"/>
                  <a:gd name="connsiteY32" fmla="*/ 4975412 h 5082988"/>
                  <a:gd name="connsiteX33" fmla="*/ 3425973 w 4265369"/>
                  <a:gd name="connsiteY33" fmla="*/ 4921623 h 5082988"/>
                  <a:gd name="connsiteX34" fmla="*/ 3425973 w 4265369"/>
                  <a:gd name="connsiteY34" fmla="*/ 4796117 h 5082988"/>
                  <a:gd name="connsiteX35" fmla="*/ 3291502 w 4265369"/>
                  <a:gd name="connsiteY35" fmla="*/ 4849906 h 5082988"/>
                  <a:gd name="connsiteX36" fmla="*/ 3210820 w 4265369"/>
                  <a:gd name="connsiteY36" fmla="*/ 4787153 h 5082988"/>
                  <a:gd name="connsiteX37" fmla="*/ 3121173 w 4265369"/>
                  <a:gd name="connsiteY37" fmla="*/ 4751294 h 5082988"/>
                  <a:gd name="connsiteX38" fmla="*/ 3121173 w 4265369"/>
                  <a:gd name="connsiteY38" fmla="*/ 4894729 h 5082988"/>
                  <a:gd name="connsiteX39" fmla="*/ 2789478 w 4265369"/>
                  <a:gd name="connsiteY39" fmla="*/ 4867835 h 5082988"/>
                  <a:gd name="connsiteX40" fmla="*/ 2762584 w 4265369"/>
                  <a:gd name="connsiteY40" fmla="*/ 4957482 h 5082988"/>
                  <a:gd name="connsiteX41" fmla="*/ 2708796 w 4265369"/>
                  <a:gd name="connsiteY41" fmla="*/ 4957482 h 5082988"/>
                  <a:gd name="connsiteX42" fmla="*/ 2699831 w 4265369"/>
                  <a:gd name="connsiteY42" fmla="*/ 5020235 h 5082988"/>
                  <a:gd name="connsiteX43" fmla="*/ 2448820 w 4265369"/>
                  <a:gd name="connsiteY43" fmla="*/ 5029200 h 5082988"/>
                  <a:gd name="connsiteX44" fmla="*/ 2403996 w 4265369"/>
                  <a:gd name="connsiteY44" fmla="*/ 4912659 h 5082988"/>
                  <a:gd name="connsiteX45" fmla="*/ 2296420 w 4265369"/>
                  <a:gd name="connsiteY45" fmla="*/ 4921623 h 5082988"/>
                  <a:gd name="connsiteX46" fmla="*/ 2179878 w 4265369"/>
                  <a:gd name="connsiteY46" fmla="*/ 4849906 h 5082988"/>
                  <a:gd name="connsiteX47" fmla="*/ 2179878 w 4265369"/>
                  <a:gd name="connsiteY47" fmla="*/ 5029200 h 5082988"/>
                  <a:gd name="connsiteX48" fmla="*/ 2072302 w 4265369"/>
                  <a:gd name="connsiteY48" fmla="*/ 5082988 h 5082988"/>
                  <a:gd name="connsiteX49" fmla="*/ 2036443 w 4265369"/>
                  <a:gd name="connsiteY49" fmla="*/ 5029200 h 5082988"/>
                  <a:gd name="connsiteX50" fmla="*/ 1991620 w 4265369"/>
                  <a:gd name="connsiteY50" fmla="*/ 5020235 h 5082988"/>
                  <a:gd name="connsiteX51" fmla="*/ 1982655 w 4265369"/>
                  <a:gd name="connsiteY51" fmla="*/ 4912659 h 5082988"/>
                  <a:gd name="connsiteX52" fmla="*/ 1910937 w 4265369"/>
                  <a:gd name="connsiteY52" fmla="*/ 4930588 h 5082988"/>
                  <a:gd name="connsiteX53" fmla="*/ 1866114 w 4265369"/>
                  <a:gd name="connsiteY53" fmla="*/ 4885765 h 5082988"/>
                  <a:gd name="connsiteX54" fmla="*/ 1794396 w 4265369"/>
                  <a:gd name="connsiteY54" fmla="*/ 4903694 h 5082988"/>
                  <a:gd name="connsiteX55" fmla="*/ 1390984 w 4265369"/>
                  <a:gd name="connsiteY55" fmla="*/ 4778188 h 5082988"/>
                  <a:gd name="connsiteX56" fmla="*/ 1265478 w 4265369"/>
                  <a:gd name="connsiteY56" fmla="*/ 4751294 h 5082988"/>
                  <a:gd name="connsiteX57" fmla="*/ 1265478 w 4265369"/>
                  <a:gd name="connsiteY57" fmla="*/ 4652682 h 5082988"/>
                  <a:gd name="connsiteX58" fmla="*/ 1113078 w 4265369"/>
                  <a:gd name="connsiteY58" fmla="*/ 4670612 h 5082988"/>
                  <a:gd name="connsiteX59" fmla="*/ 1139973 w 4265369"/>
                  <a:gd name="connsiteY59" fmla="*/ 4760259 h 5082988"/>
                  <a:gd name="connsiteX60" fmla="*/ 1157902 w 4265369"/>
                  <a:gd name="connsiteY60" fmla="*/ 4760259 h 5082988"/>
                  <a:gd name="connsiteX61" fmla="*/ 1157902 w 4265369"/>
                  <a:gd name="connsiteY61" fmla="*/ 4831976 h 5082988"/>
                  <a:gd name="connsiteX62" fmla="*/ 1041361 w 4265369"/>
                  <a:gd name="connsiteY62" fmla="*/ 4805082 h 5082988"/>
                  <a:gd name="connsiteX63" fmla="*/ 888961 w 4265369"/>
                  <a:gd name="connsiteY63" fmla="*/ 4840941 h 5082988"/>
                  <a:gd name="connsiteX64" fmla="*/ 790349 w 4265369"/>
                  <a:gd name="connsiteY64" fmla="*/ 4796117 h 5082988"/>
                  <a:gd name="connsiteX65" fmla="*/ 709667 w 4265369"/>
                  <a:gd name="connsiteY65" fmla="*/ 4823012 h 5082988"/>
                  <a:gd name="connsiteX66" fmla="*/ 646914 w 4265369"/>
                  <a:gd name="connsiteY66" fmla="*/ 4733365 h 5082988"/>
                  <a:gd name="connsiteX67" fmla="*/ 700702 w 4265369"/>
                  <a:gd name="connsiteY67" fmla="*/ 4491317 h 5082988"/>
                  <a:gd name="connsiteX68" fmla="*/ 808278 w 4265369"/>
                  <a:gd name="connsiteY68" fmla="*/ 4087906 h 5082988"/>
                  <a:gd name="connsiteX69" fmla="*/ 1104114 w 4265369"/>
                  <a:gd name="connsiteY69" fmla="*/ 3738282 h 5082988"/>
                  <a:gd name="connsiteX70" fmla="*/ 727596 w 4265369"/>
                  <a:gd name="connsiteY70" fmla="*/ 3612776 h 5082988"/>
                  <a:gd name="connsiteX71" fmla="*/ 673808 w 4265369"/>
                  <a:gd name="connsiteY71" fmla="*/ 3523129 h 5082988"/>
                  <a:gd name="connsiteX72" fmla="*/ 602090 w 4265369"/>
                  <a:gd name="connsiteY72" fmla="*/ 3594847 h 5082988"/>
                  <a:gd name="connsiteX73" fmla="*/ 449690 w 4265369"/>
                  <a:gd name="connsiteY73" fmla="*/ 3523129 h 5082988"/>
                  <a:gd name="connsiteX74" fmla="*/ 404867 w 4265369"/>
                  <a:gd name="connsiteY74" fmla="*/ 3496235 h 5082988"/>
                  <a:gd name="connsiteX75" fmla="*/ 369008 w 4265369"/>
                  <a:gd name="connsiteY75" fmla="*/ 3541059 h 5082988"/>
                  <a:gd name="connsiteX76" fmla="*/ 144890 w 4265369"/>
                  <a:gd name="connsiteY76" fmla="*/ 3209365 h 5082988"/>
                  <a:gd name="connsiteX77" fmla="*/ 234537 w 4265369"/>
                  <a:gd name="connsiteY77" fmla="*/ 3021106 h 5082988"/>
                  <a:gd name="connsiteX78" fmla="*/ 73173 w 4265369"/>
                  <a:gd name="connsiteY78" fmla="*/ 2904565 h 5082988"/>
                  <a:gd name="connsiteX79" fmla="*/ 171784 w 4265369"/>
                  <a:gd name="connsiteY79" fmla="*/ 2590800 h 5082988"/>
                  <a:gd name="connsiteX80" fmla="*/ 270396 w 4265369"/>
                  <a:gd name="connsiteY80" fmla="*/ 2528047 h 5082988"/>
                  <a:gd name="connsiteX81" fmla="*/ 216608 w 4265369"/>
                  <a:gd name="connsiteY81" fmla="*/ 2402541 h 5082988"/>
                  <a:gd name="connsiteX82" fmla="*/ 126961 w 4265369"/>
                  <a:gd name="connsiteY82" fmla="*/ 2402541 h 5082988"/>
                  <a:gd name="connsiteX83" fmla="*/ 198678 w 4265369"/>
                  <a:gd name="connsiteY83" fmla="*/ 2303929 h 5082988"/>
                  <a:gd name="connsiteX84" fmla="*/ 100067 w 4265369"/>
                  <a:gd name="connsiteY84" fmla="*/ 2277035 h 5082988"/>
                  <a:gd name="connsiteX85" fmla="*/ 73173 w 4265369"/>
                  <a:gd name="connsiteY85" fmla="*/ 2151529 h 5082988"/>
                  <a:gd name="connsiteX86" fmla="*/ 109031 w 4265369"/>
                  <a:gd name="connsiteY86" fmla="*/ 2106706 h 5082988"/>
                  <a:gd name="connsiteX87" fmla="*/ 109031 w 4265369"/>
                  <a:gd name="connsiteY87" fmla="*/ 2026023 h 5082988"/>
                  <a:gd name="connsiteX88" fmla="*/ 1455 w 4265369"/>
                  <a:gd name="connsiteY88" fmla="*/ 1954306 h 5082988"/>
                  <a:gd name="connsiteX89" fmla="*/ 198678 w 4265369"/>
                  <a:gd name="connsiteY89" fmla="*/ 1891553 h 5082988"/>
                  <a:gd name="connsiteX90" fmla="*/ 144890 w 4265369"/>
                  <a:gd name="connsiteY90" fmla="*/ 1855694 h 5082988"/>
                  <a:gd name="connsiteX91" fmla="*/ 216608 w 4265369"/>
                  <a:gd name="connsiteY91" fmla="*/ 1685365 h 5082988"/>
                  <a:gd name="connsiteX92" fmla="*/ 117996 w 4265369"/>
                  <a:gd name="connsiteY92" fmla="*/ 1362635 h 5082988"/>
                  <a:gd name="connsiteX93" fmla="*/ 207643 w 4265369"/>
                  <a:gd name="connsiteY93" fmla="*/ 1299882 h 5082988"/>
                  <a:gd name="connsiteX94" fmla="*/ 315220 w 4265369"/>
                  <a:gd name="connsiteY94" fmla="*/ 1389529 h 5082988"/>
                  <a:gd name="connsiteX95" fmla="*/ 467620 w 4265369"/>
                  <a:gd name="connsiteY95" fmla="*/ 1326776 h 5082988"/>
                  <a:gd name="connsiteX96" fmla="*/ 548302 w 4265369"/>
                  <a:gd name="connsiteY96" fmla="*/ 1362635 h 5082988"/>
                  <a:gd name="connsiteX97" fmla="*/ 566231 w 4265369"/>
                  <a:gd name="connsiteY97" fmla="*/ 1281953 h 5082988"/>
                  <a:gd name="connsiteX98" fmla="*/ 485549 w 4265369"/>
                  <a:gd name="connsiteY98" fmla="*/ 1237129 h 5082988"/>
                  <a:gd name="connsiteX99" fmla="*/ 620020 w 4265369"/>
                  <a:gd name="connsiteY99" fmla="*/ 1102659 h 5082988"/>
                  <a:gd name="connsiteX100" fmla="*/ 691737 w 4265369"/>
                  <a:gd name="connsiteY100" fmla="*/ 905435 h 5082988"/>
                  <a:gd name="connsiteX101" fmla="*/ 557267 w 4265369"/>
                  <a:gd name="connsiteY101" fmla="*/ 887506 h 5082988"/>
                  <a:gd name="connsiteX102" fmla="*/ 530373 w 4265369"/>
                  <a:gd name="connsiteY102" fmla="*/ 744070 h 5082988"/>
                  <a:gd name="connsiteX103" fmla="*/ 727596 w 4265369"/>
                  <a:gd name="connsiteY103" fmla="*/ 744070 h 5082988"/>
                  <a:gd name="connsiteX104" fmla="*/ 700702 w 4265369"/>
                  <a:gd name="connsiteY104" fmla="*/ 618565 h 5082988"/>
                  <a:gd name="connsiteX105" fmla="*/ 799314 w 4265369"/>
                  <a:gd name="connsiteY105" fmla="*/ 546847 h 5082988"/>
                  <a:gd name="connsiteX106" fmla="*/ 799314 w 4265369"/>
                  <a:gd name="connsiteY106" fmla="*/ 331694 h 5082988"/>
                  <a:gd name="connsiteX107" fmla="*/ 853102 w 4265369"/>
                  <a:gd name="connsiteY107" fmla="*/ 242047 h 5082988"/>
                  <a:gd name="connsiteX108" fmla="*/ 745526 w 4265369"/>
                  <a:gd name="connsiteY108" fmla="*/ 206188 h 5082988"/>
                  <a:gd name="connsiteX109" fmla="*/ 754490 w 4265369"/>
                  <a:gd name="connsiteY109" fmla="*/ 71717 h 5082988"/>
                  <a:gd name="connsiteX110" fmla="*/ 835173 w 4265369"/>
                  <a:gd name="connsiteY110" fmla="*/ 0 h 5082988"/>
                  <a:gd name="connsiteX0" fmla="*/ 4259690 w 4259690"/>
                  <a:gd name="connsiteY0" fmla="*/ 2205317 h 5082988"/>
                  <a:gd name="connsiteX1" fmla="*/ 3999714 w 4259690"/>
                  <a:gd name="connsiteY1" fmla="*/ 2321859 h 5082988"/>
                  <a:gd name="connsiteX2" fmla="*/ 3990749 w 4259690"/>
                  <a:gd name="connsiteY2" fmla="*/ 2366682 h 5082988"/>
                  <a:gd name="connsiteX3" fmla="*/ 3838349 w 4259690"/>
                  <a:gd name="connsiteY3" fmla="*/ 2384612 h 5082988"/>
                  <a:gd name="connsiteX4" fmla="*/ 3811455 w 4259690"/>
                  <a:gd name="connsiteY4" fmla="*/ 2465294 h 5082988"/>
                  <a:gd name="connsiteX5" fmla="*/ 3712843 w 4259690"/>
                  <a:gd name="connsiteY5" fmla="*/ 2420470 h 5082988"/>
                  <a:gd name="connsiteX6" fmla="*/ 3712843 w 4259690"/>
                  <a:gd name="connsiteY6" fmla="*/ 2501153 h 5082988"/>
                  <a:gd name="connsiteX7" fmla="*/ 3614231 w 4259690"/>
                  <a:gd name="connsiteY7" fmla="*/ 2501153 h 5082988"/>
                  <a:gd name="connsiteX8" fmla="*/ 3551478 w 4259690"/>
                  <a:gd name="connsiteY8" fmla="*/ 2563906 h 5082988"/>
                  <a:gd name="connsiteX9" fmla="*/ 3551478 w 4259690"/>
                  <a:gd name="connsiteY9" fmla="*/ 2653553 h 5082988"/>
                  <a:gd name="connsiteX10" fmla="*/ 3488726 w 4259690"/>
                  <a:gd name="connsiteY10" fmla="*/ 2653553 h 5082988"/>
                  <a:gd name="connsiteX11" fmla="*/ 3479761 w 4259690"/>
                  <a:gd name="connsiteY11" fmla="*/ 2581835 h 5082988"/>
                  <a:gd name="connsiteX12" fmla="*/ 3372184 w 4259690"/>
                  <a:gd name="connsiteY12" fmla="*/ 2653553 h 5082988"/>
                  <a:gd name="connsiteX13" fmla="*/ 3273573 w 4259690"/>
                  <a:gd name="connsiteY13" fmla="*/ 2644588 h 5082988"/>
                  <a:gd name="connsiteX14" fmla="*/ 3219784 w 4259690"/>
                  <a:gd name="connsiteY14" fmla="*/ 2832847 h 5082988"/>
                  <a:gd name="connsiteX15" fmla="*/ 3112208 w 4259690"/>
                  <a:gd name="connsiteY15" fmla="*/ 2707341 h 5082988"/>
                  <a:gd name="connsiteX16" fmla="*/ 3085314 w 4259690"/>
                  <a:gd name="connsiteY16" fmla="*/ 2743200 h 5082988"/>
                  <a:gd name="connsiteX17" fmla="*/ 3148067 w 4259690"/>
                  <a:gd name="connsiteY17" fmla="*/ 2886635 h 5082988"/>
                  <a:gd name="connsiteX18" fmla="*/ 3327361 w 4259690"/>
                  <a:gd name="connsiteY18" fmla="*/ 3030070 h 5082988"/>
                  <a:gd name="connsiteX19" fmla="*/ 3264608 w 4259690"/>
                  <a:gd name="connsiteY19" fmla="*/ 3164541 h 5082988"/>
                  <a:gd name="connsiteX20" fmla="*/ 3345290 w 4259690"/>
                  <a:gd name="connsiteY20" fmla="*/ 3334870 h 5082988"/>
                  <a:gd name="connsiteX21" fmla="*/ 3443902 w 4259690"/>
                  <a:gd name="connsiteY21" fmla="*/ 3505200 h 5082988"/>
                  <a:gd name="connsiteX22" fmla="*/ 3533549 w 4259690"/>
                  <a:gd name="connsiteY22" fmla="*/ 3496235 h 5082988"/>
                  <a:gd name="connsiteX23" fmla="*/ 3910067 w 4259690"/>
                  <a:gd name="connsiteY23" fmla="*/ 4186517 h 5082988"/>
                  <a:gd name="connsiteX24" fmla="*/ 3793526 w 4259690"/>
                  <a:gd name="connsiteY24" fmla="*/ 4105835 h 5082988"/>
                  <a:gd name="connsiteX25" fmla="*/ 3748702 w 4259690"/>
                  <a:gd name="connsiteY25" fmla="*/ 4303059 h 5082988"/>
                  <a:gd name="connsiteX26" fmla="*/ 3425973 w 4259690"/>
                  <a:gd name="connsiteY26" fmla="*/ 4455459 h 5082988"/>
                  <a:gd name="connsiteX27" fmla="*/ 3515620 w 4259690"/>
                  <a:gd name="connsiteY27" fmla="*/ 4607859 h 5082988"/>
                  <a:gd name="connsiteX28" fmla="*/ 3560443 w 4259690"/>
                  <a:gd name="connsiteY28" fmla="*/ 4688541 h 5082988"/>
                  <a:gd name="connsiteX29" fmla="*/ 3506655 w 4259690"/>
                  <a:gd name="connsiteY29" fmla="*/ 4787153 h 5082988"/>
                  <a:gd name="connsiteX30" fmla="*/ 3614231 w 4259690"/>
                  <a:gd name="connsiteY30" fmla="*/ 4805082 h 5082988"/>
                  <a:gd name="connsiteX31" fmla="*/ 3578373 w 4259690"/>
                  <a:gd name="connsiteY31" fmla="*/ 4975412 h 5082988"/>
                  <a:gd name="connsiteX32" fmla="*/ 3425973 w 4259690"/>
                  <a:gd name="connsiteY32" fmla="*/ 4921623 h 5082988"/>
                  <a:gd name="connsiteX33" fmla="*/ 3425973 w 4259690"/>
                  <a:gd name="connsiteY33" fmla="*/ 4796117 h 5082988"/>
                  <a:gd name="connsiteX34" fmla="*/ 3291502 w 4259690"/>
                  <a:gd name="connsiteY34" fmla="*/ 4849906 h 5082988"/>
                  <a:gd name="connsiteX35" fmla="*/ 3210820 w 4259690"/>
                  <a:gd name="connsiteY35" fmla="*/ 4787153 h 5082988"/>
                  <a:gd name="connsiteX36" fmla="*/ 3121173 w 4259690"/>
                  <a:gd name="connsiteY36" fmla="*/ 4751294 h 5082988"/>
                  <a:gd name="connsiteX37" fmla="*/ 3121173 w 4259690"/>
                  <a:gd name="connsiteY37" fmla="*/ 4894729 h 5082988"/>
                  <a:gd name="connsiteX38" fmla="*/ 2789478 w 4259690"/>
                  <a:gd name="connsiteY38" fmla="*/ 4867835 h 5082988"/>
                  <a:gd name="connsiteX39" fmla="*/ 2762584 w 4259690"/>
                  <a:gd name="connsiteY39" fmla="*/ 4957482 h 5082988"/>
                  <a:gd name="connsiteX40" fmla="*/ 2708796 w 4259690"/>
                  <a:gd name="connsiteY40" fmla="*/ 4957482 h 5082988"/>
                  <a:gd name="connsiteX41" fmla="*/ 2699831 w 4259690"/>
                  <a:gd name="connsiteY41" fmla="*/ 5020235 h 5082988"/>
                  <a:gd name="connsiteX42" fmla="*/ 2448820 w 4259690"/>
                  <a:gd name="connsiteY42" fmla="*/ 5029200 h 5082988"/>
                  <a:gd name="connsiteX43" fmla="*/ 2403996 w 4259690"/>
                  <a:gd name="connsiteY43" fmla="*/ 4912659 h 5082988"/>
                  <a:gd name="connsiteX44" fmla="*/ 2296420 w 4259690"/>
                  <a:gd name="connsiteY44" fmla="*/ 4921623 h 5082988"/>
                  <a:gd name="connsiteX45" fmla="*/ 2179878 w 4259690"/>
                  <a:gd name="connsiteY45" fmla="*/ 4849906 h 5082988"/>
                  <a:gd name="connsiteX46" fmla="*/ 2179878 w 4259690"/>
                  <a:gd name="connsiteY46" fmla="*/ 5029200 h 5082988"/>
                  <a:gd name="connsiteX47" fmla="*/ 2072302 w 4259690"/>
                  <a:gd name="connsiteY47" fmla="*/ 5082988 h 5082988"/>
                  <a:gd name="connsiteX48" fmla="*/ 2036443 w 4259690"/>
                  <a:gd name="connsiteY48" fmla="*/ 5029200 h 5082988"/>
                  <a:gd name="connsiteX49" fmla="*/ 1991620 w 4259690"/>
                  <a:gd name="connsiteY49" fmla="*/ 5020235 h 5082988"/>
                  <a:gd name="connsiteX50" fmla="*/ 1982655 w 4259690"/>
                  <a:gd name="connsiteY50" fmla="*/ 4912659 h 5082988"/>
                  <a:gd name="connsiteX51" fmla="*/ 1910937 w 4259690"/>
                  <a:gd name="connsiteY51" fmla="*/ 4930588 h 5082988"/>
                  <a:gd name="connsiteX52" fmla="*/ 1866114 w 4259690"/>
                  <a:gd name="connsiteY52" fmla="*/ 4885765 h 5082988"/>
                  <a:gd name="connsiteX53" fmla="*/ 1794396 w 4259690"/>
                  <a:gd name="connsiteY53" fmla="*/ 4903694 h 5082988"/>
                  <a:gd name="connsiteX54" fmla="*/ 1390984 w 4259690"/>
                  <a:gd name="connsiteY54" fmla="*/ 4778188 h 5082988"/>
                  <a:gd name="connsiteX55" fmla="*/ 1265478 w 4259690"/>
                  <a:gd name="connsiteY55" fmla="*/ 4751294 h 5082988"/>
                  <a:gd name="connsiteX56" fmla="*/ 1265478 w 4259690"/>
                  <a:gd name="connsiteY56" fmla="*/ 4652682 h 5082988"/>
                  <a:gd name="connsiteX57" fmla="*/ 1113078 w 4259690"/>
                  <a:gd name="connsiteY57" fmla="*/ 4670612 h 5082988"/>
                  <a:gd name="connsiteX58" fmla="*/ 1139973 w 4259690"/>
                  <a:gd name="connsiteY58" fmla="*/ 4760259 h 5082988"/>
                  <a:gd name="connsiteX59" fmla="*/ 1157902 w 4259690"/>
                  <a:gd name="connsiteY59" fmla="*/ 4760259 h 5082988"/>
                  <a:gd name="connsiteX60" fmla="*/ 1157902 w 4259690"/>
                  <a:gd name="connsiteY60" fmla="*/ 4831976 h 5082988"/>
                  <a:gd name="connsiteX61" fmla="*/ 1041361 w 4259690"/>
                  <a:gd name="connsiteY61" fmla="*/ 4805082 h 5082988"/>
                  <a:gd name="connsiteX62" fmla="*/ 888961 w 4259690"/>
                  <a:gd name="connsiteY62" fmla="*/ 4840941 h 5082988"/>
                  <a:gd name="connsiteX63" fmla="*/ 790349 w 4259690"/>
                  <a:gd name="connsiteY63" fmla="*/ 4796117 h 5082988"/>
                  <a:gd name="connsiteX64" fmla="*/ 709667 w 4259690"/>
                  <a:gd name="connsiteY64" fmla="*/ 4823012 h 5082988"/>
                  <a:gd name="connsiteX65" fmla="*/ 646914 w 4259690"/>
                  <a:gd name="connsiteY65" fmla="*/ 4733365 h 5082988"/>
                  <a:gd name="connsiteX66" fmla="*/ 700702 w 4259690"/>
                  <a:gd name="connsiteY66" fmla="*/ 4491317 h 5082988"/>
                  <a:gd name="connsiteX67" fmla="*/ 808278 w 4259690"/>
                  <a:gd name="connsiteY67" fmla="*/ 4087906 h 5082988"/>
                  <a:gd name="connsiteX68" fmla="*/ 1104114 w 4259690"/>
                  <a:gd name="connsiteY68" fmla="*/ 3738282 h 5082988"/>
                  <a:gd name="connsiteX69" fmla="*/ 727596 w 4259690"/>
                  <a:gd name="connsiteY69" fmla="*/ 3612776 h 5082988"/>
                  <a:gd name="connsiteX70" fmla="*/ 673808 w 4259690"/>
                  <a:gd name="connsiteY70" fmla="*/ 3523129 h 5082988"/>
                  <a:gd name="connsiteX71" fmla="*/ 602090 w 4259690"/>
                  <a:gd name="connsiteY71" fmla="*/ 3594847 h 5082988"/>
                  <a:gd name="connsiteX72" fmla="*/ 449690 w 4259690"/>
                  <a:gd name="connsiteY72" fmla="*/ 3523129 h 5082988"/>
                  <a:gd name="connsiteX73" fmla="*/ 404867 w 4259690"/>
                  <a:gd name="connsiteY73" fmla="*/ 3496235 h 5082988"/>
                  <a:gd name="connsiteX74" fmla="*/ 369008 w 4259690"/>
                  <a:gd name="connsiteY74" fmla="*/ 3541059 h 5082988"/>
                  <a:gd name="connsiteX75" fmla="*/ 144890 w 4259690"/>
                  <a:gd name="connsiteY75" fmla="*/ 3209365 h 5082988"/>
                  <a:gd name="connsiteX76" fmla="*/ 234537 w 4259690"/>
                  <a:gd name="connsiteY76" fmla="*/ 3021106 h 5082988"/>
                  <a:gd name="connsiteX77" fmla="*/ 73173 w 4259690"/>
                  <a:gd name="connsiteY77" fmla="*/ 2904565 h 5082988"/>
                  <a:gd name="connsiteX78" fmla="*/ 171784 w 4259690"/>
                  <a:gd name="connsiteY78" fmla="*/ 2590800 h 5082988"/>
                  <a:gd name="connsiteX79" fmla="*/ 270396 w 4259690"/>
                  <a:gd name="connsiteY79" fmla="*/ 2528047 h 5082988"/>
                  <a:gd name="connsiteX80" fmla="*/ 216608 w 4259690"/>
                  <a:gd name="connsiteY80" fmla="*/ 2402541 h 5082988"/>
                  <a:gd name="connsiteX81" fmla="*/ 126961 w 4259690"/>
                  <a:gd name="connsiteY81" fmla="*/ 2402541 h 5082988"/>
                  <a:gd name="connsiteX82" fmla="*/ 198678 w 4259690"/>
                  <a:gd name="connsiteY82" fmla="*/ 2303929 h 5082988"/>
                  <a:gd name="connsiteX83" fmla="*/ 100067 w 4259690"/>
                  <a:gd name="connsiteY83" fmla="*/ 2277035 h 5082988"/>
                  <a:gd name="connsiteX84" fmla="*/ 73173 w 4259690"/>
                  <a:gd name="connsiteY84" fmla="*/ 2151529 h 5082988"/>
                  <a:gd name="connsiteX85" fmla="*/ 109031 w 4259690"/>
                  <a:gd name="connsiteY85" fmla="*/ 2106706 h 5082988"/>
                  <a:gd name="connsiteX86" fmla="*/ 109031 w 4259690"/>
                  <a:gd name="connsiteY86" fmla="*/ 2026023 h 5082988"/>
                  <a:gd name="connsiteX87" fmla="*/ 1455 w 4259690"/>
                  <a:gd name="connsiteY87" fmla="*/ 1954306 h 5082988"/>
                  <a:gd name="connsiteX88" fmla="*/ 198678 w 4259690"/>
                  <a:gd name="connsiteY88" fmla="*/ 1891553 h 5082988"/>
                  <a:gd name="connsiteX89" fmla="*/ 144890 w 4259690"/>
                  <a:gd name="connsiteY89" fmla="*/ 1855694 h 5082988"/>
                  <a:gd name="connsiteX90" fmla="*/ 216608 w 4259690"/>
                  <a:gd name="connsiteY90" fmla="*/ 1685365 h 5082988"/>
                  <a:gd name="connsiteX91" fmla="*/ 117996 w 4259690"/>
                  <a:gd name="connsiteY91" fmla="*/ 1362635 h 5082988"/>
                  <a:gd name="connsiteX92" fmla="*/ 207643 w 4259690"/>
                  <a:gd name="connsiteY92" fmla="*/ 1299882 h 5082988"/>
                  <a:gd name="connsiteX93" fmla="*/ 315220 w 4259690"/>
                  <a:gd name="connsiteY93" fmla="*/ 1389529 h 5082988"/>
                  <a:gd name="connsiteX94" fmla="*/ 467620 w 4259690"/>
                  <a:gd name="connsiteY94" fmla="*/ 1326776 h 5082988"/>
                  <a:gd name="connsiteX95" fmla="*/ 548302 w 4259690"/>
                  <a:gd name="connsiteY95" fmla="*/ 1362635 h 5082988"/>
                  <a:gd name="connsiteX96" fmla="*/ 566231 w 4259690"/>
                  <a:gd name="connsiteY96" fmla="*/ 1281953 h 5082988"/>
                  <a:gd name="connsiteX97" fmla="*/ 485549 w 4259690"/>
                  <a:gd name="connsiteY97" fmla="*/ 1237129 h 5082988"/>
                  <a:gd name="connsiteX98" fmla="*/ 620020 w 4259690"/>
                  <a:gd name="connsiteY98" fmla="*/ 1102659 h 5082988"/>
                  <a:gd name="connsiteX99" fmla="*/ 691737 w 4259690"/>
                  <a:gd name="connsiteY99" fmla="*/ 905435 h 5082988"/>
                  <a:gd name="connsiteX100" fmla="*/ 557267 w 4259690"/>
                  <a:gd name="connsiteY100" fmla="*/ 887506 h 5082988"/>
                  <a:gd name="connsiteX101" fmla="*/ 530373 w 4259690"/>
                  <a:gd name="connsiteY101" fmla="*/ 744070 h 5082988"/>
                  <a:gd name="connsiteX102" fmla="*/ 727596 w 4259690"/>
                  <a:gd name="connsiteY102" fmla="*/ 744070 h 5082988"/>
                  <a:gd name="connsiteX103" fmla="*/ 700702 w 4259690"/>
                  <a:gd name="connsiteY103" fmla="*/ 618565 h 5082988"/>
                  <a:gd name="connsiteX104" fmla="*/ 799314 w 4259690"/>
                  <a:gd name="connsiteY104" fmla="*/ 546847 h 5082988"/>
                  <a:gd name="connsiteX105" fmla="*/ 799314 w 4259690"/>
                  <a:gd name="connsiteY105" fmla="*/ 331694 h 5082988"/>
                  <a:gd name="connsiteX106" fmla="*/ 853102 w 4259690"/>
                  <a:gd name="connsiteY106" fmla="*/ 242047 h 5082988"/>
                  <a:gd name="connsiteX107" fmla="*/ 745526 w 4259690"/>
                  <a:gd name="connsiteY107" fmla="*/ 206188 h 5082988"/>
                  <a:gd name="connsiteX108" fmla="*/ 754490 w 4259690"/>
                  <a:gd name="connsiteY108" fmla="*/ 71717 h 5082988"/>
                  <a:gd name="connsiteX109" fmla="*/ 835173 w 4259690"/>
                  <a:gd name="connsiteY109" fmla="*/ 0 h 5082988"/>
                  <a:gd name="connsiteX0" fmla="*/ 3999714 w 3999714"/>
                  <a:gd name="connsiteY0" fmla="*/ 2321859 h 5082988"/>
                  <a:gd name="connsiteX1" fmla="*/ 3990749 w 3999714"/>
                  <a:gd name="connsiteY1" fmla="*/ 2366682 h 5082988"/>
                  <a:gd name="connsiteX2" fmla="*/ 3838349 w 3999714"/>
                  <a:gd name="connsiteY2" fmla="*/ 2384612 h 5082988"/>
                  <a:gd name="connsiteX3" fmla="*/ 3811455 w 3999714"/>
                  <a:gd name="connsiteY3" fmla="*/ 2465294 h 5082988"/>
                  <a:gd name="connsiteX4" fmla="*/ 3712843 w 3999714"/>
                  <a:gd name="connsiteY4" fmla="*/ 2420470 h 5082988"/>
                  <a:gd name="connsiteX5" fmla="*/ 3712843 w 3999714"/>
                  <a:gd name="connsiteY5" fmla="*/ 2501153 h 5082988"/>
                  <a:gd name="connsiteX6" fmla="*/ 3614231 w 3999714"/>
                  <a:gd name="connsiteY6" fmla="*/ 2501153 h 5082988"/>
                  <a:gd name="connsiteX7" fmla="*/ 3551478 w 3999714"/>
                  <a:gd name="connsiteY7" fmla="*/ 2563906 h 5082988"/>
                  <a:gd name="connsiteX8" fmla="*/ 3551478 w 3999714"/>
                  <a:gd name="connsiteY8" fmla="*/ 2653553 h 5082988"/>
                  <a:gd name="connsiteX9" fmla="*/ 3488726 w 3999714"/>
                  <a:gd name="connsiteY9" fmla="*/ 2653553 h 5082988"/>
                  <a:gd name="connsiteX10" fmla="*/ 3479761 w 3999714"/>
                  <a:gd name="connsiteY10" fmla="*/ 2581835 h 5082988"/>
                  <a:gd name="connsiteX11" fmla="*/ 3372184 w 3999714"/>
                  <a:gd name="connsiteY11" fmla="*/ 2653553 h 5082988"/>
                  <a:gd name="connsiteX12" fmla="*/ 3273573 w 3999714"/>
                  <a:gd name="connsiteY12" fmla="*/ 2644588 h 5082988"/>
                  <a:gd name="connsiteX13" fmla="*/ 3219784 w 3999714"/>
                  <a:gd name="connsiteY13" fmla="*/ 2832847 h 5082988"/>
                  <a:gd name="connsiteX14" fmla="*/ 3112208 w 3999714"/>
                  <a:gd name="connsiteY14" fmla="*/ 2707341 h 5082988"/>
                  <a:gd name="connsiteX15" fmla="*/ 3085314 w 3999714"/>
                  <a:gd name="connsiteY15" fmla="*/ 2743200 h 5082988"/>
                  <a:gd name="connsiteX16" fmla="*/ 3148067 w 3999714"/>
                  <a:gd name="connsiteY16" fmla="*/ 2886635 h 5082988"/>
                  <a:gd name="connsiteX17" fmla="*/ 3327361 w 3999714"/>
                  <a:gd name="connsiteY17" fmla="*/ 3030070 h 5082988"/>
                  <a:gd name="connsiteX18" fmla="*/ 3264608 w 3999714"/>
                  <a:gd name="connsiteY18" fmla="*/ 3164541 h 5082988"/>
                  <a:gd name="connsiteX19" fmla="*/ 3345290 w 3999714"/>
                  <a:gd name="connsiteY19" fmla="*/ 3334870 h 5082988"/>
                  <a:gd name="connsiteX20" fmla="*/ 3443902 w 3999714"/>
                  <a:gd name="connsiteY20" fmla="*/ 3505200 h 5082988"/>
                  <a:gd name="connsiteX21" fmla="*/ 3533549 w 3999714"/>
                  <a:gd name="connsiteY21" fmla="*/ 3496235 h 5082988"/>
                  <a:gd name="connsiteX22" fmla="*/ 3910067 w 3999714"/>
                  <a:gd name="connsiteY22" fmla="*/ 4186517 h 5082988"/>
                  <a:gd name="connsiteX23" fmla="*/ 3793526 w 3999714"/>
                  <a:gd name="connsiteY23" fmla="*/ 4105835 h 5082988"/>
                  <a:gd name="connsiteX24" fmla="*/ 3748702 w 3999714"/>
                  <a:gd name="connsiteY24" fmla="*/ 4303059 h 5082988"/>
                  <a:gd name="connsiteX25" fmla="*/ 3425973 w 3999714"/>
                  <a:gd name="connsiteY25" fmla="*/ 4455459 h 5082988"/>
                  <a:gd name="connsiteX26" fmla="*/ 3515620 w 3999714"/>
                  <a:gd name="connsiteY26" fmla="*/ 4607859 h 5082988"/>
                  <a:gd name="connsiteX27" fmla="*/ 3560443 w 3999714"/>
                  <a:gd name="connsiteY27" fmla="*/ 4688541 h 5082988"/>
                  <a:gd name="connsiteX28" fmla="*/ 3506655 w 3999714"/>
                  <a:gd name="connsiteY28" fmla="*/ 4787153 h 5082988"/>
                  <a:gd name="connsiteX29" fmla="*/ 3614231 w 3999714"/>
                  <a:gd name="connsiteY29" fmla="*/ 4805082 h 5082988"/>
                  <a:gd name="connsiteX30" fmla="*/ 3578373 w 3999714"/>
                  <a:gd name="connsiteY30" fmla="*/ 4975412 h 5082988"/>
                  <a:gd name="connsiteX31" fmla="*/ 3425973 w 3999714"/>
                  <a:gd name="connsiteY31" fmla="*/ 4921623 h 5082988"/>
                  <a:gd name="connsiteX32" fmla="*/ 3425973 w 3999714"/>
                  <a:gd name="connsiteY32" fmla="*/ 4796117 h 5082988"/>
                  <a:gd name="connsiteX33" fmla="*/ 3291502 w 3999714"/>
                  <a:gd name="connsiteY33" fmla="*/ 4849906 h 5082988"/>
                  <a:gd name="connsiteX34" fmla="*/ 3210820 w 3999714"/>
                  <a:gd name="connsiteY34" fmla="*/ 4787153 h 5082988"/>
                  <a:gd name="connsiteX35" fmla="*/ 3121173 w 3999714"/>
                  <a:gd name="connsiteY35" fmla="*/ 4751294 h 5082988"/>
                  <a:gd name="connsiteX36" fmla="*/ 3121173 w 3999714"/>
                  <a:gd name="connsiteY36" fmla="*/ 4894729 h 5082988"/>
                  <a:gd name="connsiteX37" fmla="*/ 2789478 w 3999714"/>
                  <a:gd name="connsiteY37" fmla="*/ 4867835 h 5082988"/>
                  <a:gd name="connsiteX38" fmla="*/ 2762584 w 3999714"/>
                  <a:gd name="connsiteY38" fmla="*/ 4957482 h 5082988"/>
                  <a:gd name="connsiteX39" fmla="*/ 2708796 w 3999714"/>
                  <a:gd name="connsiteY39" fmla="*/ 4957482 h 5082988"/>
                  <a:gd name="connsiteX40" fmla="*/ 2699831 w 3999714"/>
                  <a:gd name="connsiteY40" fmla="*/ 5020235 h 5082988"/>
                  <a:gd name="connsiteX41" fmla="*/ 2448820 w 3999714"/>
                  <a:gd name="connsiteY41" fmla="*/ 5029200 h 5082988"/>
                  <a:gd name="connsiteX42" fmla="*/ 2403996 w 3999714"/>
                  <a:gd name="connsiteY42" fmla="*/ 4912659 h 5082988"/>
                  <a:gd name="connsiteX43" fmla="*/ 2296420 w 3999714"/>
                  <a:gd name="connsiteY43" fmla="*/ 4921623 h 5082988"/>
                  <a:gd name="connsiteX44" fmla="*/ 2179878 w 3999714"/>
                  <a:gd name="connsiteY44" fmla="*/ 4849906 h 5082988"/>
                  <a:gd name="connsiteX45" fmla="*/ 2179878 w 3999714"/>
                  <a:gd name="connsiteY45" fmla="*/ 5029200 h 5082988"/>
                  <a:gd name="connsiteX46" fmla="*/ 2072302 w 3999714"/>
                  <a:gd name="connsiteY46" fmla="*/ 5082988 h 5082988"/>
                  <a:gd name="connsiteX47" fmla="*/ 2036443 w 3999714"/>
                  <a:gd name="connsiteY47" fmla="*/ 5029200 h 5082988"/>
                  <a:gd name="connsiteX48" fmla="*/ 1991620 w 3999714"/>
                  <a:gd name="connsiteY48" fmla="*/ 5020235 h 5082988"/>
                  <a:gd name="connsiteX49" fmla="*/ 1982655 w 3999714"/>
                  <a:gd name="connsiteY49" fmla="*/ 4912659 h 5082988"/>
                  <a:gd name="connsiteX50" fmla="*/ 1910937 w 3999714"/>
                  <a:gd name="connsiteY50" fmla="*/ 4930588 h 5082988"/>
                  <a:gd name="connsiteX51" fmla="*/ 1866114 w 3999714"/>
                  <a:gd name="connsiteY51" fmla="*/ 4885765 h 5082988"/>
                  <a:gd name="connsiteX52" fmla="*/ 1794396 w 3999714"/>
                  <a:gd name="connsiteY52" fmla="*/ 4903694 h 5082988"/>
                  <a:gd name="connsiteX53" fmla="*/ 1390984 w 3999714"/>
                  <a:gd name="connsiteY53" fmla="*/ 4778188 h 5082988"/>
                  <a:gd name="connsiteX54" fmla="*/ 1265478 w 3999714"/>
                  <a:gd name="connsiteY54" fmla="*/ 4751294 h 5082988"/>
                  <a:gd name="connsiteX55" fmla="*/ 1265478 w 3999714"/>
                  <a:gd name="connsiteY55" fmla="*/ 4652682 h 5082988"/>
                  <a:gd name="connsiteX56" fmla="*/ 1113078 w 3999714"/>
                  <a:gd name="connsiteY56" fmla="*/ 4670612 h 5082988"/>
                  <a:gd name="connsiteX57" fmla="*/ 1139973 w 3999714"/>
                  <a:gd name="connsiteY57" fmla="*/ 4760259 h 5082988"/>
                  <a:gd name="connsiteX58" fmla="*/ 1157902 w 3999714"/>
                  <a:gd name="connsiteY58" fmla="*/ 4760259 h 5082988"/>
                  <a:gd name="connsiteX59" fmla="*/ 1157902 w 3999714"/>
                  <a:gd name="connsiteY59" fmla="*/ 4831976 h 5082988"/>
                  <a:gd name="connsiteX60" fmla="*/ 1041361 w 3999714"/>
                  <a:gd name="connsiteY60" fmla="*/ 4805082 h 5082988"/>
                  <a:gd name="connsiteX61" fmla="*/ 888961 w 3999714"/>
                  <a:gd name="connsiteY61" fmla="*/ 4840941 h 5082988"/>
                  <a:gd name="connsiteX62" fmla="*/ 790349 w 3999714"/>
                  <a:gd name="connsiteY62" fmla="*/ 4796117 h 5082988"/>
                  <a:gd name="connsiteX63" fmla="*/ 709667 w 3999714"/>
                  <a:gd name="connsiteY63" fmla="*/ 4823012 h 5082988"/>
                  <a:gd name="connsiteX64" fmla="*/ 646914 w 3999714"/>
                  <a:gd name="connsiteY64" fmla="*/ 4733365 h 5082988"/>
                  <a:gd name="connsiteX65" fmla="*/ 700702 w 3999714"/>
                  <a:gd name="connsiteY65" fmla="*/ 4491317 h 5082988"/>
                  <a:gd name="connsiteX66" fmla="*/ 808278 w 3999714"/>
                  <a:gd name="connsiteY66" fmla="*/ 4087906 h 5082988"/>
                  <a:gd name="connsiteX67" fmla="*/ 1104114 w 3999714"/>
                  <a:gd name="connsiteY67" fmla="*/ 3738282 h 5082988"/>
                  <a:gd name="connsiteX68" fmla="*/ 727596 w 3999714"/>
                  <a:gd name="connsiteY68" fmla="*/ 3612776 h 5082988"/>
                  <a:gd name="connsiteX69" fmla="*/ 673808 w 3999714"/>
                  <a:gd name="connsiteY69" fmla="*/ 3523129 h 5082988"/>
                  <a:gd name="connsiteX70" fmla="*/ 602090 w 3999714"/>
                  <a:gd name="connsiteY70" fmla="*/ 3594847 h 5082988"/>
                  <a:gd name="connsiteX71" fmla="*/ 449690 w 3999714"/>
                  <a:gd name="connsiteY71" fmla="*/ 3523129 h 5082988"/>
                  <a:gd name="connsiteX72" fmla="*/ 404867 w 3999714"/>
                  <a:gd name="connsiteY72" fmla="*/ 3496235 h 5082988"/>
                  <a:gd name="connsiteX73" fmla="*/ 369008 w 3999714"/>
                  <a:gd name="connsiteY73" fmla="*/ 3541059 h 5082988"/>
                  <a:gd name="connsiteX74" fmla="*/ 144890 w 3999714"/>
                  <a:gd name="connsiteY74" fmla="*/ 3209365 h 5082988"/>
                  <a:gd name="connsiteX75" fmla="*/ 234537 w 3999714"/>
                  <a:gd name="connsiteY75" fmla="*/ 3021106 h 5082988"/>
                  <a:gd name="connsiteX76" fmla="*/ 73173 w 3999714"/>
                  <a:gd name="connsiteY76" fmla="*/ 2904565 h 5082988"/>
                  <a:gd name="connsiteX77" fmla="*/ 171784 w 3999714"/>
                  <a:gd name="connsiteY77" fmla="*/ 2590800 h 5082988"/>
                  <a:gd name="connsiteX78" fmla="*/ 270396 w 3999714"/>
                  <a:gd name="connsiteY78" fmla="*/ 2528047 h 5082988"/>
                  <a:gd name="connsiteX79" fmla="*/ 216608 w 3999714"/>
                  <a:gd name="connsiteY79" fmla="*/ 2402541 h 5082988"/>
                  <a:gd name="connsiteX80" fmla="*/ 126961 w 3999714"/>
                  <a:gd name="connsiteY80" fmla="*/ 2402541 h 5082988"/>
                  <a:gd name="connsiteX81" fmla="*/ 198678 w 3999714"/>
                  <a:gd name="connsiteY81" fmla="*/ 2303929 h 5082988"/>
                  <a:gd name="connsiteX82" fmla="*/ 100067 w 3999714"/>
                  <a:gd name="connsiteY82" fmla="*/ 2277035 h 5082988"/>
                  <a:gd name="connsiteX83" fmla="*/ 73173 w 3999714"/>
                  <a:gd name="connsiteY83" fmla="*/ 2151529 h 5082988"/>
                  <a:gd name="connsiteX84" fmla="*/ 109031 w 3999714"/>
                  <a:gd name="connsiteY84" fmla="*/ 2106706 h 5082988"/>
                  <a:gd name="connsiteX85" fmla="*/ 109031 w 3999714"/>
                  <a:gd name="connsiteY85" fmla="*/ 2026023 h 5082988"/>
                  <a:gd name="connsiteX86" fmla="*/ 1455 w 3999714"/>
                  <a:gd name="connsiteY86" fmla="*/ 1954306 h 5082988"/>
                  <a:gd name="connsiteX87" fmla="*/ 198678 w 3999714"/>
                  <a:gd name="connsiteY87" fmla="*/ 1891553 h 5082988"/>
                  <a:gd name="connsiteX88" fmla="*/ 144890 w 3999714"/>
                  <a:gd name="connsiteY88" fmla="*/ 1855694 h 5082988"/>
                  <a:gd name="connsiteX89" fmla="*/ 216608 w 3999714"/>
                  <a:gd name="connsiteY89" fmla="*/ 1685365 h 5082988"/>
                  <a:gd name="connsiteX90" fmla="*/ 117996 w 3999714"/>
                  <a:gd name="connsiteY90" fmla="*/ 1362635 h 5082988"/>
                  <a:gd name="connsiteX91" fmla="*/ 207643 w 3999714"/>
                  <a:gd name="connsiteY91" fmla="*/ 1299882 h 5082988"/>
                  <a:gd name="connsiteX92" fmla="*/ 315220 w 3999714"/>
                  <a:gd name="connsiteY92" fmla="*/ 1389529 h 5082988"/>
                  <a:gd name="connsiteX93" fmla="*/ 467620 w 3999714"/>
                  <a:gd name="connsiteY93" fmla="*/ 1326776 h 5082988"/>
                  <a:gd name="connsiteX94" fmla="*/ 548302 w 3999714"/>
                  <a:gd name="connsiteY94" fmla="*/ 1362635 h 5082988"/>
                  <a:gd name="connsiteX95" fmla="*/ 566231 w 3999714"/>
                  <a:gd name="connsiteY95" fmla="*/ 1281953 h 5082988"/>
                  <a:gd name="connsiteX96" fmla="*/ 485549 w 3999714"/>
                  <a:gd name="connsiteY96" fmla="*/ 1237129 h 5082988"/>
                  <a:gd name="connsiteX97" fmla="*/ 620020 w 3999714"/>
                  <a:gd name="connsiteY97" fmla="*/ 1102659 h 5082988"/>
                  <a:gd name="connsiteX98" fmla="*/ 691737 w 3999714"/>
                  <a:gd name="connsiteY98" fmla="*/ 905435 h 5082988"/>
                  <a:gd name="connsiteX99" fmla="*/ 557267 w 3999714"/>
                  <a:gd name="connsiteY99" fmla="*/ 887506 h 5082988"/>
                  <a:gd name="connsiteX100" fmla="*/ 530373 w 3999714"/>
                  <a:gd name="connsiteY100" fmla="*/ 744070 h 5082988"/>
                  <a:gd name="connsiteX101" fmla="*/ 727596 w 3999714"/>
                  <a:gd name="connsiteY101" fmla="*/ 744070 h 5082988"/>
                  <a:gd name="connsiteX102" fmla="*/ 700702 w 3999714"/>
                  <a:gd name="connsiteY102" fmla="*/ 618565 h 5082988"/>
                  <a:gd name="connsiteX103" fmla="*/ 799314 w 3999714"/>
                  <a:gd name="connsiteY103" fmla="*/ 546847 h 5082988"/>
                  <a:gd name="connsiteX104" fmla="*/ 799314 w 3999714"/>
                  <a:gd name="connsiteY104" fmla="*/ 331694 h 5082988"/>
                  <a:gd name="connsiteX105" fmla="*/ 853102 w 3999714"/>
                  <a:gd name="connsiteY105" fmla="*/ 242047 h 5082988"/>
                  <a:gd name="connsiteX106" fmla="*/ 745526 w 3999714"/>
                  <a:gd name="connsiteY106" fmla="*/ 206188 h 5082988"/>
                  <a:gd name="connsiteX107" fmla="*/ 754490 w 3999714"/>
                  <a:gd name="connsiteY107" fmla="*/ 71717 h 5082988"/>
                  <a:gd name="connsiteX108" fmla="*/ 835173 w 3999714"/>
                  <a:gd name="connsiteY108" fmla="*/ 0 h 5082988"/>
                  <a:gd name="connsiteX0" fmla="*/ 3990749 w 3990749"/>
                  <a:gd name="connsiteY0" fmla="*/ 2366682 h 5082988"/>
                  <a:gd name="connsiteX1" fmla="*/ 3838349 w 3990749"/>
                  <a:gd name="connsiteY1" fmla="*/ 2384612 h 5082988"/>
                  <a:gd name="connsiteX2" fmla="*/ 3811455 w 3990749"/>
                  <a:gd name="connsiteY2" fmla="*/ 2465294 h 5082988"/>
                  <a:gd name="connsiteX3" fmla="*/ 3712843 w 3990749"/>
                  <a:gd name="connsiteY3" fmla="*/ 2420470 h 5082988"/>
                  <a:gd name="connsiteX4" fmla="*/ 3712843 w 3990749"/>
                  <a:gd name="connsiteY4" fmla="*/ 2501153 h 5082988"/>
                  <a:gd name="connsiteX5" fmla="*/ 3614231 w 3990749"/>
                  <a:gd name="connsiteY5" fmla="*/ 2501153 h 5082988"/>
                  <a:gd name="connsiteX6" fmla="*/ 3551478 w 3990749"/>
                  <a:gd name="connsiteY6" fmla="*/ 2563906 h 5082988"/>
                  <a:gd name="connsiteX7" fmla="*/ 3551478 w 3990749"/>
                  <a:gd name="connsiteY7" fmla="*/ 2653553 h 5082988"/>
                  <a:gd name="connsiteX8" fmla="*/ 3488726 w 3990749"/>
                  <a:gd name="connsiteY8" fmla="*/ 2653553 h 5082988"/>
                  <a:gd name="connsiteX9" fmla="*/ 3479761 w 3990749"/>
                  <a:gd name="connsiteY9" fmla="*/ 2581835 h 5082988"/>
                  <a:gd name="connsiteX10" fmla="*/ 3372184 w 3990749"/>
                  <a:gd name="connsiteY10" fmla="*/ 2653553 h 5082988"/>
                  <a:gd name="connsiteX11" fmla="*/ 3273573 w 3990749"/>
                  <a:gd name="connsiteY11" fmla="*/ 2644588 h 5082988"/>
                  <a:gd name="connsiteX12" fmla="*/ 3219784 w 3990749"/>
                  <a:gd name="connsiteY12" fmla="*/ 2832847 h 5082988"/>
                  <a:gd name="connsiteX13" fmla="*/ 3112208 w 3990749"/>
                  <a:gd name="connsiteY13" fmla="*/ 2707341 h 5082988"/>
                  <a:gd name="connsiteX14" fmla="*/ 3085314 w 3990749"/>
                  <a:gd name="connsiteY14" fmla="*/ 2743200 h 5082988"/>
                  <a:gd name="connsiteX15" fmla="*/ 3148067 w 3990749"/>
                  <a:gd name="connsiteY15" fmla="*/ 2886635 h 5082988"/>
                  <a:gd name="connsiteX16" fmla="*/ 3327361 w 3990749"/>
                  <a:gd name="connsiteY16" fmla="*/ 3030070 h 5082988"/>
                  <a:gd name="connsiteX17" fmla="*/ 3264608 w 3990749"/>
                  <a:gd name="connsiteY17" fmla="*/ 3164541 h 5082988"/>
                  <a:gd name="connsiteX18" fmla="*/ 3345290 w 3990749"/>
                  <a:gd name="connsiteY18" fmla="*/ 3334870 h 5082988"/>
                  <a:gd name="connsiteX19" fmla="*/ 3443902 w 3990749"/>
                  <a:gd name="connsiteY19" fmla="*/ 3505200 h 5082988"/>
                  <a:gd name="connsiteX20" fmla="*/ 3533549 w 3990749"/>
                  <a:gd name="connsiteY20" fmla="*/ 3496235 h 5082988"/>
                  <a:gd name="connsiteX21" fmla="*/ 3910067 w 3990749"/>
                  <a:gd name="connsiteY21" fmla="*/ 4186517 h 5082988"/>
                  <a:gd name="connsiteX22" fmla="*/ 3793526 w 3990749"/>
                  <a:gd name="connsiteY22" fmla="*/ 4105835 h 5082988"/>
                  <a:gd name="connsiteX23" fmla="*/ 3748702 w 3990749"/>
                  <a:gd name="connsiteY23" fmla="*/ 4303059 h 5082988"/>
                  <a:gd name="connsiteX24" fmla="*/ 3425973 w 3990749"/>
                  <a:gd name="connsiteY24" fmla="*/ 4455459 h 5082988"/>
                  <a:gd name="connsiteX25" fmla="*/ 3515620 w 3990749"/>
                  <a:gd name="connsiteY25" fmla="*/ 4607859 h 5082988"/>
                  <a:gd name="connsiteX26" fmla="*/ 3560443 w 3990749"/>
                  <a:gd name="connsiteY26" fmla="*/ 4688541 h 5082988"/>
                  <a:gd name="connsiteX27" fmla="*/ 3506655 w 3990749"/>
                  <a:gd name="connsiteY27" fmla="*/ 4787153 h 5082988"/>
                  <a:gd name="connsiteX28" fmla="*/ 3614231 w 3990749"/>
                  <a:gd name="connsiteY28" fmla="*/ 4805082 h 5082988"/>
                  <a:gd name="connsiteX29" fmla="*/ 3578373 w 3990749"/>
                  <a:gd name="connsiteY29" fmla="*/ 4975412 h 5082988"/>
                  <a:gd name="connsiteX30" fmla="*/ 3425973 w 3990749"/>
                  <a:gd name="connsiteY30" fmla="*/ 4921623 h 5082988"/>
                  <a:gd name="connsiteX31" fmla="*/ 3425973 w 3990749"/>
                  <a:gd name="connsiteY31" fmla="*/ 4796117 h 5082988"/>
                  <a:gd name="connsiteX32" fmla="*/ 3291502 w 3990749"/>
                  <a:gd name="connsiteY32" fmla="*/ 4849906 h 5082988"/>
                  <a:gd name="connsiteX33" fmla="*/ 3210820 w 3990749"/>
                  <a:gd name="connsiteY33" fmla="*/ 4787153 h 5082988"/>
                  <a:gd name="connsiteX34" fmla="*/ 3121173 w 3990749"/>
                  <a:gd name="connsiteY34" fmla="*/ 4751294 h 5082988"/>
                  <a:gd name="connsiteX35" fmla="*/ 3121173 w 3990749"/>
                  <a:gd name="connsiteY35" fmla="*/ 4894729 h 5082988"/>
                  <a:gd name="connsiteX36" fmla="*/ 2789478 w 3990749"/>
                  <a:gd name="connsiteY36" fmla="*/ 4867835 h 5082988"/>
                  <a:gd name="connsiteX37" fmla="*/ 2762584 w 3990749"/>
                  <a:gd name="connsiteY37" fmla="*/ 4957482 h 5082988"/>
                  <a:gd name="connsiteX38" fmla="*/ 2708796 w 3990749"/>
                  <a:gd name="connsiteY38" fmla="*/ 4957482 h 5082988"/>
                  <a:gd name="connsiteX39" fmla="*/ 2699831 w 3990749"/>
                  <a:gd name="connsiteY39" fmla="*/ 5020235 h 5082988"/>
                  <a:gd name="connsiteX40" fmla="*/ 2448820 w 3990749"/>
                  <a:gd name="connsiteY40" fmla="*/ 5029200 h 5082988"/>
                  <a:gd name="connsiteX41" fmla="*/ 2403996 w 3990749"/>
                  <a:gd name="connsiteY41" fmla="*/ 4912659 h 5082988"/>
                  <a:gd name="connsiteX42" fmla="*/ 2296420 w 3990749"/>
                  <a:gd name="connsiteY42" fmla="*/ 4921623 h 5082988"/>
                  <a:gd name="connsiteX43" fmla="*/ 2179878 w 3990749"/>
                  <a:gd name="connsiteY43" fmla="*/ 4849906 h 5082988"/>
                  <a:gd name="connsiteX44" fmla="*/ 2179878 w 3990749"/>
                  <a:gd name="connsiteY44" fmla="*/ 5029200 h 5082988"/>
                  <a:gd name="connsiteX45" fmla="*/ 2072302 w 3990749"/>
                  <a:gd name="connsiteY45" fmla="*/ 5082988 h 5082988"/>
                  <a:gd name="connsiteX46" fmla="*/ 2036443 w 3990749"/>
                  <a:gd name="connsiteY46" fmla="*/ 5029200 h 5082988"/>
                  <a:gd name="connsiteX47" fmla="*/ 1991620 w 3990749"/>
                  <a:gd name="connsiteY47" fmla="*/ 5020235 h 5082988"/>
                  <a:gd name="connsiteX48" fmla="*/ 1982655 w 3990749"/>
                  <a:gd name="connsiteY48" fmla="*/ 4912659 h 5082988"/>
                  <a:gd name="connsiteX49" fmla="*/ 1910937 w 3990749"/>
                  <a:gd name="connsiteY49" fmla="*/ 4930588 h 5082988"/>
                  <a:gd name="connsiteX50" fmla="*/ 1866114 w 3990749"/>
                  <a:gd name="connsiteY50" fmla="*/ 4885765 h 5082988"/>
                  <a:gd name="connsiteX51" fmla="*/ 1794396 w 3990749"/>
                  <a:gd name="connsiteY51" fmla="*/ 4903694 h 5082988"/>
                  <a:gd name="connsiteX52" fmla="*/ 1390984 w 3990749"/>
                  <a:gd name="connsiteY52" fmla="*/ 4778188 h 5082988"/>
                  <a:gd name="connsiteX53" fmla="*/ 1265478 w 3990749"/>
                  <a:gd name="connsiteY53" fmla="*/ 4751294 h 5082988"/>
                  <a:gd name="connsiteX54" fmla="*/ 1265478 w 3990749"/>
                  <a:gd name="connsiteY54" fmla="*/ 4652682 h 5082988"/>
                  <a:gd name="connsiteX55" fmla="*/ 1113078 w 3990749"/>
                  <a:gd name="connsiteY55" fmla="*/ 4670612 h 5082988"/>
                  <a:gd name="connsiteX56" fmla="*/ 1139973 w 3990749"/>
                  <a:gd name="connsiteY56" fmla="*/ 4760259 h 5082988"/>
                  <a:gd name="connsiteX57" fmla="*/ 1157902 w 3990749"/>
                  <a:gd name="connsiteY57" fmla="*/ 4760259 h 5082988"/>
                  <a:gd name="connsiteX58" fmla="*/ 1157902 w 3990749"/>
                  <a:gd name="connsiteY58" fmla="*/ 4831976 h 5082988"/>
                  <a:gd name="connsiteX59" fmla="*/ 1041361 w 3990749"/>
                  <a:gd name="connsiteY59" fmla="*/ 4805082 h 5082988"/>
                  <a:gd name="connsiteX60" fmla="*/ 888961 w 3990749"/>
                  <a:gd name="connsiteY60" fmla="*/ 4840941 h 5082988"/>
                  <a:gd name="connsiteX61" fmla="*/ 790349 w 3990749"/>
                  <a:gd name="connsiteY61" fmla="*/ 4796117 h 5082988"/>
                  <a:gd name="connsiteX62" fmla="*/ 709667 w 3990749"/>
                  <a:gd name="connsiteY62" fmla="*/ 4823012 h 5082988"/>
                  <a:gd name="connsiteX63" fmla="*/ 646914 w 3990749"/>
                  <a:gd name="connsiteY63" fmla="*/ 4733365 h 5082988"/>
                  <a:gd name="connsiteX64" fmla="*/ 700702 w 3990749"/>
                  <a:gd name="connsiteY64" fmla="*/ 4491317 h 5082988"/>
                  <a:gd name="connsiteX65" fmla="*/ 808278 w 3990749"/>
                  <a:gd name="connsiteY65" fmla="*/ 4087906 h 5082988"/>
                  <a:gd name="connsiteX66" fmla="*/ 1104114 w 3990749"/>
                  <a:gd name="connsiteY66" fmla="*/ 3738282 h 5082988"/>
                  <a:gd name="connsiteX67" fmla="*/ 727596 w 3990749"/>
                  <a:gd name="connsiteY67" fmla="*/ 3612776 h 5082988"/>
                  <a:gd name="connsiteX68" fmla="*/ 673808 w 3990749"/>
                  <a:gd name="connsiteY68" fmla="*/ 3523129 h 5082988"/>
                  <a:gd name="connsiteX69" fmla="*/ 602090 w 3990749"/>
                  <a:gd name="connsiteY69" fmla="*/ 3594847 h 5082988"/>
                  <a:gd name="connsiteX70" fmla="*/ 449690 w 3990749"/>
                  <a:gd name="connsiteY70" fmla="*/ 3523129 h 5082988"/>
                  <a:gd name="connsiteX71" fmla="*/ 404867 w 3990749"/>
                  <a:gd name="connsiteY71" fmla="*/ 3496235 h 5082988"/>
                  <a:gd name="connsiteX72" fmla="*/ 369008 w 3990749"/>
                  <a:gd name="connsiteY72" fmla="*/ 3541059 h 5082988"/>
                  <a:gd name="connsiteX73" fmla="*/ 144890 w 3990749"/>
                  <a:gd name="connsiteY73" fmla="*/ 3209365 h 5082988"/>
                  <a:gd name="connsiteX74" fmla="*/ 234537 w 3990749"/>
                  <a:gd name="connsiteY74" fmla="*/ 3021106 h 5082988"/>
                  <a:gd name="connsiteX75" fmla="*/ 73173 w 3990749"/>
                  <a:gd name="connsiteY75" fmla="*/ 2904565 h 5082988"/>
                  <a:gd name="connsiteX76" fmla="*/ 171784 w 3990749"/>
                  <a:gd name="connsiteY76" fmla="*/ 2590800 h 5082988"/>
                  <a:gd name="connsiteX77" fmla="*/ 270396 w 3990749"/>
                  <a:gd name="connsiteY77" fmla="*/ 2528047 h 5082988"/>
                  <a:gd name="connsiteX78" fmla="*/ 216608 w 3990749"/>
                  <a:gd name="connsiteY78" fmla="*/ 2402541 h 5082988"/>
                  <a:gd name="connsiteX79" fmla="*/ 126961 w 3990749"/>
                  <a:gd name="connsiteY79" fmla="*/ 2402541 h 5082988"/>
                  <a:gd name="connsiteX80" fmla="*/ 198678 w 3990749"/>
                  <a:gd name="connsiteY80" fmla="*/ 2303929 h 5082988"/>
                  <a:gd name="connsiteX81" fmla="*/ 100067 w 3990749"/>
                  <a:gd name="connsiteY81" fmla="*/ 2277035 h 5082988"/>
                  <a:gd name="connsiteX82" fmla="*/ 73173 w 3990749"/>
                  <a:gd name="connsiteY82" fmla="*/ 2151529 h 5082988"/>
                  <a:gd name="connsiteX83" fmla="*/ 109031 w 3990749"/>
                  <a:gd name="connsiteY83" fmla="*/ 2106706 h 5082988"/>
                  <a:gd name="connsiteX84" fmla="*/ 109031 w 3990749"/>
                  <a:gd name="connsiteY84" fmla="*/ 2026023 h 5082988"/>
                  <a:gd name="connsiteX85" fmla="*/ 1455 w 3990749"/>
                  <a:gd name="connsiteY85" fmla="*/ 1954306 h 5082988"/>
                  <a:gd name="connsiteX86" fmla="*/ 198678 w 3990749"/>
                  <a:gd name="connsiteY86" fmla="*/ 1891553 h 5082988"/>
                  <a:gd name="connsiteX87" fmla="*/ 144890 w 3990749"/>
                  <a:gd name="connsiteY87" fmla="*/ 1855694 h 5082988"/>
                  <a:gd name="connsiteX88" fmla="*/ 216608 w 3990749"/>
                  <a:gd name="connsiteY88" fmla="*/ 1685365 h 5082988"/>
                  <a:gd name="connsiteX89" fmla="*/ 117996 w 3990749"/>
                  <a:gd name="connsiteY89" fmla="*/ 1362635 h 5082988"/>
                  <a:gd name="connsiteX90" fmla="*/ 207643 w 3990749"/>
                  <a:gd name="connsiteY90" fmla="*/ 1299882 h 5082988"/>
                  <a:gd name="connsiteX91" fmla="*/ 315220 w 3990749"/>
                  <a:gd name="connsiteY91" fmla="*/ 1389529 h 5082988"/>
                  <a:gd name="connsiteX92" fmla="*/ 467620 w 3990749"/>
                  <a:gd name="connsiteY92" fmla="*/ 1326776 h 5082988"/>
                  <a:gd name="connsiteX93" fmla="*/ 548302 w 3990749"/>
                  <a:gd name="connsiteY93" fmla="*/ 1362635 h 5082988"/>
                  <a:gd name="connsiteX94" fmla="*/ 566231 w 3990749"/>
                  <a:gd name="connsiteY94" fmla="*/ 1281953 h 5082988"/>
                  <a:gd name="connsiteX95" fmla="*/ 485549 w 3990749"/>
                  <a:gd name="connsiteY95" fmla="*/ 1237129 h 5082988"/>
                  <a:gd name="connsiteX96" fmla="*/ 620020 w 3990749"/>
                  <a:gd name="connsiteY96" fmla="*/ 1102659 h 5082988"/>
                  <a:gd name="connsiteX97" fmla="*/ 691737 w 3990749"/>
                  <a:gd name="connsiteY97" fmla="*/ 905435 h 5082988"/>
                  <a:gd name="connsiteX98" fmla="*/ 557267 w 3990749"/>
                  <a:gd name="connsiteY98" fmla="*/ 887506 h 5082988"/>
                  <a:gd name="connsiteX99" fmla="*/ 530373 w 3990749"/>
                  <a:gd name="connsiteY99" fmla="*/ 744070 h 5082988"/>
                  <a:gd name="connsiteX100" fmla="*/ 727596 w 3990749"/>
                  <a:gd name="connsiteY100" fmla="*/ 744070 h 5082988"/>
                  <a:gd name="connsiteX101" fmla="*/ 700702 w 3990749"/>
                  <a:gd name="connsiteY101" fmla="*/ 618565 h 5082988"/>
                  <a:gd name="connsiteX102" fmla="*/ 799314 w 3990749"/>
                  <a:gd name="connsiteY102" fmla="*/ 546847 h 5082988"/>
                  <a:gd name="connsiteX103" fmla="*/ 799314 w 3990749"/>
                  <a:gd name="connsiteY103" fmla="*/ 331694 h 5082988"/>
                  <a:gd name="connsiteX104" fmla="*/ 853102 w 3990749"/>
                  <a:gd name="connsiteY104" fmla="*/ 242047 h 5082988"/>
                  <a:gd name="connsiteX105" fmla="*/ 745526 w 3990749"/>
                  <a:gd name="connsiteY105" fmla="*/ 206188 h 5082988"/>
                  <a:gd name="connsiteX106" fmla="*/ 754490 w 3990749"/>
                  <a:gd name="connsiteY106" fmla="*/ 71717 h 5082988"/>
                  <a:gd name="connsiteX107" fmla="*/ 835173 w 3990749"/>
                  <a:gd name="connsiteY107" fmla="*/ 0 h 5082988"/>
                  <a:gd name="connsiteX0" fmla="*/ 3838349 w 3918675"/>
                  <a:gd name="connsiteY0" fmla="*/ 2384612 h 5082988"/>
                  <a:gd name="connsiteX1" fmla="*/ 3811455 w 3918675"/>
                  <a:gd name="connsiteY1" fmla="*/ 2465294 h 5082988"/>
                  <a:gd name="connsiteX2" fmla="*/ 3712843 w 3918675"/>
                  <a:gd name="connsiteY2" fmla="*/ 2420470 h 5082988"/>
                  <a:gd name="connsiteX3" fmla="*/ 3712843 w 3918675"/>
                  <a:gd name="connsiteY3" fmla="*/ 2501153 h 5082988"/>
                  <a:gd name="connsiteX4" fmla="*/ 3614231 w 3918675"/>
                  <a:gd name="connsiteY4" fmla="*/ 2501153 h 5082988"/>
                  <a:gd name="connsiteX5" fmla="*/ 3551478 w 3918675"/>
                  <a:gd name="connsiteY5" fmla="*/ 2563906 h 5082988"/>
                  <a:gd name="connsiteX6" fmla="*/ 3551478 w 3918675"/>
                  <a:gd name="connsiteY6" fmla="*/ 2653553 h 5082988"/>
                  <a:gd name="connsiteX7" fmla="*/ 3488726 w 3918675"/>
                  <a:gd name="connsiteY7" fmla="*/ 2653553 h 5082988"/>
                  <a:gd name="connsiteX8" fmla="*/ 3479761 w 3918675"/>
                  <a:gd name="connsiteY8" fmla="*/ 2581835 h 5082988"/>
                  <a:gd name="connsiteX9" fmla="*/ 3372184 w 3918675"/>
                  <a:gd name="connsiteY9" fmla="*/ 2653553 h 5082988"/>
                  <a:gd name="connsiteX10" fmla="*/ 3273573 w 3918675"/>
                  <a:gd name="connsiteY10" fmla="*/ 2644588 h 5082988"/>
                  <a:gd name="connsiteX11" fmla="*/ 3219784 w 3918675"/>
                  <a:gd name="connsiteY11" fmla="*/ 2832847 h 5082988"/>
                  <a:gd name="connsiteX12" fmla="*/ 3112208 w 3918675"/>
                  <a:gd name="connsiteY12" fmla="*/ 2707341 h 5082988"/>
                  <a:gd name="connsiteX13" fmla="*/ 3085314 w 3918675"/>
                  <a:gd name="connsiteY13" fmla="*/ 2743200 h 5082988"/>
                  <a:gd name="connsiteX14" fmla="*/ 3148067 w 3918675"/>
                  <a:gd name="connsiteY14" fmla="*/ 2886635 h 5082988"/>
                  <a:gd name="connsiteX15" fmla="*/ 3327361 w 3918675"/>
                  <a:gd name="connsiteY15" fmla="*/ 3030070 h 5082988"/>
                  <a:gd name="connsiteX16" fmla="*/ 3264608 w 3918675"/>
                  <a:gd name="connsiteY16" fmla="*/ 3164541 h 5082988"/>
                  <a:gd name="connsiteX17" fmla="*/ 3345290 w 3918675"/>
                  <a:gd name="connsiteY17" fmla="*/ 3334870 h 5082988"/>
                  <a:gd name="connsiteX18" fmla="*/ 3443902 w 3918675"/>
                  <a:gd name="connsiteY18" fmla="*/ 3505200 h 5082988"/>
                  <a:gd name="connsiteX19" fmla="*/ 3533549 w 3918675"/>
                  <a:gd name="connsiteY19" fmla="*/ 3496235 h 5082988"/>
                  <a:gd name="connsiteX20" fmla="*/ 3910067 w 3918675"/>
                  <a:gd name="connsiteY20" fmla="*/ 4186517 h 5082988"/>
                  <a:gd name="connsiteX21" fmla="*/ 3793526 w 3918675"/>
                  <a:gd name="connsiteY21" fmla="*/ 4105835 h 5082988"/>
                  <a:gd name="connsiteX22" fmla="*/ 3748702 w 3918675"/>
                  <a:gd name="connsiteY22" fmla="*/ 4303059 h 5082988"/>
                  <a:gd name="connsiteX23" fmla="*/ 3425973 w 3918675"/>
                  <a:gd name="connsiteY23" fmla="*/ 4455459 h 5082988"/>
                  <a:gd name="connsiteX24" fmla="*/ 3515620 w 3918675"/>
                  <a:gd name="connsiteY24" fmla="*/ 4607859 h 5082988"/>
                  <a:gd name="connsiteX25" fmla="*/ 3560443 w 3918675"/>
                  <a:gd name="connsiteY25" fmla="*/ 4688541 h 5082988"/>
                  <a:gd name="connsiteX26" fmla="*/ 3506655 w 3918675"/>
                  <a:gd name="connsiteY26" fmla="*/ 4787153 h 5082988"/>
                  <a:gd name="connsiteX27" fmla="*/ 3614231 w 3918675"/>
                  <a:gd name="connsiteY27" fmla="*/ 4805082 h 5082988"/>
                  <a:gd name="connsiteX28" fmla="*/ 3578373 w 3918675"/>
                  <a:gd name="connsiteY28" fmla="*/ 4975412 h 5082988"/>
                  <a:gd name="connsiteX29" fmla="*/ 3425973 w 3918675"/>
                  <a:gd name="connsiteY29" fmla="*/ 4921623 h 5082988"/>
                  <a:gd name="connsiteX30" fmla="*/ 3425973 w 3918675"/>
                  <a:gd name="connsiteY30" fmla="*/ 4796117 h 5082988"/>
                  <a:gd name="connsiteX31" fmla="*/ 3291502 w 3918675"/>
                  <a:gd name="connsiteY31" fmla="*/ 4849906 h 5082988"/>
                  <a:gd name="connsiteX32" fmla="*/ 3210820 w 3918675"/>
                  <a:gd name="connsiteY32" fmla="*/ 4787153 h 5082988"/>
                  <a:gd name="connsiteX33" fmla="*/ 3121173 w 3918675"/>
                  <a:gd name="connsiteY33" fmla="*/ 4751294 h 5082988"/>
                  <a:gd name="connsiteX34" fmla="*/ 3121173 w 3918675"/>
                  <a:gd name="connsiteY34" fmla="*/ 4894729 h 5082988"/>
                  <a:gd name="connsiteX35" fmla="*/ 2789478 w 3918675"/>
                  <a:gd name="connsiteY35" fmla="*/ 4867835 h 5082988"/>
                  <a:gd name="connsiteX36" fmla="*/ 2762584 w 3918675"/>
                  <a:gd name="connsiteY36" fmla="*/ 4957482 h 5082988"/>
                  <a:gd name="connsiteX37" fmla="*/ 2708796 w 3918675"/>
                  <a:gd name="connsiteY37" fmla="*/ 4957482 h 5082988"/>
                  <a:gd name="connsiteX38" fmla="*/ 2699831 w 3918675"/>
                  <a:gd name="connsiteY38" fmla="*/ 5020235 h 5082988"/>
                  <a:gd name="connsiteX39" fmla="*/ 2448820 w 3918675"/>
                  <a:gd name="connsiteY39" fmla="*/ 5029200 h 5082988"/>
                  <a:gd name="connsiteX40" fmla="*/ 2403996 w 3918675"/>
                  <a:gd name="connsiteY40" fmla="*/ 4912659 h 5082988"/>
                  <a:gd name="connsiteX41" fmla="*/ 2296420 w 3918675"/>
                  <a:gd name="connsiteY41" fmla="*/ 4921623 h 5082988"/>
                  <a:gd name="connsiteX42" fmla="*/ 2179878 w 3918675"/>
                  <a:gd name="connsiteY42" fmla="*/ 4849906 h 5082988"/>
                  <a:gd name="connsiteX43" fmla="*/ 2179878 w 3918675"/>
                  <a:gd name="connsiteY43" fmla="*/ 5029200 h 5082988"/>
                  <a:gd name="connsiteX44" fmla="*/ 2072302 w 3918675"/>
                  <a:gd name="connsiteY44" fmla="*/ 5082988 h 5082988"/>
                  <a:gd name="connsiteX45" fmla="*/ 2036443 w 3918675"/>
                  <a:gd name="connsiteY45" fmla="*/ 5029200 h 5082988"/>
                  <a:gd name="connsiteX46" fmla="*/ 1991620 w 3918675"/>
                  <a:gd name="connsiteY46" fmla="*/ 5020235 h 5082988"/>
                  <a:gd name="connsiteX47" fmla="*/ 1982655 w 3918675"/>
                  <a:gd name="connsiteY47" fmla="*/ 4912659 h 5082988"/>
                  <a:gd name="connsiteX48" fmla="*/ 1910937 w 3918675"/>
                  <a:gd name="connsiteY48" fmla="*/ 4930588 h 5082988"/>
                  <a:gd name="connsiteX49" fmla="*/ 1866114 w 3918675"/>
                  <a:gd name="connsiteY49" fmla="*/ 4885765 h 5082988"/>
                  <a:gd name="connsiteX50" fmla="*/ 1794396 w 3918675"/>
                  <a:gd name="connsiteY50" fmla="*/ 4903694 h 5082988"/>
                  <a:gd name="connsiteX51" fmla="*/ 1390984 w 3918675"/>
                  <a:gd name="connsiteY51" fmla="*/ 4778188 h 5082988"/>
                  <a:gd name="connsiteX52" fmla="*/ 1265478 w 3918675"/>
                  <a:gd name="connsiteY52" fmla="*/ 4751294 h 5082988"/>
                  <a:gd name="connsiteX53" fmla="*/ 1265478 w 3918675"/>
                  <a:gd name="connsiteY53" fmla="*/ 4652682 h 5082988"/>
                  <a:gd name="connsiteX54" fmla="*/ 1113078 w 3918675"/>
                  <a:gd name="connsiteY54" fmla="*/ 4670612 h 5082988"/>
                  <a:gd name="connsiteX55" fmla="*/ 1139973 w 3918675"/>
                  <a:gd name="connsiteY55" fmla="*/ 4760259 h 5082988"/>
                  <a:gd name="connsiteX56" fmla="*/ 1157902 w 3918675"/>
                  <a:gd name="connsiteY56" fmla="*/ 4760259 h 5082988"/>
                  <a:gd name="connsiteX57" fmla="*/ 1157902 w 3918675"/>
                  <a:gd name="connsiteY57" fmla="*/ 4831976 h 5082988"/>
                  <a:gd name="connsiteX58" fmla="*/ 1041361 w 3918675"/>
                  <a:gd name="connsiteY58" fmla="*/ 4805082 h 5082988"/>
                  <a:gd name="connsiteX59" fmla="*/ 888961 w 3918675"/>
                  <a:gd name="connsiteY59" fmla="*/ 4840941 h 5082988"/>
                  <a:gd name="connsiteX60" fmla="*/ 790349 w 3918675"/>
                  <a:gd name="connsiteY60" fmla="*/ 4796117 h 5082988"/>
                  <a:gd name="connsiteX61" fmla="*/ 709667 w 3918675"/>
                  <a:gd name="connsiteY61" fmla="*/ 4823012 h 5082988"/>
                  <a:gd name="connsiteX62" fmla="*/ 646914 w 3918675"/>
                  <a:gd name="connsiteY62" fmla="*/ 4733365 h 5082988"/>
                  <a:gd name="connsiteX63" fmla="*/ 700702 w 3918675"/>
                  <a:gd name="connsiteY63" fmla="*/ 4491317 h 5082988"/>
                  <a:gd name="connsiteX64" fmla="*/ 808278 w 3918675"/>
                  <a:gd name="connsiteY64" fmla="*/ 4087906 h 5082988"/>
                  <a:gd name="connsiteX65" fmla="*/ 1104114 w 3918675"/>
                  <a:gd name="connsiteY65" fmla="*/ 3738282 h 5082988"/>
                  <a:gd name="connsiteX66" fmla="*/ 727596 w 3918675"/>
                  <a:gd name="connsiteY66" fmla="*/ 3612776 h 5082988"/>
                  <a:gd name="connsiteX67" fmla="*/ 673808 w 3918675"/>
                  <a:gd name="connsiteY67" fmla="*/ 3523129 h 5082988"/>
                  <a:gd name="connsiteX68" fmla="*/ 602090 w 3918675"/>
                  <a:gd name="connsiteY68" fmla="*/ 3594847 h 5082988"/>
                  <a:gd name="connsiteX69" fmla="*/ 449690 w 3918675"/>
                  <a:gd name="connsiteY69" fmla="*/ 3523129 h 5082988"/>
                  <a:gd name="connsiteX70" fmla="*/ 404867 w 3918675"/>
                  <a:gd name="connsiteY70" fmla="*/ 3496235 h 5082988"/>
                  <a:gd name="connsiteX71" fmla="*/ 369008 w 3918675"/>
                  <a:gd name="connsiteY71" fmla="*/ 3541059 h 5082988"/>
                  <a:gd name="connsiteX72" fmla="*/ 144890 w 3918675"/>
                  <a:gd name="connsiteY72" fmla="*/ 3209365 h 5082988"/>
                  <a:gd name="connsiteX73" fmla="*/ 234537 w 3918675"/>
                  <a:gd name="connsiteY73" fmla="*/ 3021106 h 5082988"/>
                  <a:gd name="connsiteX74" fmla="*/ 73173 w 3918675"/>
                  <a:gd name="connsiteY74" fmla="*/ 2904565 h 5082988"/>
                  <a:gd name="connsiteX75" fmla="*/ 171784 w 3918675"/>
                  <a:gd name="connsiteY75" fmla="*/ 2590800 h 5082988"/>
                  <a:gd name="connsiteX76" fmla="*/ 270396 w 3918675"/>
                  <a:gd name="connsiteY76" fmla="*/ 2528047 h 5082988"/>
                  <a:gd name="connsiteX77" fmla="*/ 216608 w 3918675"/>
                  <a:gd name="connsiteY77" fmla="*/ 2402541 h 5082988"/>
                  <a:gd name="connsiteX78" fmla="*/ 126961 w 3918675"/>
                  <a:gd name="connsiteY78" fmla="*/ 2402541 h 5082988"/>
                  <a:gd name="connsiteX79" fmla="*/ 198678 w 3918675"/>
                  <a:gd name="connsiteY79" fmla="*/ 2303929 h 5082988"/>
                  <a:gd name="connsiteX80" fmla="*/ 100067 w 3918675"/>
                  <a:gd name="connsiteY80" fmla="*/ 2277035 h 5082988"/>
                  <a:gd name="connsiteX81" fmla="*/ 73173 w 3918675"/>
                  <a:gd name="connsiteY81" fmla="*/ 2151529 h 5082988"/>
                  <a:gd name="connsiteX82" fmla="*/ 109031 w 3918675"/>
                  <a:gd name="connsiteY82" fmla="*/ 2106706 h 5082988"/>
                  <a:gd name="connsiteX83" fmla="*/ 109031 w 3918675"/>
                  <a:gd name="connsiteY83" fmla="*/ 2026023 h 5082988"/>
                  <a:gd name="connsiteX84" fmla="*/ 1455 w 3918675"/>
                  <a:gd name="connsiteY84" fmla="*/ 1954306 h 5082988"/>
                  <a:gd name="connsiteX85" fmla="*/ 198678 w 3918675"/>
                  <a:gd name="connsiteY85" fmla="*/ 1891553 h 5082988"/>
                  <a:gd name="connsiteX86" fmla="*/ 144890 w 3918675"/>
                  <a:gd name="connsiteY86" fmla="*/ 1855694 h 5082988"/>
                  <a:gd name="connsiteX87" fmla="*/ 216608 w 3918675"/>
                  <a:gd name="connsiteY87" fmla="*/ 1685365 h 5082988"/>
                  <a:gd name="connsiteX88" fmla="*/ 117996 w 3918675"/>
                  <a:gd name="connsiteY88" fmla="*/ 1362635 h 5082988"/>
                  <a:gd name="connsiteX89" fmla="*/ 207643 w 3918675"/>
                  <a:gd name="connsiteY89" fmla="*/ 1299882 h 5082988"/>
                  <a:gd name="connsiteX90" fmla="*/ 315220 w 3918675"/>
                  <a:gd name="connsiteY90" fmla="*/ 1389529 h 5082988"/>
                  <a:gd name="connsiteX91" fmla="*/ 467620 w 3918675"/>
                  <a:gd name="connsiteY91" fmla="*/ 1326776 h 5082988"/>
                  <a:gd name="connsiteX92" fmla="*/ 548302 w 3918675"/>
                  <a:gd name="connsiteY92" fmla="*/ 1362635 h 5082988"/>
                  <a:gd name="connsiteX93" fmla="*/ 566231 w 3918675"/>
                  <a:gd name="connsiteY93" fmla="*/ 1281953 h 5082988"/>
                  <a:gd name="connsiteX94" fmla="*/ 485549 w 3918675"/>
                  <a:gd name="connsiteY94" fmla="*/ 1237129 h 5082988"/>
                  <a:gd name="connsiteX95" fmla="*/ 620020 w 3918675"/>
                  <a:gd name="connsiteY95" fmla="*/ 1102659 h 5082988"/>
                  <a:gd name="connsiteX96" fmla="*/ 691737 w 3918675"/>
                  <a:gd name="connsiteY96" fmla="*/ 905435 h 5082988"/>
                  <a:gd name="connsiteX97" fmla="*/ 557267 w 3918675"/>
                  <a:gd name="connsiteY97" fmla="*/ 887506 h 5082988"/>
                  <a:gd name="connsiteX98" fmla="*/ 530373 w 3918675"/>
                  <a:gd name="connsiteY98" fmla="*/ 744070 h 5082988"/>
                  <a:gd name="connsiteX99" fmla="*/ 727596 w 3918675"/>
                  <a:gd name="connsiteY99" fmla="*/ 744070 h 5082988"/>
                  <a:gd name="connsiteX100" fmla="*/ 700702 w 3918675"/>
                  <a:gd name="connsiteY100" fmla="*/ 618565 h 5082988"/>
                  <a:gd name="connsiteX101" fmla="*/ 799314 w 3918675"/>
                  <a:gd name="connsiteY101" fmla="*/ 546847 h 5082988"/>
                  <a:gd name="connsiteX102" fmla="*/ 799314 w 3918675"/>
                  <a:gd name="connsiteY102" fmla="*/ 331694 h 5082988"/>
                  <a:gd name="connsiteX103" fmla="*/ 853102 w 3918675"/>
                  <a:gd name="connsiteY103" fmla="*/ 242047 h 5082988"/>
                  <a:gd name="connsiteX104" fmla="*/ 745526 w 3918675"/>
                  <a:gd name="connsiteY104" fmla="*/ 206188 h 5082988"/>
                  <a:gd name="connsiteX105" fmla="*/ 754490 w 3918675"/>
                  <a:gd name="connsiteY105" fmla="*/ 71717 h 5082988"/>
                  <a:gd name="connsiteX106" fmla="*/ 835173 w 3918675"/>
                  <a:gd name="connsiteY106" fmla="*/ 0 h 5082988"/>
                  <a:gd name="connsiteX0" fmla="*/ 3811455 w 3918675"/>
                  <a:gd name="connsiteY0" fmla="*/ 2465294 h 5082988"/>
                  <a:gd name="connsiteX1" fmla="*/ 3712843 w 3918675"/>
                  <a:gd name="connsiteY1" fmla="*/ 2420470 h 5082988"/>
                  <a:gd name="connsiteX2" fmla="*/ 3712843 w 3918675"/>
                  <a:gd name="connsiteY2" fmla="*/ 2501153 h 5082988"/>
                  <a:gd name="connsiteX3" fmla="*/ 3614231 w 3918675"/>
                  <a:gd name="connsiteY3" fmla="*/ 2501153 h 5082988"/>
                  <a:gd name="connsiteX4" fmla="*/ 3551478 w 3918675"/>
                  <a:gd name="connsiteY4" fmla="*/ 2563906 h 5082988"/>
                  <a:gd name="connsiteX5" fmla="*/ 3551478 w 3918675"/>
                  <a:gd name="connsiteY5" fmla="*/ 2653553 h 5082988"/>
                  <a:gd name="connsiteX6" fmla="*/ 3488726 w 3918675"/>
                  <a:gd name="connsiteY6" fmla="*/ 2653553 h 5082988"/>
                  <a:gd name="connsiteX7" fmla="*/ 3479761 w 3918675"/>
                  <a:gd name="connsiteY7" fmla="*/ 2581835 h 5082988"/>
                  <a:gd name="connsiteX8" fmla="*/ 3372184 w 3918675"/>
                  <a:gd name="connsiteY8" fmla="*/ 2653553 h 5082988"/>
                  <a:gd name="connsiteX9" fmla="*/ 3273573 w 3918675"/>
                  <a:gd name="connsiteY9" fmla="*/ 2644588 h 5082988"/>
                  <a:gd name="connsiteX10" fmla="*/ 3219784 w 3918675"/>
                  <a:gd name="connsiteY10" fmla="*/ 2832847 h 5082988"/>
                  <a:gd name="connsiteX11" fmla="*/ 3112208 w 3918675"/>
                  <a:gd name="connsiteY11" fmla="*/ 2707341 h 5082988"/>
                  <a:gd name="connsiteX12" fmla="*/ 3085314 w 3918675"/>
                  <a:gd name="connsiteY12" fmla="*/ 2743200 h 5082988"/>
                  <a:gd name="connsiteX13" fmla="*/ 3148067 w 3918675"/>
                  <a:gd name="connsiteY13" fmla="*/ 2886635 h 5082988"/>
                  <a:gd name="connsiteX14" fmla="*/ 3327361 w 3918675"/>
                  <a:gd name="connsiteY14" fmla="*/ 3030070 h 5082988"/>
                  <a:gd name="connsiteX15" fmla="*/ 3264608 w 3918675"/>
                  <a:gd name="connsiteY15" fmla="*/ 3164541 h 5082988"/>
                  <a:gd name="connsiteX16" fmla="*/ 3345290 w 3918675"/>
                  <a:gd name="connsiteY16" fmla="*/ 3334870 h 5082988"/>
                  <a:gd name="connsiteX17" fmla="*/ 3443902 w 3918675"/>
                  <a:gd name="connsiteY17" fmla="*/ 3505200 h 5082988"/>
                  <a:gd name="connsiteX18" fmla="*/ 3533549 w 3918675"/>
                  <a:gd name="connsiteY18" fmla="*/ 3496235 h 5082988"/>
                  <a:gd name="connsiteX19" fmla="*/ 3910067 w 3918675"/>
                  <a:gd name="connsiteY19" fmla="*/ 4186517 h 5082988"/>
                  <a:gd name="connsiteX20" fmla="*/ 3793526 w 3918675"/>
                  <a:gd name="connsiteY20" fmla="*/ 4105835 h 5082988"/>
                  <a:gd name="connsiteX21" fmla="*/ 3748702 w 3918675"/>
                  <a:gd name="connsiteY21" fmla="*/ 4303059 h 5082988"/>
                  <a:gd name="connsiteX22" fmla="*/ 3425973 w 3918675"/>
                  <a:gd name="connsiteY22" fmla="*/ 4455459 h 5082988"/>
                  <a:gd name="connsiteX23" fmla="*/ 3515620 w 3918675"/>
                  <a:gd name="connsiteY23" fmla="*/ 4607859 h 5082988"/>
                  <a:gd name="connsiteX24" fmla="*/ 3560443 w 3918675"/>
                  <a:gd name="connsiteY24" fmla="*/ 4688541 h 5082988"/>
                  <a:gd name="connsiteX25" fmla="*/ 3506655 w 3918675"/>
                  <a:gd name="connsiteY25" fmla="*/ 4787153 h 5082988"/>
                  <a:gd name="connsiteX26" fmla="*/ 3614231 w 3918675"/>
                  <a:gd name="connsiteY26" fmla="*/ 4805082 h 5082988"/>
                  <a:gd name="connsiteX27" fmla="*/ 3578373 w 3918675"/>
                  <a:gd name="connsiteY27" fmla="*/ 4975412 h 5082988"/>
                  <a:gd name="connsiteX28" fmla="*/ 3425973 w 3918675"/>
                  <a:gd name="connsiteY28" fmla="*/ 4921623 h 5082988"/>
                  <a:gd name="connsiteX29" fmla="*/ 3425973 w 3918675"/>
                  <a:gd name="connsiteY29" fmla="*/ 4796117 h 5082988"/>
                  <a:gd name="connsiteX30" fmla="*/ 3291502 w 3918675"/>
                  <a:gd name="connsiteY30" fmla="*/ 4849906 h 5082988"/>
                  <a:gd name="connsiteX31" fmla="*/ 3210820 w 3918675"/>
                  <a:gd name="connsiteY31" fmla="*/ 4787153 h 5082988"/>
                  <a:gd name="connsiteX32" fmla="*/ 3121173 w 3918675"/>
                  <a:gd name="connsiteY32" fmla="*/ 4751294 h 5082988"/>
                  <a:gd name="connsiteX33" fmla="*/ 3121173 w 3918675"/>
                  <a:gd name="connsiteY33" fmla="*/ 4894729 h 5082988"/>
                  <a:gd name="connsiteX34" fmla="*/ 2789478 w 3918675"/>
                  <a:gd name="connsiteY34" fmla="*/ 4867835 h 5082988"/>
                  <a:gd name="connsiteX35" fmla="*/ 2762584 w 3918675"/>
                  <a:gd name="connsiteY35" fmla="*/ 4957482 h 5082988"/>
                  <a:gd name="connsiteX36" fmla="*/ 2708796 w 3918675"/>
                  <a:gd name="connsiteY36" fmla="*/ 4957482 h 5082988"/>
                  <a:gd name="connsiteX37" fmla="*/ 2699831 w 3918675"/>
                  <a:gd name="connsiteY37" fmla="*/ 5020235 h 5082988"/>
                  <a:gd name="connsiteX38" fmla="*/ 2448820 w 3918675"/>
                  <a:gd name="connsiteY38" fmla="*/ 5029200 h 5082988"/>
                  <a:gd name="connsiteX39" fmla="*/ 2403996 w 3918675"/>
                  <a:gd name="connsiteY39" fmla="*/ 4912659 h 5082988"/>
                  <a:gd name="connsiteX40" fmla="*/ 2296420 w 3918675"/>
                  <a:gd name="connsiteY40" fmla="*/ 4921623 h 5082988"/>
                  <a:gd name="connsiteX41" fmla="*/ 2179878 w 3918675"/>
                  <a:gd name="connsiteY41" fmla="*/ 4849906 h 5082988"/>
                  <a:gd name="connsiteX42" fmla="*/ 2179878 w 3918675"/>
                  <a:gd name="connsiteY42" fmla="*/ 5029200 h 5082988"/>
                  <a:gd name="connsiteX43" fmla="*/ 2072302 w 3918675"/>
                  <a:gd name="connsiteY43" fmla="*/ 5082988 h 5082988"/>
                  <a:gd name="connsiteX44" fmla="*/ 2036443 w 3918675"/>
                  <a:gd name="connsiteY44" fmla="*/ 5029200 h 5082988"/>
                  <a:gd name="connsiteX45" fmla="*/ 1991620 w 3918675"/>
                  <a:gd name="connsiteY45" fmla="*/ 5020235 h 5082988"/>
                  <a:gd name="connsiteX46" fmla="*/ 1982655 w 3918675"/>
                  <a:gd name="connsiteY46" fmla="*/ 4912659 h 5082988"/>
                  <a:gd name="connsiteX47" fmla="*/ 1910937 w 3918675"/>
                  <a:gd name="connsiteY47" fmla="*/ 4930588 h 5082988"/>
                  <a:gd name="connsiteX48" fmla="*/ 1866114 w 3918675"/>
                  <a:gd name="connsiteY48" fmla="*/ 4885765 h 5082988"/>
                  <a:gd name="connsiteX49" fmla="*/ 1794396 w 3918675"/>
                  <a:gd name="connsiteY49" fmla="*/ 4903694 h 5082988"/>
                  <a:gd name="connsiteX50" fmla="*/ 1390984 w 3918675"/>
                  <a:gd name="connsiteY50" fmla="*/ 4778188 h 5082988"/>
                  <a:gd name="connsiteX51" fmla="*/ 1265478 w 3918675"/>
                  <a:gd name="connsiteY51" fmla="*/ 4751294 h 5082988"/>
                  <a:gd name="connsiteX52" fmla="*/ 1265478 w 3918675"/>
                  <a:gd name="connsiteY52" fmla="*/ 4652682 h 5082988"/>
                  <a:gd name="connsiteX53" fmla="*/ 1113078 w 3918675"/>
                  <a:gd name="connsiteY53" fmla="*/ 4670612 h 5082988"/>
                  <a:gd name="connsiteX54" fmla="*/ 1139973 w 3918675"/>
                  <a:gd name="connsiteY54" fmla="*/ 4760259 h 5082988"/>
                  <a:gd name="connsiteX55" fmla="*/ 1157902 w 3918675"/>
                  <a:gd name="connsiteY55" fmla="*/ 4760259 h 5082988"/>
                  <a:gd name="connsiteX56" fmla="*/ 1157902 w 3918675"/>
                  <a:gd name="connsiteY56" fmla="*/ 4831976 h 5082988"/>
                  <a:gd name="connsiteX57" fmla="*/ 1041361 w 3918675"/>
                  <a:gd name="connsiteY57" fmla="*/ 4805082 h 5082988"/>
                  <a:gd name="connsiteX58" fmla="*/ 888961 w 3918675"/>
                  <a:gd name="connsiteY58" fmla="*/ 4840941 h 5082988"/>
                  <a:gd name="connsiteX59" fmla="*/ 790349 w 3918675"/>
                  <a:gd name="connsiteY59" fmla="*/ 4796117 h 5082988"/>
                  <a:gd name="connsiteX60" fmla="*/ 709667 w 3918675"/>
                  <a:gd name="connsiteY60" fmla="*/ 4823012 h 5082988"/>
                  <a:gd name="connsiteX61" fmla="*/ 646914 w 3918675"/>
                  <a:gd name="connsiteY61" fmla="*/ 4733365 h 5082988"/>
                  <a:gd name="connsiteX62" fmla="*/ 700702 w 3918675"/>
                  <a:gd name="connsiteY62" fmla="*/ 4491317 h 5082988"/>
                  <a:gd name="connsiteX63" fmla="*/ 808278 w 3918675"/>
                  <a:gd name="connsiteY63" fmla="*/ 4087906 h 5082988"/>
                  <a:gd name="connsiteX64" fmla="*/ 1104114 w 3918675"/>
                  <a:gd name="connsiteY64" fmla="*/ 3738282 h 5082988"/>
                  <a:gd name="connsiteX65" fmla="*/ 727596 w 3918675"/>
                  <a:gd name="connsiteY65" fmla="*/ 3612776 h 5082988"/>
                  <a:gd name="connsiteX66" fmla="*/ 673808 w 3918675"/>
                  <a:gd name="connsiteY66" fmla="*/ 3523129 h 5082988"/>
                  <a:gd name="connsiteX67" fmla="*/ 602090 w 3918675"/>
                  <a:gd name="connsiteY67" fmla="*/ 3594847 h 5082988"/>
                  <a:gd name="connsiteX68" fmla="*/ 449690 w 3918675"/>
                  <a:gd name="connsiteY68" fmla="*/ 3523129 h 5082988"/>
                  <a:gd name="connsiteX69" fmla="*/ 404867 w 3918675"/>
                  <a:gd name="connsiteY69" fmla="*/ 3496235 h 5082988"/>
                  <a:gd name="connsiteX70" fmla="*/ 369008 w 3918675"/>
                  <a:gd name="connsiteY70" fmla="*/ 3541059 h 5082988"/>
                  <a:gd name="connsiteX71" fmla="*/ 144890 w 3918675"/>
                  <a:gd name="connsiteY71" fmla="*/ 3209365 h 5082988"/>
                  <a:gd name="connsiteX72" fmla="*/ 234537 w 3918675"/>
                  <a:gd name="connsiteY72" fmla="*/ 3021106 h 5082988"/>
                  <a:gd name="connsiteX73" fmla="*/ 73173 w 3918675"/>
                  <a:gd name="connsiteY73" fmla="*/ 2904565 h 5082988"/>
                  <a:gd name="connsiteX74" fmla="*/ 171784 w 3918675"/>
                  <a:gd name="connsiteY74" fmla="*/ 2590800 h 5082988"/>
                  <a:gd name="connsiteX75" fmla="*/ 270396 w 3918675"/>
                  <a:gd name="connsiteY75" fmla="*/ 2528047 h 5082988"/>
                  <a:gd name="connsiteX76" fmla="*/ 216608 w 3918675"/>
                  <a:gd name="connsiteY76" fmla="*/ 2402541 h 5082988"/>
                  <a:gd name="connsiteX77" fmla="*/ 126961 w 3918675"/>
                  <a:gd name="connsiteY77" fmla="*/ 2402541 h 5082988"/>
                  <a:gd name="connsiteX78" fmla="*/ 198678 w 3918675"/>
                  <a:gd name="connsiteY78" fmla="*/ 2303929 h 5082988"/>
                  <a:gd name="connsiteX79" fmla="*/ 100067 w 3918675"/>
                  <a:gd name="connsiteY79" fmla="*/ 2277035 h 5082988"/>
                  <a:gd name="connsiteX80" fmla="*/ 73173 w 3918675"/>
                  <a:gd name="connsiteY80" fmla="*/ 2151529 h 5082988"/>
                  <a:gd name="connsiteX81" fmla="*/ 109031 w 3918675"/>
                  <a:gd name="connsiteY81" fmla="*/ 2106706 h 5082988"/>
                  <a:gd name="connsiteX82" fmla="*/ 109031 w 3918675"/>
                  <a:gd name="connsiteY82" fmla="*/ 2026023 h 5082988"/>
                  <a:gd name="connsiteX83" fmla="*/ 1455 w 3918675"/>
                  <a:gd name="connsiteY83" fmla="*/ 1954306 h 5082988"/>
                  <a:gd name="connsiteX84" fmla="*/ 198678 w 3918675"/>
                  <a:gd name="connsiteY84" fmla="*/ 1891553 h 5082988"/>
                  <a:gd name="connsiteX85" fmla="*/ 144890 w 3918675"/>
                  <a:gd name="connsiteY85" fmla="*/ 1855694 h 5082988"/>
                  <a:gd name="connsiteX86" fmla="*/ 216608 w 3918675"/>
                  <a:gd name="connsiteY86" fmla="*/ 1685365 h 5082988"/>
                  <a:gd name="connsiteX87" fmla="*/ 117996 w 3918675"/>
                  <a:gd name="connsiteY87" fmla="*/ 1362635 h 5082988"/>
                  <a:gd name="connsiteX88" fmla="*/ 207643 w 3918675"/>
                  <a:gd name="connsiteY88" fmla="*/ 1299882 h 5082988"/>
                  <a:gd name="connsiteX89" fmla="*/ 315220 w 3918675"/>
                  <a:gd name="connsiteY89" fmla="*/ 1389529 h 5082988"/>
                  <a:gd name="connsiteX90" fmla="*/ 467620 w 3918675"/>
                  <a:gd name="connsiteY90" fmla="*/ 1326776 h 5082988"/>
                  <a:gd name="connsiteX91" fmla="*/ 548302 w 3918675"/>
                  <a:gd name="connsiteY91" fmla="*/ 1362635 h 5082988"/>
                  <a:gd name="connsiteX92" fmla="*/ 566231 w 3918675"/>
                  <a:gd name="connsiteY92" fmla="*/ 1281953 h 5082988"/>
                  <a:gd name="connsiteX93" fmla="*/ 485549 w 3918675"/>
                  <a:gd name="connsiteY93" fmla="*/ 1237129 h 5082988"/>
                  <a:gd name="connsiteX94" fmla="*/ 620020 w 3918675"/>
                  <a:gd name="connsiteY94" fmla="*/ 1102659 h 5082988"/>
                  <a:gd name="connsiteX95" fmla="*/ 691737 w 3918675"/>
                  <a:gd name="connsiteY95" fmla="*/ 905435 h 5082988"/>
                  <a:gd name="connsiteX96" fmla="*/ 557267 w 3918675"/>
                  <a:gd name="connsiteY96" fmla="*/ 887506 h 5082988"/>
                  <a:gd name="connsiteX97" fmla="*/ 530373 w 3918675"/>
                  <a:gd name="connsiteY97" fmla="*/ 744070 h 5082988"/>
                  <a:gd name="connsiteX98" fmla="*/ 727596 w 3918675"/>
                  <a:gd name="connsiteY98" fmla="*/ 744070 h 5082988"/>
                  <a:gd name="connsiteX99" fmla="*/ 700702 w 3918675"/>
                  <a:gd name="connsiteY99" fmla="*/ 618565 h 5082988"/>
                  <a:gd name="connsiteX100" fmla="*/ 799314 w 3918675"/>
                  <a:gd name="connsiteY100" fmla="*/ 546847 h 5082988"/>
                  <a:gd name="connsiteX101" fmla="*/ 799314 w 3918675"/>
                  <a:gd name="connsiteY101" fmla="*/ 331694 h 5082988"/>
                  <a:gd name="connsiteX102" fmla="*/ 853102 w 3918675"/>
                  <a:gd name="connsiteY102" fmla="*/ 242047 h 5082988"/>
                  <a:gd name="connsiteX103" fmla="*/ 745526 w 3918675"/>
                  <a:gd name="connsiteY103" fmla="*/ 206188 h 5082988"/>
                  <a:gd name="connsiteX104" fmla="*/ 754490 w 3918675"/>
                  <a:gd name="connsiteY104" fmla="*/ 71717 h 5082988"/>
                  <a:gd name="connsiteX105" fmla="*/ 835173 w 3918675"/>
                  <a:gd name="connsiteY105" fmla="*/ 0 h 5082988"/>
                  <a:gd name="connsiteX0" fmla="*/ 3712843 w 3918675"/>
                  <a:gd name="connsiteY0" fmla="*/ 2420470 h 5082988"/>
                  <a:gd name="connsiteX1" fmla="*/ 3712843 w 3918675"/>
                  <a:gd name="connsiteY1" fmla="*/ 2501153 h 5082988"/>
                  <a:gd name="connsiteX2" fmla="*/ 3614231 w 3918675"/>
                  <a:gd name="connsiteY2" fmla="*/ 2501153 h 5082988"/>
                  <a:gd name="connsiteX3" fmla="*/ 3551478 w 3918675"/>
                  <a:gd name="connsiteY3" fmla="*/ 2563906 h 5082988"/>
                  <a:gd name="connsiteX4" fmla="*/ 3551478 w 3918675"/>
                  <a:gd name="connsiteY4" fmla="*/ 2653553 h 5082988"/>
                  <a:gd name="connsiteX5" fmla="*/ 3488726 w 3918675"/>
                  <a:gd name="connsiteY5" fmla="*/ 2653553 h 5082988"/>
                  <a:gd name="connsiteX6" fmla="*/ 3479761 w 3918675"/>
                  <a:gd name="connsiteY6" fmla="*/ 2581835 h 5082988"/>
                  <a:gd name="connsiteX7" fmla="*/ 3372184 w 3918675"/>
                  <a:gd name="connsiteY7" fmla="*/ 2653553 h 5082988"/>
                  <a:gd name="connsiteX8" fmla="*/ 3273573 w 3918675"/>
                  <a:gd name="connsiteY8" fmla="*/ 2644588 h 5082988"/>
                  <a:gd name="connsiteX9" fmla="*/ 3219784 w 3918675"/>
                  <a:gd name="connsiteY9" fmla="*/ 2832847 h 5082988"/>
                  <a:gd name="connsiteX10" fmla="*/ 3112208 w 3918675"/>
                  <a:gd name="connsiteY10" fmla="*/ 2707341 h 5082988"/>
                  <a:gd name="connsiteX11" fmla="*/ 3085314 w 3918675"/>
                  <a:gd name="connsiteY11" fmla="*/ 2743200 h 5082988"/>
                  <a:gd name="connsiteX12" fmla="*/ 3148067 w 3918675"/>
                  <a:gd name="connsiteY12" fmla="*/ 2886635 h 5082988"/>
                  <a:gd name="connsiteX13" fmla="*/ 3327361 w 3918675"/>
                  <a:gd name="connsiteY13" fmla="*/ 3030070 h 5082988"/>
                  <a:gd name="connsiteX14" fmla="*/ 3264608 w 3918675"/>
                  <a:gd name="connsiteY14" fmla="*/ 3164541 h 5082988"/>
                  <a:gd name="connsiteX15" fmla="*/ 3345290 w 3918675"/>
                  <a:gd name="connsiteY15" fmla="*/ 3334870 h 5082988"/>
                  <a:gd name="connsiteX16" fmla="*/ 3443902 w 3918675"/>
                  <a:gd name="connsiteY16" fmla="*/ 3505200 h 5082988"/>
                  <a:gd name="connsiteX17" fmla="*/ 3533549 w 3918675"/>
                  <a:gd name="connsiteY17" fmla="*/ 3496235 h 5082988"/>
                  <a:gd name="connsiteX18" fmla="*/ 3910067 w 3918675"/>
                  <a:gd name="connsiteY18" fmla="*/ 4186517 h 5082988"/>
                  <a:gd name="connsiteX19" fmla="*/ 3793526 w 3918675"/>
                  <a:gd name="connsiteY19" fmla="*/ 4105835 h 5082988"/>
                  <a:gd name="connsiteX20" fmla="*/ 3748702 w 3918675"/>
                  <a:gd name="connsiteY20" fmla="*/ 4303059 h 5082988"/>
                  <a:gd name="connsiteX21" fmla="*/ 3425973 w 3918675"/>
                  <a:gd name="connsiteY21" fmla="*/ 4455459 h 5082988"/>
                  <a:gd name="connsiteX22" fmla="*/ 3515620 w 3918675"/>
                  <a:gd name="connsiteY22" fmla="*/ 4607859 h 5082988"/>
                  <a:gd name="connsiteX23" fmla="*/ 3560443 w 3918675"/>
                  <a:gd name="connsiteY23" fmla="*/ 4688541 h 5082988"/>
                  <a:gd name="connsiteX24" fmla="*/ 3506655 w 3918675"/>
                  <a:gd name="connsiteY24" fmla="*/ 4787153 h 5082988"/>
                  <a:gd name="connsiteX25" fmla="*/ 3614231 w 3918675"/>
                  <a:gd name="connsiteY25" fmla="*/ 4805082 h 5082988"/>
                  <a:gd name="connsiteX26" fmla="*/ 3578373 w 3918675"/>
                  <a:gd name="connsiteY26" fmla="*/ 4975412 h 5082988"/>
                  <a:gd name="connsiteX27" fmla="*/ 3425973 w 3918675"/>
                  <a:gd name="connsiteY27" fmla="*/ 4921623 h 5082988"/>
                  <a:gd name="connsiteX28" fmla="*/ 3425973 w 3918675"/>
                  <a:gd name="connsiteY28" fmla="*/ 4796117 h 5082988"/>
                  <a:gd name="connsiteX29" fmla="*/ 3291502 w 3918675"/>
                  <a:gd name="connsiteY29" fmla="*/ 4849906 h 5082988"/>
                  <a:gd name="connsiteX30" fmla="*/ 3210820 w 3918675"/>
                  <a:gd name="connsiteY30" fmla="*/ 4787153 h 5082988"/>
                  <a:gd name="connsiteX31" fmla="*/ 3121173 w 3918675"/>
                  <a:gd name="connsiteY31" fmla="*/ 4751294 h 5082988"/>
                  <a:gd name="connsiteX32" fmla="*/ 3121173 w 3918675"/>
                  <a:gd name="connsiteY32" fmla="*/ 4894729 h 5082988"/>
                  <a:gd name="connsiteX33" fmla="*/ 2789478 w 3918675"/>
                  <a:gd name="connsiteY33" fmla="*/ 4867835 h 5082988"/>
                  <a:gd name="connsiteX34" fmla="*/ 2762584 w 3918675"/>
                  <a:gd name="connsiteY34" fmla="*/ 4957482 h 5082988"/>
                  <a:gd name="connsiteX35" fmla="*/ 2708796 w 3918675"/>
                  <a:gd name="connsiteY35" fmla="*/ 4957482 h 5082988"/>
                  <a:gd name="connsiteX36" fmla="*/ 2699831 w 3918675"/>
                  <a:gd name="connsiteY36" fmla="*/ 5020235 h 5082988"/>
                  <a:gd name="connsiteX37" fmla="*/ 2448820 w 3918675"/>
                  <a:gd name="connsiteY37" fmla="*/ 5029200 h 5082988"/>
                  <a:gd name="connsiteX38" fmla="*/ 2403996 w 3918675"/>
                  <a:gd name="connsiteY38" fmla="*/ 4912659 h 5082988"/>
                  <a:gd name="connsiteX39" fmla="*/ 2296420 w 3918675"/>
                  <a:gd name="connsiteY39" fmla="*/ 4921623 h 5082988"/>
                  <a:gd name="connsiteX40" fmla="*/ 2179878 w 3918675"/>
                  <a:gd name="connsiteY40" fmla="*/ 4849906 h 5082988"/>
                  <a:gd name="connsiteX41" fmla="*/ 2179878 w 3918675"/>
                  <a:gd name="connsiteY41" fmla="*/ 5029200 h 5082988"/>
                  <a:gd name="connsiteX42" fmla="*/ 2072302 w 3918675"/>
                  <a:gd name="connsiteY42" fmla="*/ 5082988 h 5082988"/>
                  <a:gd name="connsiteX43" fmla="*/ 2036443 w 3918675"/>
                  <a:gd name="connsiteY43" fmla="*/ 5029200 h 5082988"/>
                  <a:gd name="connsiteX44" fmla="*/ 1991620 w 3918675"/>
                  <a:gd name="connsiteY44" fmla="*/ 5020235 h 5082988"/>
                  <a:gd name="connsiteX45" fmla="*/ 1982655 w 3918675"/>
                  <a:gd name="connsiteY45" fmla="*/ 4912659 h 5082988"/>
                  <a:gd name="connsiteX46" fmla="*/ 1910937 w 3918675"/>
                  <a:gd name="connsiteY46" fmla="*/ 4930588 h 5082988"/>
                  <a:gd name="connsiteX47" fmla="*/ 1866114 w 3918675"/>
                  <a:gd name="connsiteY47" fmla="*/ 4885765 h 5082988"/>
                  <a:gd name="connsiteX48" fmla="*/ 1794396 w 3918675"/>
                  <a:gd name="connsiteY48" fmla="*/ 4903694 h 5082988"/>
                  <a:gd name="connsiteX49" fmla="*/ 1390984 w 3918675"/>
                  <a:gd name="connsiteY49" fmla="*/ 4778188 h 5082988"/>
                  <a:gd name="connsiteX50" fmla="*/ 1265478 w 3918675"/>
                  <a:gd name="connsiteY50" fmla="*/ 4751294 h 5082988"/>
                  <a:gd name="connsiteX51" fmla="*/ 1265478 w 3918675"/>
                  <a:gd name="connsiteY51" fmla="*/ 4652682 h 5082988"/>
                  <a:gd name="connsiteX52" fmla="*/ 1113078 w 3918675"/>
                  <a:gd name="connsiteY52" fmla="*/ 4670612 h 5082988"/>
                  <a:gd name="connsiteX53" fmla="*/ 1139973 w 3918675"/>
                  <a:gd name="connsiteY53" fmla="*/ 4760259 h 5082988"/>
                  <a:gd name="connsiteX54" fmla="*/ 1157902 w 3918675"/>
                  <a:gd name="connsiteY54" fmla="*/ 4760259 h 5082988"/>
                  <a:gd name="connsiteX55" fmla="*/ 1157902 w 3918675"/>
                  <a:gd name="connsiteY55" fmla="*/ 4831976 h 5082988"/>
                  <a:gd name="connsiteX56" fmla="*/ 1041361 w 3918675"/>
                  <a:gd name="connsiteY56" fmla="*/ 4805082 h 5082988"/>
                  <a:gd name="connsiteX57" fmla="*/ 888961 w 3918675"/>
                  <a:gd name="connsiteY57" fmla="*/ 4840941 h 5082988"/>
                  <a:gd name="connsiteX58" fmla="*/ 790349 w 3918675"/>
                  <a:gd name="connsiteY58" fmla="*/ 4796117 h 5082988"/>
                  <a:gd name="connsiteX59" fmla="*/ 709667 w 3918675"/>
                  <a:gd name="connsiteY59" fmla="*/ 4823012 h 5082988"/>
                  <a:gd name="connsiteX60" fmla="*/ 646914 w 3918675"/>
                  <a:gd name="connsiteY60" fmla="*/ 4733365 h 5082988"/>
                  <a:gd name="connsiteX61" fmla="*/ 700702 w 3918675"/>
                  <a:gd name="connsiteY61" fmla="*/ 4491317 h 5082988"/>
                  <a:gd name="connsiteX62" fmla="*/ 808278 w 3918675"/>
                  <a:gd name="connsiteY62" fmla="*/ 4087906 h 5082988"/>
                  <a:gd name="connsiteX63" fmla="*/ 1104114 w 3918675"/>
                  <a:gd name="connsiteY63" fmla="*/ 3738282 h 5082988"/>
                  <a:gd name="connsiteX64" fmla="*/ 727596 w 3918675"/>
                  <a:gd name="connsiteY64" fmla="*/ 3612776 h 5082988"/>
                  <a:gd name="connsiteX65" fmla="*/ 673808 w 3918675"/>
                  <a:gd name="connsiteY65" fmla="*/ 3523129 h 5082988"/>
                  <a:gd name="connsiteX66" fmla="*/ 602090 w 3918675"/>
                  <a:gd name="connsiteY66" fmla="*/ 3594847 h 5082988"/>
                  <a:gd name="connsiteX67" fmla="*/ 449690 w 3918675"/>
                  <a:gd name="connsiteY67" fmla="*/ 3523129 h 5082988"/>
                  <a:gd name="connsiteX68" fmla="*/ 404867 w 3918675"/>
                  <a:gd name="connsiteY68" fmla="*/ 3496235 h 5082988"/>
                  <a:gd name="connsiteX69" fmla="*/ 369008 w 3918675"/>
                  <a:gd name="connsiteY69" fmla="*/ 3541059 h 5082988"/>
                  <a:gd name="connsiteX70" fmla="*/ 144890 w 3918675"/>
                  <a:gd name="connsiteY70" fmla="*/ 3209365 h 5082988"/>
                  <a:gd name="connsiteX71" fmla="*/ 234537 w 3918675"/>
                  <a:gd name="connsiteY71" fmla="*/ 3021106 h 5082988"/>
                  <a:gd name="connsiteX72" fmla="*/ 73173 w 3918675"/>
                  <a:gd name="connsiteY72" fmla="*/ 2904565 h 5082988"/>
                  <a:gd name="connsiteX73" fmla="*/ 171784 w 3918675"/>
                  <a:gd name="connsiteY73" fmla="*/ 2590800 h 5082988"/>
                  <a:gd name="connsiteX74" fmla="*/ 270396 w 3918675"/>
                  <a:gd name="connsiteY74" fmla="*/ 2528047 h 5082988"/>
                  <a:gd name="connsiteX75" fmla="*/ 216608 w 3918675"/>
                  <a:gd name="connsiteY75" fmla="*/ 2402541 h 5082988"/>
                  <a:gd name="connsiteX76" fmla="*/ 126961 w 3918675"/>
                  <a:gd name="connsiteY76" fmla="*/ 2402541 h 5082988"/>
                  <a:gd name="connsiteX77" fmla="*/ 198678 w 3918675"/>
                  <a:gd name="connsiteY77" fmla="*/ 2303929 h 5082988"/>
                  <a:gd name="connsiteX78" fmla="*/ 100067 w 3918675"/>
                  <a:gd name="connsiteY78" fmla="*/ 2277035 h 5082988"/>
                  <a:gd name="connsiteX79" fmla="*/ 73173 w 3918675"/>
                  <a:gd name="connsiteY79" fmla="*/ 2151529 h 5082988"/>
                  <a:gd name="connsiteX80" fmla="*/ 109031 w 3918675"/>
                  <a:gd name="connsiteY80" fmla="*/ 2106706 h 5082988"/>
                  <a:gd name="connsiteX81" fmla="*/ 109031 w 3918675"/>
                  <a:gd name="connsiteY81" fmla="*/ 2026023 h 5082988"/>
                  <a:gd name="connsiteX82" fmla="*/ 1455 w 3918675"/>
                  <a:gd name="connsiteY82" fmla="*/ 1954306 h 5082988"/>
                  <a:gd name="connsiteX83" fmla="*/ 198678 w 3918675"/>
                  <a:gd name="connsiteY83" fmla="*/ 1891553 h 5082988"/>
                  <a:gd name="connsiteX84" fmla="*/ 144890 w 3918675"/>
                  <a:gd name="connsiteY84" fmla="*/ 1855694 h 5082988"/>
                  <a:gd name="connsiteX85" fmla="*/ 216608 w 3918675"/>
                  <a:gd name="connsiteY85" fmla="*/ 1685365 h 5082988"/>
                  <a:gd name="connsiteX86" fmla="*/ 117996 w 3918675"/>
                  <a:gd name="connsiteY86" fmla="*/ 1362635 h 5082988"/>
                  <a:gd name="connsiteX87" fmla="*/ 207643 w 3918675"/>
                  <a:gd name="connsiteY87" fmla="*/ 1299882 h 5082988"/>
                  <a:gd name="connsiteX88" fmla="*/ 315220 w 3918675"/>
                  <a:gd name="connsiteY88" fmla="*/ 1389529 h 5082988"/>
                  <a:gd name="connsiteX89" fmla="*/ 467620 w 3918675"/>
                  <a:gd name="connsiteY89" fmla="*/ 1326776 h 5082988"/>
                  <a:gd name="connsiteX90" fmla="*/ 548302 w 3918675"/>
                  <a:gd name="connsiteY90" fmla="*/ 1362635 h 5082988"/>
                  <a:gd name="connsiteX91" fmla="*/ 566231 w 3918675"/>
                  <a:gd name="connsiteY91" fmla="*/ 1281953 h 5082988"/>
                  <a:gd name="connsiteX92" fmla="*/ 485549 w 3918675"/>
                  <a:gd name="connsiteY92" fmla="*/ 1237129 h 5082988"/>
                  <a:gd name="connsiteX93" fmla="*/ 620020 w 3918675"/>
                  <a:gd name="connsiteY93" fmla="*/ 1102659 h 5082988"/>
                  <a:gd name="connsiteX94" fmla="*/ 691737 w 3918675"/>
                  <a:gd name="connsiteY94" fmla="*/ 905435 h 5082988"/>
                  <a:gd name="connsiteX95" fmla="*/ 557267 w 3918675"/>
                  <a:gd name="connsiteY95" fmla="*/ 887506 h 5082988"/>
                  <a:gd name="connsiteX96" fmla="*/ 530373 w 3918675"/>
                  <a:gd name="connsiteY96" fmla="*/ 744070 h 5082988"/>
                  <a:gd name="connsiteX97" fmla="*/ 727596 w 3918675"/>
                  <a:gd name="connsiteY97" fmla="*/ 744070 h 5082988"/>
                  <a:gd name="connsiteX98" fmla="*/ 700702 w 3918675"/>
                  <a:gd name="connsiteY98" fmla="*/ 618565 h 5082988"/>
                  <a:gd name="connsiteX99" fmla="*/ 799314 w 3918675"/>
                  <a:gd name="connsiteY99" fmla="*/ 546847 h 5082988"/>
                  <a:gd name="connsiteX100" fmla="*/ 799314 w 3918675"/>
                  <a:gd name="connsiteY100" fmla="*/ 331694 h 5082988"/>
                  <a:gd name="connsiteX101" fmla="*/ 853102 w 3918675"/>
                  <a:gd name="connsiteY101" fmla="*/ 242047 h 5082988"/>
                  <a:gd name="connsiteX102" fmla="*/ 745526 w 3918675"/>
                  <a:gd name="connsiteY102" fmla="*/ 206188 h 5082988"/>
                  <a:gd name="connsiteX103" fmla="*/ 754490 w 3918675"/>
                  <a:gd name="connsiteY103" fmla="*/ 71717 h 5082988"/>
                  <a:gd name="connsiteX104" fmla="*/ 835173 w 3918675"/>
                  <a:gd name="connsiteY104" fmla="*/ 0 h 5082988"/>
                  <a:gd name="connsiteX0" fmla="*/ 3712843 w 3918675"/>
                  <a:gd name="connsiteY0" fmla="*/ 2501153 h 5082988"/>
                  <a:gd name="connsiteX1" fmla="*/ 3614231 w 3918675"/>
                  <a:gd name="connsiteY1" fmla="*/ 2501153 h 5082988"/>
                  <a:gd name="connsiteX2" fmla="*/ 3551478 w 3918675"/>
                  <a:gd name="connsiteY2" fmla="*/ 2563906 h 5082988"/>
                  <a:gd name="connsiteX3" fmla="*/ 3551478 w 3918675"/>
                  <a:gd name="connsiteY3" fmla="*/ 2653553 h 5082988"/>
                  <a:gd name="connsiteX4" fmla="*/ 3488726 w 3918675"/>
                  <a:gd name="connsiteY4" fmla="*/ 2653553 h 5082988"/>
                  <a:gd name="connsiteX5" fmla="*/ 3479761 w 3918675"/>
                  <a:gd name="connsiteY5" fmla="*/ 2581835 h 5082988"/>
                  <a:gd name="connsiteX6" fmla="*/ 3372184 w 3918675"/>
                  <a:gd name="connsiteY6" fmla="*/ 2653553 h 5082988"/>
                  <a:gd name="connsiteX7" fmla="*/ 3273573 w 3918675"/>
                  <a:gd name="connsiteY7" fmla="*/ 2644588 h 5082988"/>
                  <a:gd name="connsiteX8" fmla="*/ 3219784 w 3918675"/>
                  <a:gd name="connsiteY8" fmla="*/ 2832847 h 5082988"/>
                  <a:gd name="connsiteX9" fmla="*/ 3112208 w 3918675"/>
                  <a:gd name="connsiteY9" fmla="*/ 2707341 h 5082988"/>
                  <a:gd name="connsiteX10" fmla="*/ 3085314 w 3918675"/>
                  <a:gd name="connsiteY10" fmla="*/ 2743200 h 5082988"/>
                  <a:gd name="connsiteX11" fmla="*/ 3148067 w 3918675"/>
                  <a:gd name="connsiteY11" fmla="*/ 2886635 h 5082988"/>
                  <a:gd name="connsiteX12" fmla="*/ 3327361 w 3918675"/>
                  <a:gd name="connsiteY12" fmla="*/ 3030070 h 5082988"/>
                  <a:gd name="connsiteX13" fmla="*/ 3264608 w 3918675"/>
                  <a:gd name="connsiteY13" fmla="*/ 3164541 h 5082988"/>
                  <a:gd name="connsiteX14" fmla="*/ 3345290 w 3918675"/>
                  <a:gd name="connsiteY14" fmla="*/ 3334870 h 5082988"/>
                  <a:gd name="connsiteX15" fmla="*/ 3443902 w 3918675"/>
                  <a:gd name="connsiteY15" fmla="*/ 3505200 h 5082988"/>
                  <a:gd name="connsiteX16" fmla="*/ 3533549 w 3918675"/>
                  <a:gd name="connsiteY16" fmla="*/ 3496235 h 5082988"/>
                  <a:gd name="connsiteX17" fmla="*/ 3910067 w 3918675"/>
                  <a:gd name="connsiteY17" fmla="*/ 4186517 h 5082988"/>
                  <a:gd name="connsiteX18" fmla="*/ 3793526 w 3918675"/>
                  <a:gd name="connsiteY18" fmla="*/ 4105835 h 5082988"/>
                  <a:gd name="connsiteX19" fmla="*/ 3748702 w 3918675"/>
                  <a:gd name="connsiteY19" fmla="*/ 4303059 h 5082988"/>
                  <a:gd name="connsiteX20" fmla="*/ 3425973 w 3918675"/>
                  <a:gd name="connsiteY20" fmla="*/ 4455459 h 5082988"/>
                  <a:gd name="connsiteX21" fmla="*/ 3515620 w 3918675"/>
                  <a:gd name="connsiteY21" fmla="*/ 4607859 h 5082988"/>
                  <a:gd name="connsiteX22" fmla="*/ 3560443 w 3918675"/>
                  <a:gd name="connsiteY22" fmla="*/ 4688541 h 5082988"/>
                  <a:gd name="connsiteX23" fmla="*/ 3506655 w 3918675"/>
                  <a:gd name="connsiteY23" fmla="*/ 4787153 h 5082988"/>
                  <a:gd name="connsiteX24" fmla="*/ 3614231 w 3918675"/>
                  <a:gd name="connsiteY24" fmla="*/ 4805082 h 5082988"/>
                  <a:gd name="connsiteX25" fmla="*/ 3578373 w 3918675"/>
                  <a:gd name="connsiteY25" fmla="*/ 4975412 h 5082988"/>
                  <a:gd name="connsiteX26" fmla="*/ 3425973 w 3918675"/>
                  <a:gd name="connsiteY26" fmla="*/ 4921623 h 5082988"/>
                  <a:gd name="connsiteX27" fmla="*/ 3425973 w 3918675"/>
                  <a:gd name="connsiteY27" fmla="*/ 4796117 h 5082988"/>
                  <a:gd name="connsiteX28" fmla="*/ 3291502 w 3918675"/>
                  <a:gd name="connsiteY28" fmla="*/ 4849906 h 5082988"/>
                  <a:gd name="connsiteX29" fmla="*/ 3210820 w 3918675"/>
                  <a:gd name="connsiteY29" fmla="*/ 4787153 h 5082988"/>
                  <a:gd name="connsiteX30" fmla="*/ 3121173 w 3918675"/>
                  <a:gd name="connsiteY30" fmla="*/ 4751294 h 5082988"/>
                  <a:gd name="connsiteX31" fmla="*/ 3121173 w 3918675"/>
                  <a:gd name="connsiteY31" fmla="*/ 4894729 h 5082988"/>
                  <a:gd name="connsiteX32" fmla="*/ 2789478 w 3918675"/>
                  <a:gd name="connsiteY32" fmla="*/ 4867835 h 5082988"/>
                  <a:gd name="connsiteX33" fmla="*/ 2762584 w 3918675"/>
                  <a:gd name="connsiteY33" fmla="*/ 4957482 h 5082988"/>
                  <a:gd name="connsiteX34" fmla="*/ 2708796 w 3918675"/>
                  <a:gd name="connsiteY34" fmla="*/ 4957482 h 5082988"/>
                  <a:gd name="connsiteX35" fmla="*/ 2699831 w 3918675"/>
                  <a:gd name="connsiteY35" fmla="*/ 5020235 h 5082988"/>
                  <a:gd name="connsiteX36" fmla="*/ 2448820 w 3918675"/>
                  <a:gd name="connsiteY36" fmla="*/ 5029200 h 5082988"/>
                  <a:gd name="connsiteX37" fmla="*/ 2403996 w 3918675"/>
                  <a:gd name="connsiteY37" fmla="*/ 4912659 h 5082988"/>
                  <a:gd name="connsiteX38" fmla="*/ 2296420 w 3918675"/>
                  <a:gd name="connsiteY38" fmla="*/ 4921623 h 5082988"/>
                  <a:gd name="connsiteX39" fmla="*/ 2179878 w 3918675"/>
                  <a:gd name="connsiteY39" fmla="*/ 4849906 h 5082988"/>
                  <a:gd name="connsiteX40" fmla="*/ 2179878 w 3918675"/>
                  <a:gd name="connsiteY40" fmla="*/ 5029200 h 5082988"/>
                  <a:gd name="connsiteX41" fmla="*/ 2072302 w 3918675"/>
                  <a:gd name="connsiteY41" fmla="*/ 5082988 h 5082988"/>
                  <a:gd name="connsiteX42" fmla="*/ 2036443 w 3918675"/>
                  <a:gd name="connsiteY42" fmla="*/ 5029200 h 5082988"/>
                  <a:gd name="connsiteX43" fmla="*/ 1991620 w 3918675"/>
                  <a:gd name="connsiteY43" fmla="*/ 5020235 h 5082988"/>
                  <a:gd name="connsiteX44" fmla="*/ 1982655 w 3918675"/>
                  <a:gd name="connsiteY44" fmla="*/ 4912659 h 5082988"/>
                  <a:gd name="connsiteX45" fmla="*/ 1910937 w 3918675"/>
                  <a:gd name="connsiteY45" fmla="*/ 4930588 h 5082988"/>
                  <a:gd name="connsiteX46" fmla="*/ 1866114 w 3918675"/>
                  <a:gd name="connsiteY46" fmla="*/ 4885765 h 5082988"/>
                  <a:gd name="connsiteX47" fmla="*/ 1794396 w 3918675"/>
                  <a:gd name="connsiteY47" fmla="*/ 4903694 h 5082988"/>
                  <a:gd name="connsiteX48" fmla="*/ 1390984 w 3918675"/>
                  <a:gd name="connsiteY48" fmla="*/ 4778188 h 5082988"/>
                  <a:gd name="connsiteX49" fmla="*/ 1265478 w 3918675"/>
                  <a:gd name="connsiteY49" fmla="*/ 4751294 h 5082988"/>
                  <a:gd name="connsiteX50" fmla="*/ 1265478 w 3918675"/>
                  <a:gd name="connsiteY50" fmla="*/ 4652682 h 5082988"/>
                  <a:gd name="connsiteX51" fmla="*/ 1113078 w 3918675"/>
                  <a:gd name="connsiteY51" fmla="*/ 4670612 h 5082988"/>
                  <a:gd name="connsiteX52" fmla="*/ 1139973 w 3918675"/>
                  <a:gd name="connsiteY52" fmla="*/ 4760259 h 5082988"/>
                  <a:gd name="connsiteX53" fmla="*/ 1157902 w 3918675"/>
                  <a:gd name="connsiteY53" fmla="*/ 4760259 h 5082988"/>
                  <a:gd name="connsiteX54" fmla="*/ 1157902 w 3918675"/>
                  <a:gd name="connsiteY54" fmla="*/ 4831976 h 5082988"/>
                  <a:gd name="connsiteX55" fmla="*/ 1041361 w 3918675"/>
                  <a:gd name="connsiteY55" fmla="*/ 4805082 h 5082988"/>
                  <a:gd name="connsiteX56" fmla="*/ 888961 w 3918675"/>
                  <a:gd name="connsiteY56" fmla="*/ 4840941 h 5082988"/>
                  <a:gd name="connsiteX57" fmla="*/ 790349 w 3918675"/>
                  <a:gd name="connsiteY57" fmla="*/ 4796117 h 5082988"/>
                  <a:gd name="connsiteX58" fmla="*/ 709667 w 3918675"/>
                  <a:gd name="connsiteY58" fmla="*/ 4823012 h 5082988"/>
                  <a:gd name="connsiteX59" fmla="*/ 646914 w 3918675"/>
                  <a:gd name="connsiteY59" fmla="*/ 4733365 h 5082988"/>
                  <a:gd name="connsiteX60" fmla="*/ 700702 w 3918675"/>
                  <a:gd name="connsiteY60" fmla="*/ 4491317 h 5082988"/>
                  <a:gd name="connsiteX61" fmla="*/ 808278 w 3918675"/>
                  <a:gd name="connsiteY61" fmla="*/ 4087906 h 5082988"/>
                  <a:gd name="connsiteX62" fmla="*/ 1104114 w 3918675"/>
                  <a:gd name="connsiteY62" fmla="*/ 3738282 h 5082988"/>
                  <a:gd name="connsiteX63" fmla="*/ 727596 w 3918675"/>
                  <a:gd name="connsiteY63" fmla="*/ 3612776 h 5082988"/>
                  <a:gd name="connsiteX64" fmla="*/ 673808 w 3918675"/>
                  <a:gd name="connsiteY64" fmla="*/ 3523129 h 5082988"/>
                  <a:gd name="connsiteX65" fmla="*/ 602090 w 3918675"/>
                  <a:gd name="connsiteY65" fmla="*/ 3594847 h 5082988"/>
                  <a:gd name="connsiteX66" fmla="*/ 449690 w 3918675"/>
                  <a:gd name="connsiteY66" fmla="*/ 3523129 h 5082988"/>
                  <a:gd name="connsiteX67" fmla="*/ 404867 w 3918675"/>
                  <a:gd name="connsiteY67" fmla="*/ 3496235 h 5082988"/>
                  <a:gd name="connsiteX68" fmla="*/ 369008 w 3918675"/>
                  <a:gd name="connsiteY68" fmla="*/ 3541059 h 5082988"/>
                  <a:gd name="connsiteX69" fmla="*/ 144890 w 3918675"/>
                  <a:gd name="connsiteY69" fmla="*/ 3209365 h 5082988"/>
                  <a:gd name="connsiteX70" fmla="*/ 234537 w 3918675"/>
                  <a:gd name="connsiteY70" fmla="*/ 3021106 h 5082988"/>
                  <a:gd name="connsiteX71" fmla="*/ 73173 w 3918675"/>
                  <a:gd name="connsiteY71" fmla="*/ 2904565 h 5082988"/>
                  <a:gd name="connsiteX72" fmla="*/ 171784 w 3918675"/>
                  <a:gd name="connsiteY72" fmla="*/ 2590800 h 5082988"/>
                  <a:gd name="connsiteX73" fmla="*/ 270396 w 3918675"/>
                  <a:gd name="connsiteY73" fmla="*/ 2528047 h 5082988"/>
                  <a:gd name="connsiteX74" fmla="*/ 216608 w 3918675"/>
                  <a:gd name="connsiteY74" fmla="*/ 2402541 h 5082988"/>
                  <a:gd name="connsiteX75" fmla="*/ 126961 w 3918675"/>
                  <a:gd name="connsiteY75" fmla="*/ 2402541 h 5082988"/>
                  <a:gd name="connsiteX76" fmla="*/ 198678 w 3918675"/>
                  <a:gd name="connsiteY76" fmla="*/ 2303929 h 5082988"/>
                  <a:gd name="connsiteX77" fmla="*/ 100067 w 3918675"/>
                  <a:gd name="connsiteY77" fmla="*/ 2277035 h 5082988"/>
                  <a:gd name="connsiteX78" fmla="*/ 73173 w 3918675"/>
                  <a:gd name="connsiteY78" fmla="*/ 2151529 h 5082988"/>
                  <a:gd name="connsiteX79" fmla="*/ 109031 w 3918675"/>
                  <a:gd name="connsiteY79" fmla="*/ 2106706 h 5082988"/>
                  <a:gd name="connsiteX80" fmla="*/ 109031 w 3918675"/>
                  <a:gd name="connsiteY80" fmla="*/ 2026023 h 5082988"/>
                  <a:gd name="connsiteX81" fmla="*/ 1455 w 3918675"/>
                  <a:gd name="connsiteY81" fmla="*/ 1954306 h 5082988"/>
                  <a:gd name="connsiteX82" fmla="*/ 198678 w 3918675"/>
                  <a:gd name="connsiteY82" fmla="*/ 1891553 h 5082988"/>
                  <a:gd name="connsiteX83" fmla="*/ 144890 w 3918675"/>
                  <a:gd name="connsiteY83" fmla="*/ 1855694 h 5082988"/>
                  <a:gd name="connsiteX84" fmla="*/ 216608 w 3918675"/>
                  <a:gd name="connsiteY84" fmla="*/ 1685365 h 5082988"/>
                  <a:gd name="connsiteX85" fmla="*/ 117996 w 3918675"/>
                  <a:gd name="connsiteY85" fmla="*/ 1362635 h 5082988"/>
                  <a:gd name="connsiteX86" fmla="*/ 207643 w 3918675"/>
                  <a:gd name="connsiteY86" fmla="*/ 1299882 h 5082988"/>
                  <a:gd name="connsiteX87" fmla="*/ 315220 w 3918675"/>
                  <a:gd name="connsiteY87" fmla="*/ 1389529 h 5082988"/>
                  <a:gd name="connsiteX88" fmla="*/ 467620 w 3918675"/>
                  <a:gd name="connsiteY88" fmla="*/ 1326776 h 5082988"/>
                  <a:gd name="connsiteX89" fmla="*/ 548302 w 3918675"/>
                  <a:gd name="connsiteY89" fmla="*/ 1362635 h 5082988"/>
                  <a:gd name="connsiteX90" fmla="*/ 566231 w 3918675"/>
                  <a:gd name="connsiteY90" fmla="*/ 1281953 h 5082988"/>
                  <a:gd name="connsiteX91" fmla="*/ 485549 w 3918675"/>
                  <a:gd name="connsiteY91" fmla="*/ 1237129 h 5082988"/>
                  <a:gd name="connsiteX92" fmla="*/ 620020 w 3918675"/>
                  <a:gd name="connsiteY92" fmla="*/ 1102659 h 5082988"/>
                  <a:gd name="connsiteX93" fmla="*/ 691737 w 3918675"/>
                  <a:gd name="connsiteY93" fmla="*/ 905435 h 5082988"/>
                  <a:gd name="connsiteX94" fmla="*/ 557267 w 3918675"/>
                  <a:gd name="connsiteY94" fmla="*/ 887506 h 5082988"/>
                  <a:gd name="connsiteX95" fmla="*/ 530373 w 3918675"/>
                  <a:gd name="connsiteY95" fmla="*/ 744070 h 5082988"/>
                  <a:gd name="connsiteX96" fmla="*/ 727596 w 3918675"/>
                  <a:gd name="connsiteY96" fmla="*/ 744070 h 5082988"/>
                  <a:gd name="connsiteX97" fmla="*/ 700702 w 3918675"/>
                  <a:gd name="connsiteY97" fmla="*/ 618565 h 5082988"/>
                  <a:gd name="connsiteX98" fmla="*/ 799314 w 3918675"/>
                  <a:gd name="connsiteY98" fmla="*/ 546847 h 5082988"/>
                  <a:gd name="connsiteX99" fmla="*/ 799314 w 3918675"/>
                  <a:gd name="connsiteY99" fmla="*/ 331694 h 5082988"/>
                  <a:gd name="connsiteX100" fmla="*/ 853102 w 3918675"/>
                  <a:gd name="connsiteY100" fmla="*/ 242047 h 5082988"/>
                  <a:gd name="connsiteX101" fmla="*/ 745526 w 3918675"/>
                  <a:gd name="connsiteY101" fmla="*/ 206188 h 5082988"/>
                  <a:gd name="connsiteX102" fmla="*/ 754490 w 3918675"/>
                  <a:gd name="connsiteY102" fmla="*/ 71717 h 5082988"/>
                  <a:gd name="connsiteX103" fmla="*/ 835173 w 3918675"/>
                  <a:gd name="connsiteY103" fmla="*/ 0 h 5082988"/>
                  <a:gd name="connsiteX0" fmla="*/ 3614231 w 3918675"/>
                  <a:gd name="connsiteY0" fmla="*/ 2501153 h 5082988"/>
                  <a:gd name="connsiteX1" fmla="*/ 3551478 w 3918675"/>
                  <a:gd name="connsiteY1" fmla="*/ 2563906 h 5082988"/>
                  <a:gd name="connsiteX2" fmla="*/ 3551478 w 3918675"/>
                  <a:gd name="connsiteY2" fmla="*/ 2653553 h 5082988"/>
                  <a:gd name="connsiteX3" fmla="*/ 3488726 w 3918675"/>
                  <a:gd name="connsiteY3" fmla="*/ 2653553 h 5082988"/>
                  <a:gd name="connsiteX4" fmla="*/ 3479761 w 3918675"/>
                  <a:gd name="connsiteY4" fmla="*/ 2581835 h 5082988"/>
                  <a:gd name="connsiteX5" fmla="*/ 3372184 w 3918675"/>
                  <a:gd name="connsiteY5" fmla="*/ 2653553 h 5082988"/>
                  <a:gd name="connsiteX6" fmla="*/ 3273573 w 3918675"/>
                  <a:gd name="connsiteY6" fmla="*/ 2644588 h 5082988"/>
                  <a:gd name="connsiteX7" fmla="*/ 3219784 w 3918675"/>
                  <a:gd name="connsiteY7" fmla="*/ 2832847 h 5082988"/>
                  <a:gd name="connsiteX8" fmla="*/ 3112208 w 3918675"/>
                  <a:gd name="connsiteY8" fmla="*/ 2707341 h 5082988"/>
                  <a:gd name="connsiteX9" fmla="*/ 3085314 w 3918675"/>
                  <a:gd name="connsiteY9" fmla="*/ 2743200 h 5082988"/>
                  <a:gd name="connsiteX10" fmla="*/ 3148067 w 3918675"/>
                  <a:gd name="connsiteY10" fmla="*/ 2886635 h 5082988"/>
                  <a:gd name="connsiteX11" fmla="*/ 3327361 w 3918675"/>
                  <a:gd name="connsiteY11" fmla="*/ 3030070 h 5082988"/>
                  <a:gd name="connsiteX12" fmla="*/ 3264608 w 3918675"/>
                  <a:gd name="connsiteY12" fmla="*/ 3164541 h 5082988"/>
                  <a:gd name="connsiteX13" fmla="*/ 3345290 w 3918675"/>
                  <a:gd name="connsiteY13" fmla="*/ 3334870 h 5082988"/>
                  <a:gd name="connsiteX14" fmla="*/ 3443902 w 3918675"/>
                  <a:gd name="connsiteY14" fmla="*/ 3505200 h 5082988"/>
                  <a:gd name="connsiteX15" fmla="*/ 3533549 w 3918675"/>
                  <a:gd name="connsiteY15" fmla="*/ 3496235 h 5082988"/>
                  <a:gd name="connsiteX16" fmla="*/ 3910067 w 3918675"/>
                  <a:gd name="connsiteY16" fmla="*/ 4186517 h 5082988"/>
                  <a:gd name="connsiteX17" fmla="*/ 3793526 w 3918675"/>
                  <a:gd name="connsiteY17" fmla="*/ 4105835 h 5082988"/>
                  <a:gd name="connsiteX18" fmla="*/ 3748702 w 3918675"/>
                  <a:gd name="connsiteY18" fmla="*/ 4303059 h 5082988"/>
                  <a:gd name="connsiteX19" fmla="*/ 3425973 w 3918675"/>
                  <a:gd name="connsiteY19" fmla="*/ 4455459 h 5082988"/>
                  <a:gd name="connsiteX20" fmla="*/ 3515620 w 3918675"/>
                  <a:gd name="connsiteY20" fmla="*/ 4607859 h 5082988"/>
                  <a:gd name="connsiteX21" fmla="*/ 3560443 w 3918675"/>
                  <a:gd name="connsiteY21" fmla="*/ 4688541 h 5082988"/>
                  <a:gd name="connsiteX22" fmla="*/ 3506655 w 3918675"/>
                  <a:gd name="connsiteY22" fmla="*/ 4787153 h 5082988"/>
                  <a:gd name="connsiteX23" fmla="*/ 3614231 w 3918675"/>
                  <a:gd name="connsiteY23" fmla="*/ 4805082 h 5082988"/>
                  <a:gd name="connsiteX24" fmla="*/ 3578373 w 3918675"/>
                  <a:gd name="connsiteY24" fmla="*/ 4975412 h 5082988"/>
                  <a:gd name="connsiteX25" fmla="*/ 3425973 w 3918675"/>
                  <a:gd name="connsiteY25" fmla="*/ 4921623 h 5082988"/>
                  <a:gd name="connsiteX26" fmla="*/ 3425973 w 3918675"/>
                  <a:gd name="connsiteY26" fmla="*/ 4796117 h 5082988"/>
                  <a:gd name="connsiteX27" fmla="*/ 3291502 w 3918675"/>
                  <a:gd name="connsiteY27" fmla="*/ 4849906 h 5082988"/>
                  <a:gd name="connsiteX28" fmla="*/ 3210820 w 3918675"/>
                  <a:gd name="connsiteY28" fmla="*/ 4787153 h 5082988"/>
                  <a:gd name="connsiteX29" fmla="*/ 3121173 w 3918675"/>
                  <a:gd name="connsiteY29" fmla="*/ 4751294 h 5082988"/>
                  <a:gd name="connsiteX30" fmla="*/ 3121173 w 3918675"/>
                  <a:gd name="connsiteY30" fmla="*/ 4894729 h 5082988"/>
                  <a:gd name="connsiteX31" fmla="*/ 2789478 w 3918675"/>
                  <a:gd name="connsiteY31" fmla="*/ 4867835 h 5082988"/>
                  <a:gd name="connsiteX32" fmla="*/ 2762584 w 3918675"/>
                  <a:gd name="connsiteY32" fmla="*/ 4957482 h 5082988"/>
                  <a:gd name="connsiteX33" fmla="*/ 2708796 w 3918675"/>
                  <a:gd name="connsiteY33" fmla="*/ 4957482 h 5082988"/>
                  <a:gd name="connsiteX34" fmla="*/ 2699831 w 3918675"/>
                  <a:gd name="connsiteY34" fmla="*/ 5020235 h 5082988"/>
                  <a:gd name="connsiteX35" fmla="*/ 2448820 w 3918675"/>
                  <a:gd name="connsiteY35" fmla="*/ 5029200 h 5082988"/>
                  <a:gd name="connsiteX36" fmla="*/ 2403996 w 3918675"/>
                  <a:gd name="connsiteY36" fmla="*/ 4912659 h 5082988"/>
                  <a:gd name="connsiteX37" fmla="*/ 2296420 w 3918675"/>
                  <a:gd name="connsiteY37" fmla="*/ 4921623 h 5082988"/>
                  <a:gd name="connsiteX38" fmla="*/ 2179878 w 3918675"/>
                  <a:gd name="connsiteY38" fmla="*/ 4849906 h 5082988"/>
                  <a:gd name="connsiteX39" fmla="*/ 2179878 w 3918675"/>
                  <a:gd name="connsiteY39" fmla="*/ 5029200 h 5082988"/>
                  <a:gd name="connsiteX40" fmla="*/ 2072302 w 3918675"/>
                  <a:gd name="connsiteY40" fmla="*/ 5082988 h 5082988"/>
                  <a:gd name="connsiteX41" fmla="*/ 2036443 w 3918675"/>
                  <a:gd name="connsiteY41" fmla="*/ 5029200 h 5082988"/>
                  <a:gd name="connsiteX42" fmla="*/ 1991620 w 3918675"/>
                  <a:gd name="connsiteY42" fmla="*/ 5020235 h 5082988"/>
                  <a:gd name="connsiteX43" fmla="*/ 1982655 w 3918675"/>
                  <a:gd name="connsiteY43" fmla="*/ 4912659 h 5082988"/>
                  <a:gd name="connsiteX44" fmla="*/ 1910937 w 3918675"/>
                  <a:gd name="connsiteY44" fmla="*/ 4930588 h 5082988"/>
                  <a:gd name="connsiteX45" fmla="*/ 1866114 w 3918675"/>
                  <a:gd name="connsiteY45" fmla="*/ 4885765 h 5082988"/>
                  <a:gd name="connsiteX46" fmla="*/ 1794396 w 3918675"/>
                  <a:gd name="connsiteY46" fmla="*/ 4903694 h 5082988"/>
                  <a:gd name="connsiteX47" fmla="*/ 1390984 w 3918675"/>
                  <a:gd name="connsiteY47" fmla="*/ 4778188 h 5082988"/>
                  <a:gd name="connsiteX48" fmla="*/ 1265478 w 3918675"/>
                  <a:gd name="connsiteY48" fmla="*/ 4751294 h 5082988"/>
                  <a:gd name="connsiteX49" fmla="*/ 1265478 w 3918675"/>
                  <a:gd name="connsiteY49" fmla="*/ 4652682 h 5082988"/>
                  <a:gd name="connsiteX50" fmla="*/ 1113078 w 3918675"/>
                  <a:gd name="connsiteY50" fmla="*/ 4670612 h 5082988"/>
                  <a:gd name="connsiteX51" fmla="*/ 1139973 w 3918675"/>
                  <a:gd name="connsiteY51" fmla="*/ 4760259 h 5082988"/>
                  <a:gd name="connsiteX52" fmla="*/ 1157902 w 3918675"/>
                  <a:gd name="connsiteY52" fmla="*/ 4760259 h 5082988"/>
                  <a:gd name="connsiteX53" fmla="*/ 1157902 w 3918675"/>
                  <a:gd name="connsiteY53" fmla="*/ 4831976 h 5082988"/>
                  <a:gd name="connsiteX54" fmla="*/ 1041361 w 3918675"/>
                  <a:gd name="connsiteY54" fmla="*/ 4805082 h 5082988"/>
                  <a:gd name="connsiteX55" fmla="*/ 888961 w 3918675"/>
                  <a:gd name="connsiteY55" fmla="*/ 4840941 h 5082988"/>
                  <a:gd name="connsiteX56" fmla="*/ 790349 w 3918675"/>
                  <a:gd name="connsiteY56" fmla="*/ 4796117 h 5082988"/>
                  <a:gd name="connsiteX57" fmla="*/ 709667 w 3918675"/>
                  <a:gd name="connsiteY57" fmla="*/ 4823012 h 5082988"/>
                  <a:gd name="connsiteX58" fmla="*/ 646914 w 3918675"/>
                  <a:gd name="connsiteY58" fmla="*/ 4733365 h 5082988"/>
                  <a:gd name="connsiteX59" fmla="*/ 700702 w 3918675"/>
                  <a:gd name="connsiteY59" fmla="*/ 4491317 h 5082988"/>
                  <a:gd name="connsiteX60" fmla="*/ 808278 w 3918675"/>
                  <a:gd name="connsiteY60" fmla="*/ 4087906 h 5082988"/>
                  <a:gd name="connsiteX61" fmla="*/ 1104114 w 3918675"/>
                  <a:gd name="connsiteY61" fmla="*/ 3738282 h 5082988"/>
                  <a:gd name="connsiteX62" fmla="*/ 727596 w 3918675"/>
                  <a:gd name="connsiteY62" fmla="*/ 3612776 h 5082988"/>
                  <a:gd name="connsiteX63" fmla="*/ 673808 w 3918675"/>
                  <a:gd name="connsiteY63" fmla="*/ 3523129 h 5082988"/>
                  <a:gd name="connsiteX64" fmla="*/ 602090 w 3918675"/>
                  <a:gd name="connsiteY64" fmla="*/ 3594847 h 5082988"/>
                  <a:gd name="connsiteX65" fmla="*/ 449690 w 3918675"/>
                  <a:gd name="connsiteY65" fmla="*/ 3523129 h 5082988"/>
                  <a:gd name="connsiteX66" fmla="*/ 404867 w 3918675"/>
                  <a:gd name="connsiteY66" fmla="*/ 3496235 h 5082988"/>
                  <a:gd name="connsiteX67" fmla="*/ 369008 w 3918675"/>
                  <a:gd name="connsiteY67" fmla="*/ 3541059 h 5082988"/>
                  <a:gd name="connsiteX68" fmla="*/ 144890 w 3918675"/>
                  <a:gd name="connsiteY68" fmla="*/ 3209365 h 5082988"/>
                  <a:gd name="connsiteX69" fmla="*/ 234537 w 3918675"/>
                  <a:gd name="connsiteY69" fmla="*/ 3021106 h 5082988"/>
                  <a:gd name="connsiteX70" fmla="*/ 73173 w 3918675"/>
                  <a:gd name="connsiteY70" fmla="*/ 2904565 h 5082988"/>
                  <a:gd name="connsiteX71" fmla="*/ 171784 w 3918675"/>
                  <a:gd name="connsiteY71" fmla="*/ 2590800 h 5082988"/>
                  <a:gd name="connsiteX72" fmla="*/ 270396 w 3918675"/>
                  <a:gd name="connsiteY72" fmla="*/ 2528047 h 5082988"/>
                  <a:gd name="connsiteX73" fmla="*/ 216608 w 3918675"/>
                  <a:gd name="connsiteY73" fmla="*/ 2402541 h 5082988"/>
                  <a:gd name="connsiteX74" fmla="*/ 126961 w 3918675"/>
                  <a:gd name="connsiteY74" fmla="*/ 2402541 h 5082988"/>
                  <a:gd name="connsiteX75" fmla="*/ 198678 w 3918675"/>
                  <a:gd name="connsiteY75" fmla="*/ 2303929 h 5082988"/>
                  <a:gd name="connsiteX76" fmla="*/ 100067 w 3918675"/>
                  <a:gd name="connsiteY76" fmla="*/ 2277035 h 5082988"/>
                  <a:gd name="connsiteX77" fmla="*/ 73173 w 3918675"/>
                  <a:gd name="connsiteY77" fmla="*/ 2151529 h 5082988"/>
                  <a:gd name="connsiteX78" fmla="*/ 109031 w 3918675"/>
                  <a:gd name="connsiteY78" fmla="*/ 2106706 h 5082988"/>
                  <a:gd name="connsiteX79" fmla="*/ 109031 w 3918675"/>
                  <a:gd name="connsiteY79" fmla="*/ 2026023 h 5082988"/>
                  <a:gd name="connsiteX80" fmla="*/ 1455 w 3918675"/>
                  <a:gd name="connsiteY80" fmla="*/ 1954306 h 5082988"/>
                  <a:gd name="connsiteX81" fmla="*/ 198678 w 3918675"/>
                  <a:gd name="connsiteY81" fmla="*/ 1891553 h 5082988"/>
                  <a:gd name="connsiteX82" fmla="*/ 144890 w 3918675"/>
                  <a:gd name="connsiteY82" fmla="*/ 1855694 h 5082988"/>
                  <a:gd name="connsiteX83" fmla="*/ 216608 w 3918675"/>
                  <a:gd name="connsiteY83" fmla="*/ 1685365 h 5082988"/>
                  <a:gd name="connsiteX84" fmla="*/ 117996 w 3918675"/>
                  <a:gd name="connsiteY84" fmla="*/ 1362635 h 5082988"/>
                  <a:gd name="connsiteX85" fmla="*/ 207643 w 3918675"/>
                  <a:gd name="connsiteY85" fmla="*/ 1299882 h 5082988"/>
                  <a:gd name="connsiteX86" fmla="*/ 315220 w 3918675"/>
                  <a:gd name="connsiteY86" fmla="*/ 1389529 h 5082988"/>
                  <a:gd name="connsiteX87" fmla="*/ 467620 w 3918675"/>
                  <a:gd name="connsiteY87" fmla="*/ 1326776 h 5082988"/>
                  <a:gd name="connsiteX88" fmla="*/ 548302 w 3918675"/>
                  <a:gd name="connsiteY88" fmla="*/ 1362635 h 5082988"/>
                  <a:gd name="connsiteX89" fmla="*/ 566231 w 3918675"/>
                  <a:gd name="connsiteY89" fmla="*/ 1281953 h 5082988"/>
                  <a:gd name="connsiteX90" fmla="*/ 485549 w 3918675"/>
                  <a:gd name="connsiteY90" fmla="*/ 1237129 h 5082988"/>
                  <a:gd name="connsiteX91" fmla="*/ 620020 w 3918675"/>
                  <a:gd name="connsiteY91" fmla="*/ 1102659 h 5082988"/>
                  <a:gd name="connsiteX92" fmla="*/ 691737 w 3918675"/>
                  <a:gd name="connsiteY92" fmla="*/ 905435 h 5082988"/>
                  <a:gd name="connsiteX93" fmla="*/ 557267 w 3918675"/>
                  <a:gd name="connsiteY93" fmla="*/ 887506 h 5082988"/>
                  <a:gd name="connsiteX94" fmla="*/ 530373 w 3918675"/>
                  <a:gd name="connsiteY94" fmla="*/ 744070 h 5082988"/>
                  <a:gd name="connsiteX95" fmla="*/ 727596 w 3918675"/>
                  <a:gd name="connsiteY95" fmla="*/ 744070 h 5082988"/>
                  <a:gd name="connsiteX96" fmla="*/ 700702 w 3918675"/>
                  <a:gd name="connsiteY96" fmla="*/ 618565 h 5082988"/>
                  <a:gd name="connsiteX97" fmla="*/ 799314 w 3918675"/>
                  <a:gd name="connsiteY97" fmla="*/ 546847 h 5082988"/>
                  <a:gd name="connsiteX98" fmla="*/ 799314 w 3918675"/>
                  <a:gd name="connsiteY98" fmla="*/ 331694 h 5082988"/>
                  <a:gd name="connsiteX99" fmla="*/ 853102 w 3918675"/>
                  <a:gd name="connsiteY99" fmla="*/ 242047 h 5082988"/>
                  <a:gd name="connsiteX100" fmla="*/ 745526 w 3918675"/>
                  <a:gd name="connsiteY100" fmla="*/ 206188 h 5082988"/>
                  <a:gd name="connsiteX101" fmla="*/ 754490 w 3918675"/>
                  <a:gd name="connsiteY101" fmla="*/ 71717 h 5082988"/>
                  <a:gd name="connsiteX102" fmla="*/ 835173 w 3918675"/>
                  <a:gd name="connsiteY102" fmla="*/ 0 h 5082988"/>
                  <a:gd name="connsiteX0" fmla="*/ 3551478 w 3918675"/>
                  <a:gd name="connsiteY0" fmla="*/ 2563906 h 5082988"/>
                  <a:gd name="connsiteX1" fmla="*/ 3551478 w 3918675"/>
                  <a:gd name="connsiteY1" fmla="*/ 2653553 h 5082988"/>
                  <a:gd name="connsiteX2" fmla="*/ 3488726 w 3918675"/>
                  <a:gd name="connsiteY2" fmla="*/ 2653553 h 5082988"/>
                  <a:gd name="connsiteX3" fmla="*/ 3479761 w 3918675"/>
                  <a:gd name="connsiteY3" fmla="*/ 2581835 h 5082988"/>
                  <a:gd name="connsiteX4" fmla="*/ 3372184 w 3918675"/>
                  <a:gd name="connsiteY4" fmla="*/ 2653553 h 5082988"/>
                  <a:gd name="connsiteX5" fmla="*/ 3273573 w 3918675"/>
                  <a:gd name="connsiteY5" fmla="*/ 2644588 h 5082988"/>
                  <a:gd name="connsiteX6" fmla="*/ 3219784 w 3918675"/>
                  <a:gd name="connsiteY6" fmla="*/ 2832847 h 5082988"/>
                  <a:gd name="connsiteX7" fmla="*/ 3112208 w 3918675"/>
                  <a:gd name="connsiteY7" fmla="*/ 2707341 h 5082988"/>
                  <a:gd name="connsiteX8" fmla="*/ 3085314 w 3918675"/>
                  <a:gd name="connsiteY8" fmla="*/ 2743200 h 5082988"/>
                  <a:gd name="connsiteX9" fmla="*/ 3148067 w 3918675"/>
                  <a:gd name="connsiteY9" fmla="*/ 2886635 h 5082988"/>
                  <a:gd name="connsiteX10" fmla="*/ 3327361 w 3918675"/>
                  <a:gd name="connsiteY10" fmla="*/ 3030070 h 5082988"/>
                  <a:gd name="connsiteX11" fmla="*/ 3264608 w 3918675"/>
                  <a:gd name="connsiteY11" fmla="*/ 3164541 h 5082988"/>
                  <a:gd name="connsiteX12" fmla="*/ 3345290 w 3918675"/>
                  <a:gd name="connsiteY12" fmla="*/ 3334870 h 5082988"/>
                  <a:gd name="connsiteX13" fmla="*/ 3443902 w 3918675"/>
                  <a:gd name="connsiteY13" fmla="*/ 3505200 h 5082988"/>
                  <a:gd name="connsiteX14" fmla="*/ 3533549 w 3918675"/>
                  <a:gd name="connsiteY14" fmla="*/ 3496235 h 5082988"/>
                  <a:gd name="connsiteX15" fmla="*/ 3910067 w 3918675"/>
                  <a:gd name="connsiteY15" fmla="*/ 4186517 h 5082988"/>
                  <a:gd name="connsiteX16" fmla="*/ 3793526 w 3918675"/>
                  <a:gd name="connsiteY16" fmla="*/ 4105835 h 5082988"/>
                  <a:gd name="connsiteX17" fmla="*/ 3748702 w 3918675"/>
                  <a:gd name="connsiteY17" fmla="*/ 4303059 h 5082988"/>
                  <a:gd name="connsiteX18" fmla="*/ 3425973 w 3918675"/>
                  <a:gd name="connsiteY18" fmla="*/ 4455459 h 5082988"/>
                  <a:gd name="connsiteX19" fmla="*/ 3515620 w 3918675"/>
                  <a:gd name="connsiteY19" fmla="*/ 4607859 h 5082988"/>
                  <a:gd name="connsiteX20" fmla="*/ 3560443 w 3918675"/>
                  <a:gd name="connsiteY20" fmla="*/ 4688541 h 5082988"/>
                  <a:gd name="connsiteX21" fmla="*/ 3506655 w 3918675"/>
                  <a:gd name="connsiteY21" fmla="*/ 4787153 h 5082988"/>
                  <a:gd name="connsiteX22" fmla="*/ 3614231 w 3918675"/>
                  <a:gd name="connsiteY22" fmla="*/ 4805082 h 5082988"/>
                  <a:gd name="connsiteX23" fmla="*/ 3578373 w 3918675"/>
                  <a:gd name="connsiteY23" fmla="*/ 4975412 h 5082988"/>
                  <a:gd name="connsiteX24" fmla="*/ 3425973 w 3918675"/>
                  <a:gd name="connsiteY24" fmla="*/ 4921623 h 5082988"/>
                  <a:gd name="connsiteX25" fmla="*/ 3425973 w 3918675"/>
                  <a:gd name="connsiteY25" fmla="*/ 4796117 h 5082988"/>
                  <a:gd name="connsiteX26" fmla="*/ 3291502 w 3918675"/>
                  <a:gd name="connsiteY26" fmla="*/ 4849906 h 5082988"/>
                  <a:gd name="connsiteX27" fmla="*/ 3210820 w 3918675"/>
                  <a:gd name="connsiteY27" fmla="*/ 4787153 h 5082988"/>
                  <a:gd name="connsiteX28" fmla="*/ 3121173 w 3918675"/>
                  <a:gd name="connsiteY28" fmla="*/ 4751294 h 5082988"/>
                  <a:gd name="connsiteX29" fmla="*/ 3121173 w 3918675"/>
                  <a:gd name="connsiteY29" fmla="*/ 4894729 h 5082988"/>
                  <a:gd name="connsiteX30" fmla="*/ 2789478 w 3918675"/>
                  <a:gd name="connsiteY30" fmla="*/ 4867835 h 5082988"/>
                  <a:gd name="connsiteX31" fmla="*/ 2762584 w 3918675"/>
                  <a:gd name="connsiteY31" fmla="*/ 4957482 h 5082988"/>
                  <a:gd name="connsiteX32" fmla="*/ 2708796 w 3918675"/>
                  <a:gd name="connsiteY32" fmla="*/ 4957482 h 5082988"/>
                  <a:gd name="connsiteX33" fmla="*/ 2699831 w 3918675"/>
                  <a:gd name="connsiteY33" fmla="*/ 5020235 h 5082988"/>
                  <a:gd name="connsiteX34" fmla="*/ 2448820 w 3918675"/>
                  <a:gd name="connsiteY34" fmla="*/ 5029200 h 5082988"/>
                  <a:gd name="connsiteX35" fmla="*/ 2403996 w 3918675"/>
                  <a:gd name="connsiteY35" fmla="*/ 4912659 h 5082988"/>
                  <a:gd name="connsiteX36" fmla="*/ 2296420 w 3918675"/>
                  <a:gd name="connsiteY36" fmla="*/ 4921623 h 5082988"/>
                  <a:gd name="connsiteX37" fmla="*/ 2179878 w 3918675"/>
                  <a:gd name="connsiteY37" fmla="*/ 4849906 h 5082988"/>
                  <a:gd name="connsiteX38" fmla="*/ 2179878 w 3918675"/>
                  <a:gd name="connsiteY38" fmla="*/ 5029200 h 5082988"/>
                  <a:gd name="connsiteX39" fmla="*/ 2072302 w 3918675"/>
                  <a:gd name="connsiteY39" fmla="*/ 5082988 h 5082988"/>
                  <a:gd name="connsiteX40" fmla="*/ 2036443 w 3918675"/>
                  <a:gd name="connsiteY40" fmla="*/ 5029200 h 5082988"/>
                  <a:gd name="connsiteX41" fmla="*/ 1991620 w 3918675"/>
                  <a:gd name="connsiteY41" fmla="*/ 5020235 h 5082988"/>
                  <a:gd name="connsiteX42" fmla="*/ 1982655 w 3918675"/>
                  <a:gd name="connsiteY42" fmla="*/ 4912659 h 5082988"/>
                  <a:gd name="connsiteX43" fmla="*/ 1910937 w 3918675"/>
                  <a:gd name="connsiteY43" fmla="*/ 4930588 h 5082988"/>
                  <a:gd name="connsiteX44" fmla="*/ 1866114 w 3918675"/>
                  <a:gd name="connsiteY44" fmla="*/ 4885765 h 5082988"/>
                  <a:gd name="connsiteX45" fmla="*/ 1794396 w 3918675"/>
                  <a:gd name="connsiteY45" fmla="*/ 4903694 h 5082988"/>
                  <a:gd name="connsiteX46" fmla="*/ 1390984 w 3918675"/>
                  <a:gd name="connsiteY46" fmla="*/ 4778188 h 5082988"/>
                  <a:gd name="connsiteX47" fmla="*/ 1265478 w 3918675"/>
                  <a:gd name="connsiteY47" fmla="*/ 4751294 h 5082988"/>
                  <a:gd name="connsiteX48" fmla="*/ 1265478 w 3918675"/>
                  <a:gd name="connsiteY48" fmla="*/ 4652682 h 5082988"/>
                  <a:gd name="connsiteX49" fmla="*/ 1113078 w 3918675"/>
                  <a:gd name="connsiteY49" fmla="*/ 4670612 h 5082988"/>
                  <a:gd name="connsiteX50" fmla="*/ 1139973 w 3918675"/>
                  <a:gd name="connsiteY50" fmla="*/ 4760259 h 5082988"/>
                  <a:gd name="connsiteX51" fmla="*/ 1157902 w 3918675"/>
                  <a:gd name="connsiteY51" fmla="*/ 4760259 h 5082988"/>
                  <a:gd name="connsiteX52" fmla="*/ 1157902 w 3918675"/>
                  <a:gd name="connsiteY52" fmla="*/ 4831976 h 5082988"/>
                  <a:gd name="connsiteX53" fmla="*/ 1041361 w 3918675"/>
                  <a:gd name="connsiteY53" fmla="*/ 4805082 h 5082988"/>
                  <a:gd name="connsiteX54" fmla="*/ 888961 w 3918675"/>
                  <a:gd name="connsiteY54" fmla="*/ 4840941 h 5082988"/>
                  <a:gd name="connsiteX55" fmla="*/ 790349 w 3918675"/>
                  <a:gd name="connsiteY55" fmla="*/ 4796117 h 5082988"/>
                  <a:gd name="connsiteX56" fmla="*/ 709667 w 3918675"/>
                  <a:gd name="connsiteY56" fmla="*/ 4823012 h 5082988"/>
                  <a:gd name="connsiteX57" fmla="*/ 646914 w 3918675"/>
                  <a:gd name="connsiteY57" fmla="*/ 4733365 h 5082988"/>
                  <a:gd name="connsiteX58" fmla="*/ 700702 w 3918675"/>
                  <a:gd name="connsiteY58" fmla="*/ 4491317 h 5082988"/>
                  <a:gd name="connsiteX59" fmla="*/ 808278 w 3918675"/>
                  <a:gd name="connsiteY59" fmla="*/ 4087906 h 5082988"/>
                  <a:gd name="connsiteX60" fmla="*/ 1104114 w 3918675"/>
                  <a:gd name="connsiteY60" fmla="*/ 3738282 h 5082988"/>
                  <a:gd name="connsiteX61" fmla="*/ 727596 w 3918675"/>
                  <a:gd name="connsiteY61" fmla="*/ 3612776 h 5082988"/>
                  <a:gd name="connsiteX62" fmla="*/ 673808 w 3918675"/>
                  <a:gd name="connsiteY62" fmla="*/ 3523129 h 5082988"/>
                  <a:gd name="connsiteX63" fmla="*/ 602090 w 3918675"/>
                  <a:gd name="connsiteY63" fmla="*/ 3594847 h 5082988"/>
                  <a:gd name="connsiteX64" fmla="*/ 449690 w 3918675"/>
                  <a:gd name="connsiteY64" fmla="*/ 3523129 h 5082988"/>
                  <a:gd name="connsiteX65" fmla="*/ 404867 w 3918675"/>
                  <a:gd name="connsiteY65" fmla="*/ 3496235 h 5082988"/>
                  <a:gd name="connsiteX66" fmla="*/ 369008 w 3918675"/>
                  <a:gd name="connsiteY66" fmla="*/ 3541059 h 5082988"/>
                  <a:gd name="connsiteX67" fmla="*/ 144890 w 3918675"/>
                  <a:gd name="connsiteY67" fmla="*/ 3209365 h 5082988"/>
                  <a:gd name="connsiteX68" fmla="*/ 234537 w 3918675"/>
                  <a:gd name="connsiteY68" fmla="*/ 3021106 h 5082988"/>
                  <a:gd name="connsiteX69" fmla="*/ 73173 w 3918675"/>
                  <a:gd name="connsiteY69" fmla="*/ 2904565 h 5082988"/>
                  <a:gd name="connsiteX70" fmla="*/ 171784 w 3918675"/>
                  <a:gd name="connsiteY70" fmla="*/ 2590800 h 5082988"/>
                  <a:gd name="connsiteX71" fmla="*/ 270396 w 3918675"/>
                  <a:gd name="connsiteY71" fmla="*/ 2528047 h 5082988"/>
                  <a:gd name="connsiteX72" fmla="*/ 216608 w 3918675"/>
                  <a:gd name="connsiteY72" fmla="*/ 2402541 h 5082988"/>
                  <a:gd name="connsiteX73" fmla="*/ 126961 w 3918675"/>
                  <a:gd name="connsiteY73" fmla="*/ 2402541 h 5082988"/>
                  <a:gd name="connsiteX74" fmla="*/ 198678 w 3918675"/>
                  <a:gd name="connsiteY74" fmla="*/ 2303929 h 5082988"/>
                  <a:gd name="connsiteX75" fmla="*/ 100067 w 3918675"/>
                  <a:gd name="connsiteY75" fmla="*/ 2277035 h 5082988"/>
                  <a:gd name="connsiteX76" fmla="*/ 73173 w 3918675"/>
                  <a:gd name="connsiteY76" fmla="*/ 2151529 h 5082988"/>
                  <a:gd name="connsiteX77" fmla="*/ 109031 w 3918675"/>
                  <a:gd name="connsiteY77" fmla="*/ 2106706 h 5082988"/>
                  <a:gd name="connsiteX78" fmla="*/ 109031 w 3918675"/>
                  <a:gd name="connsiteY78" fmla="*/ 2026023 h 5082988"/>
                  <a:gd name="connsiteX79" fmla="*/ 1455 w 3918675"/>
                  <a:gd name="connsiteY79" fmla="*/ 1954306 h 5082988"/>
                  <a:gd name="connsiteX80" fmla="*/ 198678 w 3918675"/>
                  <a:gd name="connsiteY80" fmla="*/ 1891553 h 5082988"/>
                  <a:gd name="connsiteX81" fmla="*/ 144890 w 3918675"/>
                  <a:gd name="connsiteY81" fmla="*/ 1855694 h 5082988"/>
                  <a:gd name="connsiteX82" fmla="*/ 216608 w 3918675"/>
                  <a:gd name="connsiteY82" fmla="*/ 1685365 h 5082988"/>
                  <a:gd name="connsiteX83" fmla="*/ 117996 w 3918675"/>
                  <a:gd name="connsiteY83" fmla="*/ 1362635 h 5082988"/>
                  <a:gd name="connsiteX84" fmla="*/ 207643 w 3918675"/>
                  <a:gd name="connsiteY84" fmla="*/ 1299882 h 5082988"/>
                  <a:gd name="connsiteX85" fmla="*/ 315220 w 3918675"/>
                  <a:gd name="connsiteY85" fmla="*/ 1389529 h 5082988"/>
                  <a:gd name="connsiteX86" fmla="*/ 467620 w 3918675"/>
                  <a:gd name="connsiteY86" fmla="*/ 1326776 h 5082988"/>
                  <a:gd name="connsiteX87" fmla="*/ 548302 w 3918675"/>
                  <a:gd name="connsiteY87" fmla="*/ 1362635 h 5082988"/>
                  <a:gd name="connsiteX88" fmla="*/ 566231 w 3918675"/>
                  <a:gd name="connsiteY88" fmla="*/ 1281953 h 5082988"/>
                  <a:gd name="connsiteX89" fmla="*/ 485549 w 3918675"/>
                  <a:gd name="connsiteY89" fmla="*/ 1237129 h 5082988"/>
                  <a:gd name="connsiteX90" fmla="*/ 620020 w 3918675"/>
                  <a:gd name="connsiteY90" fmla="*/ 1102659 h 5082988"/>
                  <a:gd name="connsiteX91" fmla="*/ 691737 w 3918675"/>
                  <a:gd name="connsiteY91" fmla="*/ 905435 h 5082988"/>
                  <a:gd name="connsiteX92" fmla="*/ 557267 w 3918675"/>
                  <a:gd name="connsiteY92" fmla="*/ 887506 h 5082988"/>
                  <a:gd name="connsiteX93" fmla="*/ 530373 w 3918675"/>
                  <a:gd name="connsiteY93" fmla="*/ 744070 h 5082988"/>
                  <a:gd name="connsiteX94" fmla="*/ 727596 w 3918675"/>
                  <a:gd name="connsiteY94" fmla="*/ 744070 h 5082988"/>
                  <a:gd name="connsiteX95" fmla="*/ 700702 w 3918675"/>
                  <a:gd name="connsiteY95" fmla="*/ 618565 h 5082988"/>
                  <a:gd name="connsiteX96" fmla="*/ 799314 w 3918675"/>
                  <a:gd name="connsiteY96" fmla="*/ 546847 h 5082988"/>
                  <a:gd name="connsiteX97" fmla="*/ 799314 w 3918675"/>
                  <a:gd name="connsiteY97" fmla="*/ 331694 h 5082988"/>
                  <a:gd name="connsiteX98" fmla="*/ 853102 w 3918675"/>
                  <a:gd name="connsiteY98" fmla="*/ 242047 h 5082988"/>
                  <a:gd name="connsiteX99" fmla="*/ 745526 w 3918675"/>
                  <a:gd name="connsiteY99" fmla="*/ 206188 h 5082988"/>
                  <a:gd name="connsiteX100" fmla="*/ 754490 w 3918675"/>
                  <a:gd name="connsiteY100" fmla="*/ 71717 h 5082988"/>
                  <a:gd name="connsiteX101" fmla="*/ 835173 w 3918675"/>
                  <a:gd name="connsiteY101" fmla="*/ 0 h 5082988"/>
                  <a:gd name="connsiteX0" fmla="*/ 3551478 w 3918675"/>
                  <a:gd name="connsiteY0" fmla="*/ 2653553 h 5082988"/>
                  <a:gd name="connsiteX1" fmla="*/ 3488726 w 3918675"/>
                  <a:gd name="connsiteY1" fmla="*/ 2653553 h 5082988"/>
                  <a:gd name="connsiteX2" fmla="*/ 3479761 w 3918675"/>
                  <a:gd name="connsiteY2" fmla="*/ 2581835 h 5082988"/>
                  <a:gd name="connsiteX3" fmla="*/ 3372184 w 3918675"/>
                  <a:gd name="connsiteY3" fmla="*/ 2653553 h 5082988"/>
                  <a:gd name="connsiteX4" fmla="*/ 3273573 w 3918675"/>
                  <a:gd name="connsiteY4" fmla="*/ 2644588 h 5082988"/>
                  <a:gd name="connsiteX5" fmla="*/ 3219784 w 3918675"/>
                  <a:gd name="connsiteY5" fmla="*/ 2832847 h 5082988"/>
                  <a:gd name="connsiteX6" fmla="*/ 3112208 w 3918675"/>
                  <a:gd name="connsiteY6" fmla="*/ 2707341 h 5082988"/>
                  <a:gd name="connsiteX7" fmla="*/ 3085314 w 3918675"/>
                  <a:gd name="connsiteY7" fmla="*/ 2743200 h 5082988"/>
                  <a:gd name="connsiteX8" fmla="*/ 3148067 w 3918675"/>
                  <a:gd name="connsiteY8" fmla="*/ 2886635 h 5082988"/>
                  <a:gd name="connsiteX9" fmla="*/ 3327361 w 3918675"/>
                  <a:gd name="connsiteY9" fmla="*/ 3030070 h 5082988"/>
                  <a:gd name="connsiteX10" fmla="*/ 3264608 w 3918675"/>
                  <a:gd name="connsiteY10" fmla="*/ 3164541 h 5082988"/>
                  <a:gd name="connsiteX11" fmla="*/ 3345290 w 3918675"/>
                  <a:gd name="connsiteY11" fmla="*/ 3334870 h 5082988"/>
                  <a:gd name="connsiteX12" fmla="*/ 3443902 w 3918675"/>
                  <a:gd name="connsiteY12" fmla="*/ 3505200 h 5082988"/>
                  <a:gd name="connsiteX13" fmla="*/ 3533549 w 3918675"/>
                  <a:gd name="connsiteY13" fmla="*/ 3496235 h 5082988"/>
                  <a:gd name="connsiteX14" fmla="*/ 3910067 w 3918675"/>
                  <a:gd name="connsiteY14" fmla="*/ 4186517 h 5082988"/>
                  <a:gd name="connsiteX15" fmla="*/ 3793526 w 3918675"/>
                  <a:gd name="connsiteY15" fmla="*/ 4105835 h 5082988"/>
                  <a:gd name="connsiteX16" fmla="*/ 3748702 w 3918675"/>
                  <a:gd name="connsiteY16" fmla="*/ 4303059 h 5082988"/>
                  <a:gd name="connsiteX17" fmla="*/ 3425973 w 3918675"/>
                  <a:gd name="connsiteY17" fmla="*/ 4455459 h 5082988"/>
                  <a:gd name="connsiteX18" fmla="*/ 3515620 w 3918675"/>
                  <a:gd name="connsiteY18" fmla="*/ 4607859 h 5082988"/>
                  <a:gd name="connsiteX19" fmla="*/ 3560443 w 3918675"/>
                  <a:gd name="connsiteY19" fmla="*/ 4688541 h 5082988"/>
                  <a:gd name="connsiteX20" fmla="*/ 3506655 w 3918675"/>
                  <a:gd name="connsiteY20" fmla="*/ 4787153 h 5082988"/>
                  <a:gd name="connsiteX21" fmla="*/ 3614231 w 3918675"/>
                  <a:gd name="connsiteY21" fmla="*/ 4805082 h 5082988"/>
                  <a:gd name="connsiteX22" fmla="*/ 3578373 w 3918675"/>
                  <a:gd name="connsiteY22" fmla="*/ 4975412 h 5082988"/>
                  <a:gd name="connsiteX23" fmla="*/ 3425973 w 3918675"/>
                  <a:gd name="connsiteY23" fmla="*/ 4921623 h 5082988"/>
                  <a:gd name="connsiteX24" fmla="*/ 3425973 w 3918675"/>
                  <a:gd name="connsiteY24" fmla="*/ 4796117 h 5082988"/>
                  <a:gd name="connsiteX25" fmla="*/ 3291502 w 3918675"/>
                  <a:gd name="connsiteY25" fmla="*/ 4849906 h 5082988"/>
                  <a:gd name="connsiteX26" fmla="*/ 3210820 w 3918675"/>
                  <a:gd name="connsiteY26" fmla="*/ 4787153 h 5082988"/>
                  <a:gd name="connsiteX27" fmla="*/ 3121173 w 3918675"/>
                  <a:gd name="connsiteY27" fmla="*/ 4751294 h 5082988"/>
                  <a:gd name="connsiteX28" fmla="*/ 3121173 w 3918675"/>
                  <a:gd name="connsiteY28" fmla="*/ 4894729 h 5082988"/>
                  <a:gd name="connsiteX29" fmla="*/ 2789478 w 3918675"/>
                  <a:gd name="connsiteY29" fmla="*/ 4867835 h 5082988"/>
                  <a:gd name="connsiteX30" fmla="*/ 2762584 w 3918675"/>
                  <a:gd name="connsiteY30" fmla="*/ 4957482 h 5082988"/>
                  <a:gd name="connsiteX31" fmla="*/ 2708796 w 3918675"/>
                  <a:gd name="connsiteY31" fmla="*/ 4957482 h 5082988"/>
                  <a:gd name="connsiteX32" fmla="*/ 2699831 w 3918675"/>
                  <a:gd name="connsiteY32" fmla="*/ 5020235 h 5082988"/>
                  <a:gd name="connsiteX33" fmla="*/ 2448820 w 3918675"/>
                  <a:gd name="connsiteY33" fmla="*/ 5029200 h 5082988"/>
                  <a:gd name="connsiteX34" fmla="*/ 2403996 w 3918675"/>
                  <a:gd name="connsiteY34" fmla="*/ 4912659 h 5082988"/>
                  <a:gd name="connsiteX35" fmla="*/ 2296420 w 3918675"/>
                  <a:gd name="connsiteY35" fmla="*/ 4921623 h 5082988"/>
                  <a:gd name="connsiteX36" fmla="*/ 2179878 w 3918675"/>
                  <a:gd name="connsiteY36" fmla="*/ 4849906 h 5082988"/>
                  <a:gd name="connsiteX37" fmla="*/ 2179878 w 3918675"/>
                  <a:gd name="connsiteY37" fmla="*/ 5029200 h 5082988"/>
                  <a:gd name="connsiteX38" fmla="*/ 2072302 w 3918675"/>
                  <a:gd name="connsiteY38" fmla="*/ 5082988 h 5082988"/>
                  <a:gd name="connsiteX39" fmla="*/ 2036443 w 3918675"/>
                  <a:gd name="connsiteY39" fmla="*/ 5029200 h 5082988"/>
                  <a:gd name="connsiteX40" fmla="*/ 1991620 w 3918675"/>
                  <a:gd name="connsiteY40" fmla="*/ 5020235 h 5082988"/>
                  <a:gd name="connsiteX41" fmla="*/ 1982655 w 3918675"/>
                  <a:gd name="connsiteY41" fmla="*/ 4912659 h 5082988"/>
                  <a:gd name="connsiteX42" fmla="*/ 1910937 w 3918675"/>
                  <a:gd name="connsiteY42" fmla="*/ 4930588 h 5082988"/>
                  <a:gd name="connsiteX43" fmla="*/ 1866114 w 3918675"/>
                  <a:gd name="connsiteY43" fmla="*/ 4885765 h 5082988"/>
                  <a:gd name="connsiteX44" fmla="*/ 1794396 w 3918675"/>
                  <a:gd name="connsiteY44" fmla="*/ 4903694 h 5082988"/>
                  <a:gd name="connsiteX45" fmla="*/ 1390984 w 3918675"/>
                  <a:gd name="connsiteY45" fmla="*/ 4778188 h 5082988"/>
                  <a:gd name="connsiteX46" fmla="*/ 1265478 w 3918675"/>
                  <a:gd name="connsiteY46" fmla="*/ 4751294 h 5082988"/>
                  <a:gd name="connsiteX47" fmla="*/ 1265478 w 3918675"/>
                  <a:gd name="connsiteY47" fmla="*/ 4652682 h 5082988"/>
                  <a:gd name="connsiteX48" fmla="*/ 1113078 w 3918675"/>
                  <a:gd name="connsiteY48" fmla="*/ 4670612 h 5082988"/>
                  <a:gd name="connsiteX49" fmla="*/ 1139973 w 3918675"/>
                  <a:gd name="connsiteY49" fmla="*/ 4760259 h 5082988"/>
                  <a:gd name="connsiteX50" fmla="*/ 1157902 w 3918675"/>
                  <a:gd name="connsiteY50" fmla="*/ 4760259 h 5082988"/>
                  <a:gd name="connsiteX51" fmla="*/ 1157902 w 3918675"/>
                  <a:gd name="connsiteY51" fmla="*/ 4831976 h 5082988"/>
                  <a:gd name="connsiteX52" fmla="*/ 1041361 w 3918675"/>
                  <a:gd name="connsiteY52" fmla="*/ 4805082 h 5082988"/>
                  <a:gd name="connsiteX53" fmla="*/ 888961 w 3918675"/>
                  <a:gd name="connsiteY53" fmla="*/ 4840941 h 5082988"/>
                  <a:gd name="connsiteX54" fmla="*/ 790349 w 3918675"/>
                  <a:gd name="connsiteY54" fmla="*/ 4796117 h 5082988"/>
                  <a:gd name="connsiteX55" fmla="*/ 709667 w 3918675"/>
                  <a:gd name="connsiteY55" fmla="*/ 4823012 h 5082988"/>
                  <a:gd name="connsiteX56" fmla="*/ 646914 w 3918675"/>
                  <a:gd name="connsiteY56" fmla="*/ 4733365 h 5082988"/>
                  <a:gd name="connsiteX57" fmla="*/ 700702 w 3918675"/>
                  <a:gd name="connsiteY57" fmla="*/ 4491317 h 5082988"/>
                  <a:gd name="connsiteX58" fmla="*/ 808278 w 3918675"/>
                  <a:gd name="connsiteY58" fmla="*/ 4087906 h 5082988"/>
                  <a:gd name="connsiteX59" fmla="*/ 1104114 w 3918675"/>
                  <a:gd name="connsiteY59" fmla="*/ 3738282 h 5082988"/>
                  <a:gd name="connsiteX60" fmla="*/ 727596 w 3918675"/>
                  <a:gd name="connsiteY60" fmla="*/ 3612776 h 5082988"/>
                  <a:gd name="connsiteX61" fmla="*/ 673808 w 3918675"/>
                  <a:gd name="connsiteY61" fmla="*/ 3523129 h 5082988"/>
                  <a:gd name="connsiteX62" fmla="*/ 602090 w 3918675"/>
                  <a:gd name="connsiteY62" fmla="*/ 3594847 h 5082988"/>
                  <a:gd name="connsiteX63" fmla="*/ 449690 w 3918675"/>
                  <a:gd name="connsiteY63" fmla="*/ 3523129 h 5082988"/>
                  <a:gd name="connsiteX64" fmla="*/ 404867 w 3918675"/>
                  <a:gd name="connsiteY64" fmla="*/ 3496235 h 5082988"/>
                  <a:gd name="connsiteX65" fmla="*/ 369008 w 3918675"/>
                  <a:gd name="connsiteY65" fmla="*/ 3541059 h 5082988"/>
                  <a:gd name="connsiteX66" fmla="*/ 144890 w 3918675"/>
                  <a:gd name="connsiteY66" fmla="*/ 3209365 h 5082988"/>
                  <a:gd name="connsiteX67" fmla="*/ 234537 w 3918675"/>
                  <a:gd name="connsiteY67" fmla="*/ 3021106 h 5082988"/>
                  <a:gd name="connsiteX68" fmla="*/ 73173 w 3918675"/>
                  <a:gd name="connsiteY68" fmla="*/ 2904565 h 5082988"/>
                  <a:gd name="connsiteX69" fmla="*/ 171784 w 3918675"/>
                  <a:gd name="connsiteY69" fmla="*/ 2590800 h 5082988"/>
                  <a:gd name="connsiteX70" fmla="*/ 270396 w 3918675"/>
                  <a:gd name="connsiteY70" fmla="*/ 2528047 h 5082988"/>
                  <a:gd name="connsiteX71" fmla="*/ 216608 w 3918675"/>
                  <a:gd name="connsiteY71" fmla="*/ 2402541 h 5082988"/>
                  <a:gd name="connsiteX72" fmla="*/ 126961 w 3918675"/>
                  <a:gd name="connsiteY72" fmla="*/ 2402541 h 5082988"/>
                  <a:gd name="connsiteX73" fmla="*/ 198678 w 3918675"/>
                  <a:gd name="connsiteY73" fmla="*/ 2303929 h 5082988"/>
                  <a:gd name="connsiteX74" fmla="*/ 100067 w 3918675"/>
                  <a:gd name="connsiteY74" fmla="*/ 2277035 h 5082988"/>
                  <a:gd name="connsiteX75" fmla="*/ 73173 w 3918675"/>
                  <a:gd name="connsiteY75" fmla="*/ 2151529 h 5082988"/>
                  <a:gd name="connsiteX76" fmla="*/ 109031 w 3918675"/>
                  <a:gd name="connsiteY76" fmla="*/ 2106706 h 5082988"/>
                  <a:gd name="connsiteX77" fmla="*/ 109031 w 3918675"/>
                  <a:gd name="connsiteY77" fmla="*/ 2026023 h 5082988"/>
                  <a:gd name="connsiteX78" fmla="*/ 1455 w 3918675"/>
                  <a:gd name="connsiteY78" fmla="*/ 1954306 h 5082988"/>
                  <a:gd name="connsiteX79" fmla="*/ 198678 w 3918675"/>
                  <a:gd name="connsiteY79" fmla="*/ 1891553 h 5082988"/>
                  <a:gd name="connsiteX80" fmla="*/ 144890 w 3918675"/>
                  <a:gd name="connsiteY80" fmla="*/ 1855694 h 5082988"/>
                  <a:gd name="connsiteX81" fmla="*/ 216608 w 3918675"/>
                  <a:gd name="connsiteY81" fmla="*/ 1685365 h 5082988"/>
                  <a:gd name="connsiteX82" fmla="*/ 117996 w 3918675"/>
                  <a:gd name="connsiteY82" fmla="*/ 1362635 h 5082988"/>
                  <a:gd name="connsiteX83" fmla="*/ 207643 w 3918675"/>
                  <a:gd name="connsiteY83" fmla="*/ 1299882 h 5082988"/>
                  <a:gd name="connsiteX84" fmla="*/ 315220 w 3918675"/>
                  <a:gd name="connsiteY84" fmla="*/ 1389529 h 5082988"/>
                  <a:gd name="connsiteX85" fmla="*/ 467620 w 3918675"/>
                  <a:gd name="connsiteY85" fmla="*/ 1326776 h 5082988"/>
                  <a:gd name="connsiteX86" fmla="*/ 548302 w 3918675"/>
                  <a:gd name="connsiteY86" fmla="*/ 1362635 h 5082988"/>
                  <a:gd name="connsiteX87" fmla="*/ 566231 w 3918675"/>
                  <a:gd name="connsiteY87" fmla="*/ 1281953 h 5082988"/>
                  <a:gd name="connsiteX88" fmla="*/ 485549 w 3918675"/>
                  <a:gd name="connsiteY88" fmla="*/ 1237129 h 5082988"/>
                  <a:gd name="connsiteX89" fmla="*/ 620020 w 3918675"/>
                  <a:gd name="connsiteY89" fmla="*/ 1102659 h 5082988"/>
                  <a:gd name="connsiteX90" fmla="*/ 691737 w 3918675"/>
                  <a:gd name="connsiteY90" fmla="*/ 905435 h 5082988"/>
                  <a:gd name="connsiteX91" fmla="*/ 557267 w 3918675"/>
                  <a:gd name="connsiteY91" fmla="*/ 887506 h 5082988"/>
                  <a:gd name="connsiteX92" fmla="*/ 530373 w 3918675"/>
                  <a:gd name="connsiteY92" fmla="*/ 744070 h 5082988"/>
                  <a:gd name="connsiteX93" fmla="*/ 727596 w 3918675"/>
                  <a:gd name="connsiteY93" fmla="*/ 744070 h 5082988"/>
                  <a:gd name="connsiteX94" fmla="*/ 700702 w 3918675"/>
                  <a:gd name="connsiteY94" fmla="*/ 618565 h 5082988"/>
                  <a:gd name="connsiteX95" fmla="*/ 799314 w 3918675"/>
                  <a:gd name="connsiteY95" fmla="*/ 546847 h 5082988"/>
                  <a:gd name="connsiteX96" fmla="*/ 799314 w 3918675"/>
                  <a:gd name="connsiteY96" fmla="*/ 331694 h 5082988"/>
                  <a:gd name="connsiteX97" fmla="*/ 853102 w 3918675"/>
                  <a:gd name="connsiteY97" fmla="*/ 242047 h 5082988"/>
                  <a:gd name="connsiteX98" fmla="*/ 745526 w 3918675"/>
                  <a:gd name="connsiteY98" fmla="*/ 206188 h 5082988"/>
                  <a:gd name="connsiteX99" fmla="*/ 754490 w 3918675"/>
                  <a:gd name="connsiteY99" fmla="*/ 71717 h 5082988"/>
                  <a:gd name="connsiteX100" fmla="*/ 835173 w 3918675"/>
                  <a:gd name="connsiteY100" fmla="*/ 0 h 5082988"/>
                  <a:gd name="connsiteX0" fmla="*/ 3488726 w 3918675"/>
                  <a:gd name="connsiteY0" fmla="*/ 2653553 h 5082988"/>
                  <a:gd name="connsiteX1" fmla="*/ 3479761 w 3918675"/>
                  <a:gd name="connsiteY1" fmla="*/ 2581835 h 5082988"/>
                  <a:gd name="connsiteX2" fmla="*/ 3372184 w 3918675"/>
                  <a:gd name="connsiteY2" fmla="*/ 2653553 h 5082988"/>
                  <a:gd name="connsiteX3" fmla="*/ 3273573 w 3918675"/>
                  <a:gd name="connsiteY3" fmla="*/ 2644588 h 5082988"/>
                  <a:gd name="connsiteX4" fmla="*/ 3219784 w 3918675"/>
                  <a:gd name="connsiteY4" fmla="*/ 2832847 h 5082988"/>
                  <a:gd name="connsiteX5" fmla="*/ 3112208 w 3918675"/>
                  <a:gd name="connsiteY5" fmla="*/ 2707341 h 5082988"/>
                  <a:gd name="connsiteX6" fmla="*/ 3085314 w 3918675"/>
                  <a:gd name="connsiteY6" fmla="*/ 2743200 h 5082988"/>
                  <a:gd name="connsiteX7" fmla="*/ 3148067 w 3918675"/>
                  <a:gd name="connsiteY7" fmla="*/ 2886635 h 5082988"/>
                  <a:gd name="connsiteX8" fmla="*/ 3327361 w 3918675"/>
                  <a:gd name="connsiteY8" fmla="*/ 3030070 h 5082988"/>
                  <a:gd name="connsiteX9" fmla="*/ 3264608 w 3918675"/>
                  <a:gd name="connsiteY9" fmla="*/ 3164541 h 5082988"/>
                  <a:gd name="connsiteX10" fmla="*/ 3345290 w 3918675"/>
                  <a:gd name="connsiteY10" fmla="*/ 3334870 h 5082988"/>
                  <a:gd name="connsiteX11" fmla="*/ 3443902 w 3918675"/>
                  <a:gd name="connsiteY11" fmla="*/ 3505200 h 5082988"/>
                  <a:gd name="connsiteX12" fmla="*/ 3533549 w 3918675"/>
                  <a:gd name="connsiteY12" fmla="*/ 3496235 h 5082988"/>
                  <a:gd name="connsiteX13" fmla="*/ 3910067 w 3918675"/>
                  <a:gd name="connsiteY13" fmla="*/ 4186517 h 5082988"/>
                  <a:gd name="connsiteX14" fmla="*/ 3793526 w 3918675"/>
                  <a:gd name="connsiteY14" fmla="*/ 4105835 h 5082988"/>
                  <a:gd name="connsiteX15" fmla="*/ 3748702 w 3918675"/>
                  <a:gd name="connsiteY15" fmla="*/ 4303059 h 5082988"/>
                  <a:gd name="connsiteX16" fmla="*/ 3425973 w 3918675"/>
                  <a:gd name="connsiteY16" fmla="*/ 4455459 h 5082988"/>
                  <a:gd name="connsiteX17" fmla="*/ 3515620 w 3918675"/>
                  <a:gd name="connsiteY17" fmla="*/ 4607859 h 5082988"/>
                  <a:gd name="connsiteX18" fmla="*/ 3560443 w 3918675"/>
                  <a:gd name="connsiteY18" fmla="*/ 4688541 h 5082988"/>
                  <a:gd name="connsiteX19" fmla="*/ 3506655 w 3918675"/>
                  <a:gd name="connsiteY19" fmla="*/ 4787153 h 5082988"/>
                  <a:gd name="connsiteX20" fmla="*/ 3614231 w 3918675"/>
                  <a:gd name="connsiteY20" fmla="*/ 4805082 h 5082988"/>
                  <a:gd name="connsiteX21" fmla="*/ 3578373 w 3918675"/>
                  <a:gd name="connsiteY21" fmla="*/ 4975412 h 5082988"/>
                  <a:gd name="connsiteX22" fmla="*/ 3425973 w 3918675"/>
                  <a:gd name="connsiteY22" fmla="*/ 4921623 h 5082988"/>
                  <a:gd name="connsiteX23" fmla="*/ 3425973 w 3918675"/>
                  <a:gd name="connsiteY23" fmla="*/ 4796117 h 5082988"/>
                  <a:gd name="connsiteX24" fmla="*/ 3291502 w 3918675"/>
                  <a:gd name="connsiteY24" fmla="*/ 4849906 h 5082988"/>
                  <a:gd name="connsiteX25" fmla="*/ 3210820 w 3918675"/>
                  <a:gd name="connsiteY25" fmla="*/ 4787153 h 5082988"/>
                  <a:gd name="connsiteX26" fmla="*/ 3121173 w 3918675"/>
                  <a:gd name="connsiteY26" fmla="*/ 4751294 h 5082988"/>
                  <a:gd name="connsiteX27" fmla="*/ 3121173 w 3918675"/>
                  <a:gd name="connsiteY27" fmla="*/ 4894729 h 5082988"/>
                  <a:gd name="connsiteX28" fmla="*/ 2789478 w 3918675"/>
                  <a:gd name="connsiteY28" fmla="*/ 4867835 h 5082988"/>
                  <a:gd name="connsiteX29" fmla="*/ 2762584 w 3918675"/>
                  <a:gd name="connsiteY29" fmla="*/ 4957482 h 5082988"/>
                  <a:gd name="connsiteX30" fmla="*/ 2708796 w 3918675"/>
                  <a:gd name="connsiteY30" fmla="*/ 4957482 h 5082988"/>
                  <a:gd name="connsiteX31" fmla="*/ 2699831 w 3918675"/>
                  <a:gd name="connsiteY31" fmla="*/ 5020235 h 5082988"/>
                  <a:gd name="connsiteX32" fmla="*/ 2448820 w 3918675"/>
                  <a:gd name="connsiteY32" fmla="*/ 5029200 h 5082988"/>
                  <a:gd name="connsiteX33" fmla="*/ 2403996 w 3918675"/>
                  <a:gd name="connsiteY33" fmla="*/ 4912659 h 5082988"/>
                  <a:gd name="connsiteX34" fmla="*/ 2296420 w 3918675"/>
                  <a:gd name="connsiteY34" fmla="*/ 4921623 h 5082988"/>
                  <a:gd name="connsiteX35" fmla="*/ 2179878 w 3918675"/>
                  <a:gd name="connsiteY35" fmla="*/ 4849906 h 5082988"/>
                  <a:gd name="connsiteX36" fmla="*/ 2179878 w 3918675"/>
                  <a:gd name="connsiteY36" fmla="*/ 5029200 h 5082988"/>
                  <a:gd name="connsiteX37" fmla="*/ 2072302 w 3918675"/>
                  <a:gd name="connsiteY37" fmla="*/ 5082988 h 5082988"/>
                  <a:gd name="connsiteX38" fmla="*/ 2036443 w 3918675"/>
                  <a:gd name="connsiteY38" fmla="*/ 5029200 h 5082988"/>
                  <a:gd name="connsiteX39" fmla="*/ 1991620 w 3918675"/>
                  <a:gd name="connsiteY39" fmla="*/ 5020235 h 5082988"/>
                  <a:gd name="connsiteX40" fmla="*/ 1982655 w 3918675"/>
                  <a:gd name="connsiteY40" fmla="*/ 4912659 h 5082988"/>
                  <a:gd name="connsiteX41" fmla="*/ 1910937 w 3918675"/>
                  <a:gd name="connsiteY41" fmla="*/ 4930588 h 5082988"/>
                  <a:gd name="connsiteX42" fmla="*/ 1866114 w 3918675"/>
                  <a:gd name="connsiteY42" fmla="*/ 4885765 h 5082988"/>
                  <a:gd name="connsiteX43" fmla="*/ 1794396 w 3918675"/>
                  <a:gd name="connsiteY43" fmla="*/ 4903694 h 5082988"/>
                  <a:gd name="connsiteX44" fmla="*/ 1390984 w 3918675"/>
                  <a:gd name="connsiteY44" fmla="*/ 4778188 h 5082988"/>
                  <a:gd name="connsiteX45" fmla="*/ 1265478 w 3918675"/>
                  <a:gd name="connsiteY45" fmla="*/ 4751294 h 5082988"/>
                  <a:gd name="connsiteX46" fmla="*/ 1265478 w 3918675"/>
                  <a:gd name="connsiteY46" fmla="*/ 4652682 h 5082988"/>
                  <a:gd name="connsiteX47" fmla="*/ 1113078 w 3918675"/>
                  <a:gd name="connsiteY47" fmla="*/ 4670612 h 5082988"/>
                  <a:gd name="connsiteX48" fmla="*/ 1139973 w 3918675"/>
                  <a:gd name="connsiteY48" fmla="*/ 4760259 h 5082988"/>
                  <a:gd name="connsiteX49" fmla="*/ 1157902 w 3918675"/>
                  <a:gd name="connsiteY49" fmla="*/ 4760259 h 5082988"/>
                  <a:gd name="connsiteX50" fmla="*/ 1157902 w 3918675"/>
                  <a:gd name="connsiteY50" fmla="*/ 4831976 h 5082988"/>
                  <a:gd name="connsiteX51" fmla="*/ 1041361 w 3918675"/>
                  <a:gd name="connsiteY51" fmla="*/ 4805082 h 5082988"/>
                  <a:gd name="connsiteX52" fmla="*/ 888961 w 3918675"/>
                  <a:gd name="connsiteY52" fmla="*/ 4840941 h 5082988"/>
                  <a:gd name="connsiteX53" fmla="*/ 790349 w 3918675"/>
                  <a:gd name="connsiteY53" fmla="*/ 4796117 h 5082988"/>
                  <a:gd name="connsiteX54" fmla="*/ 709667 w 3918675"/>
                  <a:gd name="connsiteY54" fmla="*/ 4823012 h 5082988"/>
                  <a:gd name="connsiteX55" fmla="*/ 646914 w 3918675"/>
                  <a:gd name="connsiteY55" fmla="*/ 4733365 h 5082988"/>
                  <a:gd name="connsiteX56" fmla="*/ 700702 w 3918675"/>
                  <a:gd name="connsiteY56" fmla="*/ 4491317 h 5082988"/>
                  <a:gd name="connsiteX57" fmla="*/ 808278 w 3918675"/>
                  <a:gd name="connsiteY57" fmla="*/ 4087906 h 5082988"/>
                  <a:gd name="connsiteX58" fmla="*/ 1104114 w 3918675"/>
                  <a:gd name="connsiteY58" fmla="*/ 3738282 h 5082988"/>
                  <a:gd name="connsiteX59" fmla="*/ 727596 w 3918675"/>
                  <a:gd name="connsiteY59" fmla="*/ 3612776 h 5082988"/>
                  <a:gd name="connsiteX60" fmla="*/ 673808 w 3918675"/>
                  <a:gd name="connsiteY60" fmla="*/ 3523129 h 5082988"/>
                  <a:gd name="connsiteX61" fmla="*/ 602090 w 3918675"/>
                  <a:gd name="connsiteY61" fmla="*/ 3594847 h 5082988"/>
                  <a:gd name="connsiteX62" fmla="*/ 449690 w 3918675"/>
                  <a:gd name="connsiteY62" fmla="*/ 3523129 h 5082988"/>
                  <a:gd name="connsiteX63" fmla="*/ 404867 w 3918675"/>
                  <a:gd name="connsiteY63" fmla="*/ 3496235 h 5082988"/>
                  <a:gd name="connsiteX64" fmla="*/ 369008 w 3918675"/>
                  <a:gd name="connsiteY64" fmla="*/ 3541059 h 5082988"/>
                  <a:gd name="connsiteX65" fmla="*/ 144890 w 3918675"/>
                  <a:gd name="connsiteY65" fmla="*/ 3209365 h 5082988"/>
                  <a:gd name="connsiteX66" fmla="*/ 234537 w 3918675"/>
                  <a:gd name="connsiteY66" fmla="*/ 3021106 h 5082988"/>
                  <a:gd name="connsiteX67" fmla="*/ 73173 w 3918675"/>
                  <a:gd name="connsiteY67" fmla="*/ 2904565 h 5082988"/>
                  <a:gd name="connsiteX68" fmla="*/ 171784 w 3918675"/>
                  <a:gd name="connsiteY68" fmla="*/ 2590800 h 5082988"/>
                  <a:gd name="connsiteX69" fmla="*/ 270396 w 3918675"/>
                  <a:gd name="connsiteY69" fmla="*/ 2528047 h 5082988"/>
                  <a:gd name="connsiteX70" fmla="*/ 216608 w 3918675"/>
                  <a:gd name="connsiteY70" fmla="*/ 2402541 h 5082988"/>
                  <a:gd name="connsiteX71" fmla="*/ 126961 w 3918675"/>
                  <a:gd name="connsiteY71" fmla="*/ 2402541 h 5082988"/>
                  <a:gd name="connsiteX72" fmla="*/ 198678 w 3918675"/>
                  <a:gd name="connsiteY72" fmla="*/ 2303929 h 5082988"/>
                  <a:gd name="connsiteX73" fmla="*/ 100067 w 3918675"/>
                  <a:gd name="connsiteY73" fmla="*/ 2277035 h 5082988"/>
                  <a:gd name="connsiteX74" fmla="*/ 73173 w 3918675"/>
                  <a:gd name="connsiteY74" fmla="*/ 2151529 h 5082988"/>
                  <a:gd name="connsiteX75" fmla="*/ 109031 w 3918675"/>
                  <a:gd name="connsiteY75" fmla="*/ 2106706 h 5082988"/>
                  <a:gd name="connsiteX76" fmla="*/ 109031 w 3918675"/>
                  <a:gd name="connsiteY76" fmla="*/ 2026023 h 5082988"/>
                  <a:gd name="connsiteX77" fmla="*/ 1455 w 3918675"/>
                  <a:gd name="connsiteY77" fmla="*/ 1954306 h 5082988"/>
                  <a:gd name="connsiteX78" fmla="*/ 198678 w 3918675"/>
                  <a:gd name="connsiteY78" fmla="*/ 1891553 h 5082988"/>
                  <a:gd name="connsiteX79" fmla="*/ 144890 w 3918675"/>
                  <a:gd name="connsiteY79" fmla="*/ 1855694 h 5082988"/>
                  <a:gd name="connsiteX80" fmla="*/ 216608 w 3918675"/>
                  <a:gd name="connsiteY80" fmla="*/ 1685365 h 5082988"/>
                  <a:gd name="connsiteX81" fmla="*/ 117996 w 3918675"/>
                  <a:gd name="connsiteY81" fmla="*/ 1362635 h 5082988"/>
                  <a:gd name="connsiteX82" fmla="*/ 207643 w 3918675"/>
                  <a:gd name="connsiteY82" fmla="*/ 1299882 h 5082988"/>
                  <a:gd name="connsiteX83" fmla="*/ 315220 w 3918675"/>
                  <a:gd name="connsiteY83" fmla="*/ 1389529 h 5082988"/>
                  <a:gd name="connsiteX84" fmla="*/ 467620 w 3918675"/>
                  <a:gd name="connsiteY84" fmla="*/ 1326776 h 5082988"/>
                  <a:gd name="connsiteX85" fmla="*/ 548302 w 3918675"/>
                  <a:gd name="connsiteY85" fmla="*/ 1362635 h 5082988"/>
                  <a:gd name="connsiteX86" fmla="*/ 566231 w 3918675"/>
                  <a:gd name="connsiteY86" fmla="*/ 1281953 h 5082988"/>
                  <a:gd name="connsiteX87" fmla="*/ 485549 w 3918675"/>
                  <a:gd name="connsiteY87" fmla="*/ 1237129 h 5082988"/>
                  <a:gd name="connsiteX88" fmla="*/ 620020 w 3918675"/>
                  <a:gd name="connsiteY88" fmla="*/ 1102659 h 5082988"/>
                  <a:gd name="connsiteX89" fmla="*/ 691737 w 3918675"/>
                  <a:gd name="connsiteY89" fmla="*/ 905435 h 5082988"/>
                  <a:gd name="connsiteX90" fmla="*/ 557267 w 3918675"/>
                  <a:gd name="connsiteY90" fmla="*/ 887506 h 5082988"/>
                  <a:gd name="connsiteX91" fmla="*/ 530373 w 3918675"/>
                  <a:gd name="connsiteY91" fmla="*/ 744070 h 5082988"/>
                  <a:gd name="connsiteX92" fmla="*/ 727596 w 3918675"/>
                  <a:gd name="connsiteY92" fmla="*/ 744070 h 5082988"/>
                  <a:gd name="connsiteX93" fmla="*/ 700702 w 3918675"/>
                  <a:gd name="connsiteY93" fmla="*/ 618565 h 5082988"/>
                  <a:gd name="connsiteX94" fmla="*/ 799314 w 3918675"/>
                  <a:gd name="connsiteY94" fmla="*/ 546847 h 5082988"/>
                  <a:gd name="connsiteX95" fmla="*/ 799314 w 3918675"/>
                  <a:gd name="connsiteY95" fmla="*/ 331694 h 5082988"/>
                  <a:gd name="connsiteX96" fmla="*/ 853102 w 3918675"/>
                  <a:gd name="connsiteY96" fmla="*/ 242047 h 5082988"/>
                  <a:gd name="connsiteX97" fmla="*/ 745526 w 3918675"/>
                  <a:gd name="connsiteY97" fmla="*/ 206188 h 5082988"/>
                  <a:gd name="connsiteX98" fmla="*/ 754490 w 3918675"/>
                  <a:gd name="connsiteY98" fmla="*/ 71717 h 5082988"/>
                  <a:gd name="connsiteX99" fmla="*/ 835173 w 3918675"/>
                  <a:gd name="connsiteY99" fmla="*/ 0 h 5082988"/>
                  <a:gd name="connsiteX0" fmla="*/ 3479761 w 3918675"/>
                  <a:gd name="connsiteY0" fmla="*/ 2581835 h 5082988"/>
                  <a:gd name="connsiteX1" fmla="*/ 3372184 w 3918675"/>
                  <a:gd name="connsiteY1" fmla="*/ 2653553 h 5082988"/>
                  <a:gd name="connsiteX2" fmla="*/ 3273573 w 3918675"/>
                  <a:gd name="connsiteY2" fmla="*/ 2644588 h 5082988"/>
                  <a:gd name="connsiteX3" fmla="*/ 3219784 w 3918675"/>
                  <a:gd name="connsiteY3" fmla="*/ 2832847 h 5082988"/>
                  <a:gd name="connsiteX4" fmla="*/ 3112208 w 3918675"/>
                  <a:gd name="connsiteY4" fmla="*/ 2707341 h 5082988"/>
                  <a:gd name="connsiteX5" fmla="*/ 3085314 w 3918675"/>
                  <a:gd name="connsiteY5" fmla="*/ 2743200 h 5082988"/>
                  <a:gd name="connsiteX6" fmla="*/ 3148067 w 3918675"/>
                  <a:gd name="connsiteY6" fmla="*/ 2886635 h 5082988"/>
                  <a:gd name="connsiteX7" fmla="*/ 3327361 w 3918675"/>
                  <a:gd name="connsiteY7" fmla="*/ 3030070 h 5082988"/>
                  <a:gd name="connsiteX8" fmla="*/ 3264608 w 3918675"/>
                  <a:gd name="connsiteY8" fmla="*/ 3164541 h 5082988"/>
                  <a:gd name="connsiteX9" fmla="*/ 3345290 w 3918675"/>
                  <a:gd name="connsiteY9" fmla="*/ 3334870 h 5082988"/>
                  <a:gd name="connsiteX10" fmla="*/ 3443902 w 3918675"/>
                  <a:gd name="connsiteY10" fmla="*/ 3505200 h 5082988"/>
                  <a:gd name="connsiteX11" fmla="*/ 3533549 w 3918675"/>
                  <a:gd name="connsiteY11" fmla="*/ 3496235 h 5082988"/>
                  <a:gd name="connsiteX12" fmla="*/ 3910067 w 3918675"/>
                  <a:gd name="connsiteY12" fmla="*/ 4186517 h 5082988"/>
                  <a:gd name="connsiteX13" fmla="*/ 3793526 w 3918675"/>
                  <a:gd name="connsiteY13" fmla="*/ 4105835 h 5082988"/>
                  <a:gd name="connsiteX14" fmla="*/ 3748702 w 3918675"/>
                  <a:gd name="connsiteY14" fmla="*/ 4303059 h 5082988"/>
                  <a:gd name="connsiteX15" fmla="*/ 3425973 w 3918675"/>
                  <a:gd name="connsiteY15" fmla="*/ 4455459 h 5082988"/>
                  <a:gd name="connsiteX16" fmla="*/ 3515620 w 3918675"/>
                  <a:gd name="connsiteY16" fmla="*/ 4607859 h 5082988"/>
                  <a:gd name="connsiteX17" fmla="*/ 3560443 w 3918675"/>
                  <a:gd name="connsiteY17" fmla="*/ 4688541 h 5082988"/>
                  <a:gd name="connsiteX18" fmla="*/ 3506655 w 3918675"/>
                  <a:gd name="connsiteY18" fmla="*/ 4787153 h 5082988"/>
                  <a:gd name="connsiteX19" fmla="*/ 3614231 w 3918675"/>
                  <a:gd name="connsiteY19" fmla="*/ 4805082 h 5082988"/>
                  <a:gd name="connsiteX20" fmla="*/ 3578373 w 3918675"/>
                  <a:gd name="connsiteY20" fmla="*/ 4975412 h 5082988"/>
                  <a:gd name="connsiteX21" fmla="*/ 3425973 w 3918675"/>
                  <a:gd name="connsiteY21" fmla="*/ 4921623 h 5082988"/>
                  <a:gd name="connsiteX22" fmla="*/ 3425973 w 3918675"/>
                  <a:gd name="connsiteY22" fmla="*/ 4796117 h 5082988"/>
                  <a:gd name="connsiteX23" fmla="*/ 3291502 w 3918675"/>
                  <a:gd name="connsiteY23" fmla="*/ 4849906 h 5082988"/>
                  <a:gd name="connsiteX24" fmla="*/ 3210820 w 3918675"/>
                  <a:gd name="connsiteY24" fmla="*/ 4787153 h 5082988"/>
                  <a:gd name="connsiteX25" fmla="*/ 3121173 w 3918675"/>
                  <a:gd name="connsiteY25" fmla="*/ 4751294 h 5082988"/>
                  <a:gd name="connsiteX26" fmla="*/ 3121173 w 3918675"/>
                  <a:gd name="connsiteY26" fmla="*/ 4894729 h 5082988"/>
                  <a:gd name="connsiteX27" fmla="*/ 2789478 w 3918675"/>
                  <a:gd name="connsiteY27" fmla="*/ 4867835 h 5082988"/>
                  <a:gd name="connsiteX28" fmla="*/ 2762584 w 3918675"/>
                  <a:gd name="connsiteY28" fmla="*/ 4957482 h 5082988"/>
                  <a:gd name="connsiteX29" fmla="*/ 2708796 w 3918675"/>
                  <a:gd name="connsiteY29" fmla="*/ 4957482 h 5082988"/>
                  <a:gd name="connsiteX30" fmla="*/ 2699831 w 3918675"/>
                  <a:gd name="connsiteY30" fmla="*/ 5020235 h 5082988"/>
                  <a:gd name="connsiteX31" fmla="*/ 2448820 w 3918675"/>
                  <a:gd name="connsiteY31" fmla="*/ 5029200 h 5082988"/>
                  <a:gd name="connsiteX32" fmla="*/ 2403996 w 3918675"/>
                  <a:gd name="connsiteY32" fmla="*/ 4912659 h 5082988"/>
                  <a:gd name="connsiteX33" fmla="*/ 2296420 w 3918675"/>
                  <a:gd name="connsiteY33" fmla="*/ 4921623 h 5082988"/>
                  <a:gd name="connsiteX34" fmla="*/ 2179878 w 3918675"/>
                  <a:gd name="connsiteY34" fmla="*/ 4849906 h 5082988"/>
                  <a:gd name="connsiteX35" fmla="*/ 2179878 w 3918675"/>
                  <a:gd name="connsiteY35" fmla="*/ 5029200 h 5082988"/>
                  <a:gd name="connsiteX36" fmla="*/ 2072302 w 3918675"/>
                  <a:gd name="connsiteY36" fmla="*/ 5082988 h 5082988"/>
                  <a:gd name="connsiteX37" fmla="*/ 2036443 w 3918675"/>
                  <a:gd name="connsiteY37" fmla="*/ 5029200 h 5082988"/>
                  <a:gd name="connsiteX38" fmla="*/ 1991620 w 3918675"/>
                  <a:gd name="connsiteY38" fmla="*/ 5020235 h 5082988"/>
                  <a:gd name="connsiteX39" fmla="*/ 1982655 w 3918675"/>
                  <a:gd name="connsiteY39" fmla="*/ 4912659 h 5082988"/>
                  <a:gd name="connsiteX40" fmla="*/ 1910937 w 3918675"/>
                  <a:gd name="connsiteY40" fmla="*/ 4930588 h 5082988"/>
                  <a:gd name="connsiteX41" fmla="*/ 1866114 w 3918675"/>
                  <a:gd name="connsiteY41" fmla="*/ 4885765 h 5082988"/>
                  <a:gd name="connsiteX42" fmla="*/ 1794396 w 3918675"/>
                  <a:gd name="connsiteY42" fmla="*/ 4903694 h 5082988"/>
                  <a:gd name="connsiteX43" fmla="*/ 1390984 w 3918675"/>
                  <a:gd name="connsiteY43" fmla="*/ 4778188 h 5082988"/>
                  <a:gd name="connsiteX44" fmla="*/ 1265478 w 3918675"/>
                  <a:gd name="connsiteY44" fmla="*/ 4751294 h 5082988"/>
                  <a:gd name="connsiteX45" fmla="*/ 1265478 w 3918675"/>
                  <a:gd name="connsiteY45" fmla="*/ 4652682 h 5082988"/>
                  <a:gd name="connsiteX46" fmla="*/ 1113078 w 3918675"/>
                  <a:gd name="connsiteY46" fmla="*/ 4670612 h 5082988"/>
                  <a:gd name="connsiteX47" fmla="*/ 1139973 w 3918675"/>
                  <a:gd name="connsiteY47" fmla="*/ 4760259 h 5082988"/>
                  <a:gd name="connsiteX48" fmla="*/ 1157902 w 3918675"/>
                  <a:gd name="connsiteY48" fmla="*/ 4760259 h 5082988"/>
                  <a:gd name="connsiteX49" fmla="*/ 1157902 w 3918675"/>
                  <a:gd name="connsiteY49" fmla="*/ 4831976 h 5082988"/>
                  <a:gd name="connsiteX50" fmla="*/ 1041361 w 3918675"/>
                  <a:gd name="connsiteY50" fmla="*/ 4805082 h 5082988"/>
                  <a:gd name="connsiteX51" fmla="*/ 888961 w 3918675"/>
                  <a:gd name="connsiteY51" fmla="*/ 4840941 h 5082988"/>
                  <a:gd name="connsiteX52" fmla="*/ 790349 w 3918675"/>
                  <a:gd name="connsiteY52" fmla="*/ 4796117 h 5082988"/>
                  <a:gd name="connsiteX53" fmla="*/ 709667 w 3918675"/>
                  <a:gd name="connsiteY53" fmla="*/ 4823012 h 5082988"/>
                  <a:gd name="connsiteX54" fmla="*/ 646914 w 3918675"/>
                  <a:gd name="connsiteY54" fmla="*/ 4733365 h 5082988"/>
                  <a:gd name="connsiteX55" fmla="*/ 700702 w 3918675"/>
                  <a:gd name="connsiteY55" fmla="*/ 4491317 h 5082988"/>
                  <a:gd name="connsiteX56" fmla="*/ 808278 w 3918675"/>
                  <a:gd name="connsiteY56" fmla="*/ 4087906 h 5082988"/>
                  <a:gd name="connsiteX57" fmla="*/ 1104114 w 3918675"/>
                  <a:gd name="connsiteY57" fmla="*/ 3738282 h 5082988"/>
                  <a:gd name="connsiteX58" fmla="*/ 727596 w 3918675"/>
                  <a:gd name="connsiteY58" fmla="*/ 3612776 h 5082988"/>
                  <a:gd name="connsiteX59" fmla="*/ 673808 w 3918675"/>
                  <a:gd name="connsiteY59" fmla="*/ 3523129 h 5082988"/>
                  <a:gd name="connsiteX60" fmla="*/ 602090 w 3918675"/>
                  <a:gd name="connsiteY60" fmla="*/ 3594847 h 5082988"/>
                  <a:gd name="connsiteX61" fmla="*/ 449690 w 3918675"/>
                  <a:gd name="connsiteY61" fmla="*/ 3523129 h 5082988"/>
                  <a:gd name="connsiteX62" fmla="*/ 404867 w 3918675"/>
                  <a:gd name="connsiteY62" fmla="*/ 3496235 h 5082988"/>
                  <a:gd name="connsiteX63" fmla="*/ 369008 w 3918675"/>
                  <a:gd name="connsiteY63" fmla="*/ 3541059 h 5082988"/>
                  <a:gd name="connsiteX64" fmla="*/ 144890 w 3918675"/>
                  <a:gd name="connsiteY64" fmla="*/ 3209365 h 5082988"/>
                  <a:gd name="connsiteX65" fmla="*/ 234537 w 3918675"/>
                  <a:gd name="connsiteY65" fmla="*/ 3021106 h 5082988"/>
                  <a:gd name="connsiteX66" fmla="*/ 73173 w 3918675"/>
                  <a:gd name="connsiteY66" fmla="*/ 2904565 h 5082988"/>
                  <a:gd name="connsiteX67" fmla="*/ 171784 w 3918675"/>
                  <a:gd name="connsiteY67" fmla="*/ 2590800 h 5082988"/>
                  <a:gd name="connsiteX68" fmla="*/ 270396 w 3918675"/>
                  <a:gd name="connsiteY68" fmla="*/ 2528047 h 5082988"/>
                  <a:gd name="connsiteX69" fmla="*/ 216608 w 3918675"/>
                  <a:gd name="connsiteY69" fmla="*/ 2402541 h 5082988"/>
                  <a:gd name="connsiteX70" fmla="*/ 126961 w 3918675"/>
                  <a:gd name="connsiteY70" fmla="*/ 2402541 h 5082988"/>
                  <a:gd name="connsiteX71" fmla="*/ 198678 w 3918675"/>
                  <a:gd name="connsiteY71" fmla="*/ 2303929 h 5082988"/>
                  <a:gd name="connsiteX72" fmla="*/ 100067 w 3918675"/>
                  <a:gd name="connsiteY72" fmla="*/ 2277035 h 5082988"/>
                  <a:gd name="connsiteX73" fmla="*/ 73173 w 3918675"/>
                  <a:gd name="connsiteY73" fmla="*/ 2151529 h 5082988"/>
                  <a:gd name="connsiteX74" fmla="*/ 109031 w 3918675"/>
                  <a:gd name="connsiteY74" fmla="*/ 2106706 h 5082988"/>
                  <a:gd name="connsiteX75" fmla="*/ 109031 w 3918675"/>
                  <a:gd name="connsiteY75" fmla="*/ 2026023 h 5082988"/>
                  <a:gd name="connsiteX76" fmla="*/ 1455 w 3918675"/>
                  <a:gd name="connsiteY76" fmla="*/ 1954306 h 5082988"/>
                  <a:gd name="connsiteX77" fmla="*/ 198678 w 3918675"/>
                  <a:gd name="connsiteY77" fmla="*/ 1891553 h 5082988"/>
                  <a:gd name="connsiteX78" fmla="*/ 144890 w 3918675"/>
                  <a:gd name="connsiteY78" fmla="*/ 1855694 h 5082988"/>
                  <a:gd name="connsiteX79" fmla="*/ 216608 w 3918675"/>
                  <a:gd name="connsiteY79" fmla="*/ 1685365 h 5082988"/>
                  <a:gd name="connsiteX80" fmla="*/ 117996 w 3918675"/>
                  <a:gd name="connsiteY80" fmla="*/ 1362635 h 5082988"/>
                  <a:gd name="connsiteX81" fmla="*/ 207643 w 3918675"/>
                  <a:gd name="connsiteY81" fmla="*/ 1299882 h 5082988"/>
                  <a:gd name="connsiteX82" fmla="*/ 315220 w 3918675"/>
                  <a:gd name="connsiteY82" fmla="*/ 1389529 h 5082988"/>
                  <a:gd name="connsiteX83" fmla="*/ 467620 w 3918675"/>
                  <a:gd name="connsiteY83" fmla="*/ 1326776 h 5082988"/>
                  <a:gd name="connsiteX84" fmla="*/ 548302 w 3918675"/>
                  <a:gd name="connsiteY84" fmla="*/ 1362635 h 5082988"/>
                  <a:gd name="connsiteX85" fmla="*/ 566231 w 3918675"/>
                  <a:gd name="connsiteY85" fmla="*/ 1281953 h 5082988"/>
                  <a:gd name="connsiteX86" fmla="*/ 485549 w 3918675"/>
                  <a:gd name="connsiteY86" fmla="*/ 1237129 h 5082988"/>
                  <a:gd name="connsiteX87" fmla="*/ 620020 w 3918675"/>
                  <a:gd name="connsiteY87" fmla="*/ 1102659 h 5082988"/>
                  <a:gd name="connsiteX88" fmla="*/ 691737 w 3918675"/>
                  <a:gd name="connsiteY88" fmla="*/ 905435 h 5082988"/>
                  <a:gd name="connsiteX89" fmla="*/ 557267 w 3918675"/>
                  <a:gd name="connsiteY89" fmla="*/ 887506 h 5082988"/>
                  <a:gd name="connsiteX90" fmla="*/ 530373 w 3918675"/>
                  <a:gd name="connsiteY90" fmla="*/ 744070 h 5082988"/>
                  <a:gd name="connsiteX91" fmla="*/ 727596 w 3918675"/>
                  <a:gd name="connsiteY91" fmla="*/ 744070 h 5082988"/>
                  <a:gd name="connsiteX92" fmla="*/ 700702 w 3918675"/>
                  <a:gd name="connsiteY92" fmla="*/ 618565 h 5082988"/>
                  <a:gd name="connsiteX93" fmla="*/ 799314 w 3918675"/>
                  <a:gd name="connsiteY93" fmla="*/ 546847 h 5082988"/>
                  <a:gd name="connsiteX94" fmla="*/ 799314 w 3918675"/>
                  <a:gd name="connsiteY94" fmla="*/ 331694 h 5082988"/>
                  <a:gd name="connsiteX95" fmla="*/ 853102 w 3918675"/>
                  <a:gd name="connsiteY95" fmla="*/ 242047 h 5082988"/>
                  <a:gd name="connsiteX96" fmla="*/ 745526 w 3918675"/>
                  <a:gd name="connsiteY96" fmla="*/ 206188 h 5082988"/>
                  <a:gd name="connsiteX97" fmla="*/ 754490 w 3918675"/>
                  <a:gd name="connsiteY97" fmla="*/ 71717 h 5082988"/>
                  <a:gd name="connsiteX98" fmla="*/ 835173 w 3918675"/>
                  <a:gd name="connsiteY98" fmla="*/ 0 h 5082988"/>
                  <a:gd name="connsiteX0" fmla="*/ 3372184 w 3918675"/>
                  <a:gd name="connsiteY0" fmla="*/ 2653553 h 5082988"/>
                  <a:gd name="connsiteX1" fmla="*/ 3273573 w 3918675"/>
                  <a:gd name="connsiteY1" fmla="*/ 2644588 h 5082988"/>
                  <a:gd name="connsiteX2" fmla="*/ 3219784 w 3918675"/>
                  <a:gd name="connsiteY2" fmla="*/ 2832847 h 5082988"/>
                  <a:gd name="connsiteX3" fmla="*/ 3112208 w 3918675"/>
                  <a:gd name="connsiteY3" fmla="*/ 2707341 h 5082988"/>
                  <a:gd name="connsiteX4" fmla="*/ 3085314 w 3918675"/>
                  <a:gd name="connsiteY4" fmla="*/ 2743200 h 5082988"/>
                  <a:gd name="connsiteX5" fmla="*/ 3148067 w 3918675"/>
                  <a:gd name="connsiteY5" fmla="*/ 2886635 h 5082988"/>
                  <a:gd name="connsiteX6" fmla="*/ 3327361 w 3918675"/>
                  <a:gd name="connsiteY6" fmla="*/ 3030070 h 5082988"/>
                  <a:gd name="connsiteX7" fmla="*/ 3264608 w 3918675"/>
                  <a:gd name="connsiteY7" fmla="*/ 3164541 h 5082988"/>
                  <a:gd name="connsiteX8" fmla="*/ 3345290 w 3918675"/>
                  <a:gd name="connsiteY8" fmla="*/ 3334870 h 5082988"/>
                  <a:gd name="connsiteX9" fmla="*/ 3443902 w 3918675"/>
                  <a:gd name="connsiteY9" fmla="*/ 3505200 h 5082988"/>
                  <a:gd name="connsiteX10" fmla="*/ 3533549 w 3918675"/>
                  <a:gd name="connsiteY10" fmla="*/ 3496235 h 5082988"/>
                  <a:gd name="connsiteX11" fmla="*/ 3910067 w 3918675"/>
                  <a:gd name="connsiteY11" fmla="*/ 4186517 h 5082988"/>
                  <a:gd name="connsiteX12" fmla="*/ 3793526 w 3918675"/>
                  <a:gd name="connsiteY12" fmla="*/ 4105835 h 5082988"/>
                  <a:gd name="connsiteX13" fmla="*/ 3748702 w 3918675"/>
                  <a:gd name="connsiteY13" fmla="*/ 4303059 h 5082988"/>
                  <a:gd name="connsiteX14" fmla="*/ 3425973 w 3918675"/>
                  <a:gd name="connsiteY14" fmla="*/ 4455459 h 5082988"/>
                  <a:gd name="connsiteX15" fmla="*/ 3515620 w 3918675"/>
                  <a:gd name="connsiteY15" fmla="*/ 4607859 h 5082988"/>
                  <a:gd name="connsiteX16" fmla="*/ 3560443 w 3918675"/>
                  <a:gd name="connsiteY16" fmla="*/ 4688541 h 5082988"/>
                  <a:gd name="connsiteX17" fmla="*/ 3506655 w 3918675"/>
                  <a:gd name="connsiteY17" fmla="*/ 4787153 h 5082988"/>
                  <a:gd name="connsiteX18" fmla="*/ 3614231 w 3918675"/>
                  <a:gd name="connsiteY18" fmla="*/ 4805082 h 5082988"/>
                  <a:gd name="connsiteX19" fmla="*/ 3578373 w 3918675"/>
                  <a:gd name="connsiteY19" fmla="*/ 4975412 h 5082988"/>
                  <a:gd name="connsiteX20" fmla="*/ 3425973 w 3918675"/>
                  <a:gd name="connsiteY20" fmla="*/ 4921623 h 5082988"/>
                  <a:gd name="connsiteX21" fmla="*/ 3425973 w 3918675"/>
                  <a:gd name="connsiteY21" fmla="*/ 4796117 h 5082988"/>
                  <a:gd name="connsiteX22" fmla="*/ 3291502 w 3918675"/>
                  <a:gd name="connsiteY22" fmla="*/ 4849906 h 5082988"/>
                  <a:gd name="connsiteX23" fmla="*/ 3210820 w 3918675"/>
                  <a:gd name="connsiteY23" fmla="*/ 4787153 h 5082988"/>
                  <a:gd name="connsiteX24" fmla="*/ 3121173 w 3918675"/>
                  <a:gd name="connsiteY24" fmla="*/ 4751294 h 5082988"/>
                  <a:gd name="connsiteX25" fmla="*/ 3121173 w 3918675"/>
                  <a:gd name="connsiteY25" fmla="*/ 4894729 h 5082988"/>
                  <a:gd name="connsiteX26" fmla="*/ 2789478 w 3918675"/>
                  <a:gd name="connsiteY26" fmla="*/ 4867835 h 5082988"/>
                  <a:gd name="connsiteX27" fmla="*/ 2762584 w 3918675"/>
                  <a:gd name="connsiteY27" fmla="*/ 4957482 h 5082988"/>
                  <a:gd name="connsiteX28" fmla="*/ 2708796 w 3918675"/>
                  <a:gd name="connsiteY28" fmla="*/ 4957482 h 5082988"/>
                  <a:gd name="connsiteX29" fmla="*/ 2699831 w 3918675"/>
                  <a:gd name="connsiteY29" fmla="*/ 5020235 h 5082988"/>
                  <a:gd name="connsiteX30" fmla="*/ 2448820 w 3918675"/>
                  <a:gd name="connsiteY30" fmla="*/ 5029200 h 5082988"/>
                  <a:gd name="connsiteX31" fmla="*/ 2403996 w 3918675"/>
                  <a:gd name="connsiteY31" fmla="*/ 4912659 h 5082988"/>
                  <a:gd name="connsiteX32" fmla="*/ 2296420 w 3918675"/>
                  <a:gd name="connsiteY32" fmla="*/ 4921623 h 5082988"/>
                  <a:gd name="connsiteX33" fmla="*/ 2179878 w 3918675"/>
                  <a:gd name="connsiteY33" fmla="*/ 4849906 h 5082988"/>
                  <a:gd name="connsiteX34" fmla="*/ 2179878 w 3918675"/>
                  <a:gd name="connsiteY34" fmla="*/ 5029200 h 5082988"/>
                  <a:gd name="connsiteX35" fmla="*/ 2072302 w 3918675"/>
                  <a:gd name="connsiteY35" fmla="*/ 5082988 h 5082988"/>
                  <a:gd name="connsiteX36" fmla="*/ 2036443 w 3918675"/>
                  <a:gd name="connsiteY36" fmla="*/ 5029200 h 5082988"/>
                  <a:gd name="connsiteX37" fmla="*/ 1991620 w 3918675"/>
                  <a:gd name="connsiteY37" fmla="*/ 5020235 h 5082988"/>
                  <a:gd name="connsiteX38" fmla="*/ 1982655 w 3918675"/>
                  <a:gd name="connsiteY38" fmla="*/ 4912659 h 5082988"/>
                  <a:gd name="connsiteX39" fmla="*/ 1910937 w 3918675"/>
                  <a:gd name="connsiteY39" fmla="*/ 4930588 h 5082988"/>
                  <a:gd name="connsiteX40" fmla="*/ 1866114 w 3918675"/>
                  <a:gd name="connsiteY40" fmla="*/ 4885765 h 5082988"/>
                  <a:gd name="connsiteX41" fmla="*/ 1794396 w 3918675"/>
                  <a:gd name="connsiteY41" fmla="*/ 4903694 h 5082988"/>
                  <a:gd name="connsiteX42" fmla="*/ 1390984 w 3918675"/>
                  <a:gd name="connsiteY42" fmla="*/ 4778188 h 5082988"/>
                  <a:gd name="connsiteX43" fmla="*/ 1265478 w 3918675"/>
                  <a:gd name="connsiteY43" fmla="*/ 4751294 h 5082988"/>
                  <a:gd name="connsiteX44" fmla="*/ 1265478 w 3918675"/>
                  <a:gd name="connsiteY44" fmla="*/ 4652682 h 5082988"/>
                  <a:gd name="connsiteX45" fmla="*/ 1113078 w 3918675"/>
                  <a:gd name="connsiteY45" fmla="*/ 4670612 h 5082988"/>
                  <a:gd name="connsiteX46" fmla="*/ 1139973 w 3918675"/>
                  <a:gd name="connsiteY46" fmla="*/ 4760259 h 5082988"/>
                  <a:gd name="connsiteX47" fmla="*/ 1157902 w 3918675"/>
                  <a:gd name="connsiteY47" fmla="*/ 4760259 h 5082988"/>
                  <a:gd name="connsiteX48" fmla="*/ 1157902 w 3918675"/>
                  <a:gd name="connsiteY48" fmla="*/ 4831976 h 5082988"/>
                  <a:gd name="connsiteX49" fmla="*/ 1041361 w 3918675"/>
                  <a:gd name="connsiteY49" fmla="*/ 4805082 h 5082988"/>
                  <a:gd name="connsiteX50" fmla="*/ 888961 w 3918675"/>
                  <a:gd name="connsiteY50" fmla="*/ 4840941 h 5082988"/>
                  <a:gd name="connsiteX51" fmla="*/ 790349 w 3918675"/>
                  <a:gd name="connsiteY51" fmla="*/ 4796117 h 5082988"/>
                  <a:gd name="connsiteX52" fmla="*/ 709667 w 3918675"/>
                  <a:gd name="connsiteY52" fmla="*/ 4823012 h 5082988"/>
                  <a:gd name="connsiteX53" fmla="*/ 646914 w 3918675"/>
                  <a:gd name="connsiteY53" fmla="*/ 4733365 h 5082988"/>
                  <a:gd name="connsiteX54" fmla="*/ 700702 w 3918675"/>
                  <a:gd name="connsiteY54" fmla="*/ 4491317 h 5082988"/>
                  <a:gd name="connsiteX55" fmla="*/ 808278 w 3918675"/>
                  <a:gd name="connsiteY55" fmla="*/ 4087906 h 5082988"/>
                  <a:gd name="connsiteX56" fmla="*/ 1104114 w 3918675"/>
                  <a:gd name="connsiteY56" fmla="*/ 3738282 h 5082988"/>
                  <a:gd name="connsiteX57" fmla="*/ 727596 w 3918675"/>
                  <a:gd name="connsiteY57" fmla="*/ 3612776 h 5082988"/>
                  <a:gd name="connsiteX58" fmla="*/ 673808 w 3918675"/>
                  <a:gd name="connsiteY58" fmla="*/ 3523129 h 5082988"/>
                  <a:gd name="connsiteX59" fmla="*/ 602090 w 3918675"/>
                  <a:gd name="connsiteY59" fmla="*/ 3594847 h 5082988"/>
                  <a:gd name="connsiteX60" fmla="*/ 449690 w 3918675"/>
                  <a:gd name="connsiteY60" fmla="*/ 3523129 h 5082988"/>
                  <a:gd name="connsiteX61" fmla="*/ 404867 w 3918675"/>
                  <a:gd name="connsiteY61" fmla="*/ 3496235 h 5082988"/>
                  <a:gd name="connsiteX62" fmla="*/ 369008 w 3918675"/>
                  <a:gd name="connsiteY62" fmla="*/ 3541059 h 5082988"/>
                  <a:gd name="connsiteX63" fmla="*/ 144890 w 3918675"/>
                  <a:gd name="connsiteY63" fmla="*/ 3209365 h 5082988"/>
                  <a:gd name="connsiteX64" fmla="*/ 234537 w 3918675"/>
                  <a:gd name="connsiteY64" fmla="*/ 3021106 h 5082988"/>
                  <a:gd name="connsiteX65" fmla="*/ 73173 w 3918675"/>
                  <a:gd name="connsiteY65" fmla="*/ 2904565 h 5082988"/>
                  <a:gd name="connsiteX66" fmla="*/ 171784 w 3918675"/>
                  <a:gd name="connsiteY66" fmla="*/ 2590800 h 5082988"/>
                  <a:gd name="connsiteX67" fmla="*/ 270396 w 3918675"/>
                  <a:gd name="connsiteY67" fmla="*/ 2528047 h 5082988"/>
                  <a:gd name="connsiteX68" fmla="*/ 216608 w 3918675"/>
                  <a:gd name="connsiteY68" fmla="*/ 2402541 h 5082988"/>
                  <a:gd name="connsiteX69" fmla="*/ 126961 w 3918675"/>
                  <a:gd name="connsiteY69" fmla="*/ 2402541 h 5082988"/>
                  <a:gd name="connsiteX70" fmla="*/ 198678 w 3918675"/>
                  <a:gd name="connsiteY70" fmla="*/ 2303929 h 5082988"/>
                  <a:gd name="connsiteX71" fmla="*/ 100067 w 3918675"/>
                  <a:gd name="connsiteY71" fmla="*/ 2277035 h 5082988"/>
                  <a:gd name="connsiteX72" fmla="*/ 73173 w 3918675"/>
                  <a:gd name="connsiteY72" fmla="*/ 2151529 h 5082988"/>
                  <a:gd name="connsiteX73" fmla="*/ 109031 w 3918675"/>
                  <a:gd name="connsiteY73" fmla="*/ 2106706 h 5082988"/>
                  <a:gd name="connsiteX74" fmla="*/ 109031 w 3918675"/>
                  <a:gd name="connsiteY74" fmla="*/ 2026023 h 5082988"/>
                  <a:gd name="connsiteX75" fmla="*/ 1455 w 3918675"/>
                  <a:gd name="connsiteY75" fmla="*/ 1954306 h 5082988"/>
                  <a:gd name="connsiteX76" fmla="*/ 198678 w 3918675"/>
                  <a:gd name="connsiteY76" fmla="*/ 1891553 h 5082988"/>
                  <a:gd name="connsiteX77" fmla="*/ 144890 w 3918675"/>
                  <a:gd name="connsiteY77" fmla="*/ 1855694 h 5082988"/>
                  <a:gd name="connsiteX78" fmla="*/ 216608 w 3918675"/>
                  <a:gd name="connsiteY78" fmla="*/ 1685365 h 5082988"/>
                  <a:gd name="connsiteX79" fmla="*/ 117996 w 3918675"/>
                  <a:gd name="connsiteY79" fmla="*/ 1362635 h 5082988"/>
                  <a:gd name="connsiteX80" fmla="*/ 207643 w 3918675"/>
                  <a:gd name="connsiteY80" fmla="*/ 1299882 h 5082988"/>
                  <a:gd name="connsiteX81" fmla="*/ 315220 w 3918675"/>
                  <a:gd name="connsiteY81" fmla="*/ 1389529 h 5082988"/>
                  <a:gd name="connsiteX82" fmla="*/ 467620 w 3918675"/>
                  <a:gd name="connsiteY82" fmla="*/ 1326776 h 5082988"/>
                  <a:gd name="connsiteX83" fmla="*/ 548302 w 3918675"/>
                  <a:gd name="connsiteY83" fmla="*/ 1362635 h 5082988"/>
                  <a:gd name="connsiteX84" fmla="*/ 566231 w 3918675"/>
                  <a:gd name="connsiteY84" fmla="*/ 1281953 h 5082988"/>
                  <a:gd name="connsiteX85" fmla="*/ 485549 w 3918675"/>
                  <a:gd name="connsiteY85" fmla="*/ 1237129 h 5082988"/>
                  <a:gd name="connsiteX86" fmla="*/ 620020 w 3918675"/>
                  <a:gd name="connsiteY86" fmla="*/ 1102659 h 5082988"/>
                  <a:gd name="connsiteX87" fmla="*/ 691737 w 3918675"/>
                  <a:gd name="connsiteY87" fmla="*/ 905435 h 5082988"/>
                  <a:gd name="connsiteX88" fmla="*/ 557267 w 3918675"/>
                  <a:gd name="connsiteY88" fmla="*/ 887506 h 5082988"/>
                  <a:gd name="connsiteX89" fmla="*/ 530373 w 3918675"/>
                  <a:gd name="connsiteY89" fmla="*/ 744070 h 5082988"/>
                  <a:gd name="connsiteX90" fmla="*/ 727596 w 3918675"/>
                  <a:gd name="connsiteY90" fmla="*/ 744070 h 5082988"/>
                  <a:gd name="connsiteX91" fmla="*/ 700702 w 3918675"/>
                  <a:gd name="connsiteY91" fmla="*/ 618565 h 5082988"/>
                  <a:gd name="connsiteX92" fmla="*/ 799314 w 3918675"/>
                  <a:gd name="connsiteY92" fmla="*/ 546847 h 5082988"/>
                  <a:gd name="connsiteX93" fmla="*/ 799314 w 3918675"/>
                  <a:gd name="connsiteY93" fmla="*/ 331694 h 5082988"/>
                  <a:gd name="connsiteX94" fmla="*/ 853102 w 3918675"/>
                  <a:gd name="connsiteY94" fmla="*/ 242047 h 5082988"/>
                  <a:gd name="connsiteX95" fmla="*/ 745526 w 3918675"/>
                  <a:gd name="connsiteY95" fmla="*/ 206188 h 5082988"/>
                  <a:gd name="connsiteX96" fmla="*/ 754490 w 3918675"/>
                  <a:gd name="connsiteY96" fmla="*/ 71717 h 5082988"/>
                  <a:gd name="connsiteX97" fmla="*/ 835173 w 3918675"/>
                  <a:gd name="connsiteY97" fmla="*/ 0 h 5082988"/>
                  <a:gd name="connsiteX0" fmla="*/ 3273573 w 3918675"/>
                  <a:gd name="connsiteY0" fmla="*/ 2644588 h 5082988"/>
                  <a:gd name="connsiteX1" fmla="*/ 3219784 w 3918675"/>
                  <a:gd name="connsiteY1" fmla="*/ 2832847 h 5082988"/>
                  <a:gd name="connsiteX2" fmla="*/ 3112208 w 3918675"/>
                  <a:gd name="connsiteY2" fmla="*/ 2707341 h 5082988"/>
                  <a:gd name="connsiteX3" fmla="*/ 3085314 w 3918675"/>
                  <a:gd name="connsiteY3" fmla="*/ 2743200 h 5082988"/>
                  <a:gd name="connsiteX4" fmla="*/ 3148067 w 3918675"/>
                  <a:gd name="connsiteY4" fmla="*/ 2886635 h 5082988"/>
                  <a:gd name="connsiteX5" fmla="*/ 3327361 w 3918675"/>
                  <a:gd name="connsiteY5" fmla="*/ 3030070 h 5082988"/>
                  <a:gd name="connsiteX6" fmla="*/ 3264608 w 3918675"/>
                  <a:gd name="connsiteY6" fmla="*/ 3164541 h 5082988"/>
                  <a:gd name="connsiteX7" fmla="*/ 3345290 w 3918675"/>
                  <a:gd name="connsiteY7" fmla="*/ 3334870 h 5082988"/>
                  <a:gd name="connsiteX8" fmla="*/ 3443902 w 3918675"/>
                  <a:gd name="connsiteY8" fmla="*/ 3505200 h 5082988"/>
                  <a:gd name="connsiteX9" fmla="*/ 3533549 w 3918675"/>
                  <a:gd name="connsiteY9" fmla="*/ 3496235 h 5082988"/>
                  <a:gd name="connsiteX10" fmla="*/ 3910067 w 3918675"/>
                  <a:gd name="connsiteY10" fmla="*/ 4186517 h 5082988"/>
                  <a:gd name="connsiteX11" fmla="*/ 3793526 w 3918675"/>
                  <a:gd name="connsiteY11" fmla="*/ 4105835 h 5082988"/>
                  <a:gd name="connsiteX12" fmla="*/ 3748702 w 3918675"/>
                  <a:gd name="connsiteY12" fmla="*/ 4303059 h 5082988"/>
                  <a:gd name="connsiteX13" fmla="*/ 3425973 w 3918675"/>
                  <a:gd name="connsiteY13" fmla="*/ 4455459 h 5082988"/>
                  <a:gd name="connsiteX14" fmla="*/ 3515620 w 3918675"/>
                  <a:gd name="connsiteY14" fmla="*/ 4607859 h 5082988"/>
                  <a:gd name="connsiteX15" fmla="*/ 3560443 w 3918675"/>
                  <a:gd name="connsiteY15" fmla="*/ 4688541 h 5082988"/>
                  <a:gd name="connsiteX16" fmla="*/ 3506655 w 3918675"/>
                  <a:gd name="connsiteY16" fmla="*/ 4787153 h 5082988"/>
                  <a:gd name="connsiteX17" fmla="*/ 3614231 w 3918675"/>
                  <a:gd name="connsiteY17" fmla="*/ 4805082 h 5082988"/>
                  <a:gd name="connsiteX18" fmla="*/ 3578373 w 3918675"/>
                  <a:gd name="connsiteY18" fmla="*/ 4975412 h 5082988"/>
                  <a:gd name="connsiteX19" fmla="*/ 3425973 w 3918675"/>
                  <a:gd name="connsiteY19" fmla="*/ 4921623 h 5082988"/>
                  <a:gd name="connsiteX20" fmla="*/ 3425973 w 3918675"/>
                  <a:gd name="connsiteY20" fmla="*/ 4796117 h 5082988"/>
                  <a:gd name="connsiteX21" fmla="*/ 3291502 w 3918675"/>
                  <a:gd name="connsiteY21" fmla="*/ 4849906 h 5082988"/>
                  <a:gd name="connsiteX22" fmla="*/ 3210820 w 3918675"/>
                  <a:gd name="connsiteY22" fmla="*/ 4787153 h 5082988"/>
                  <a:gd name="connsiteX23" fmla="*/ 3121173 w 3918675"/>
                  <a:gd name="connsiteY23" fmla="*/ 4751294 h 5082988"/>
                  <a:gd name="connsiteX24" fmla="*/ 3121173 w 3918675"/>
                  <a:gd name="connsiteY24" fmla="*/ 4894729 h 5082988"/>
                  <a:gd name="connsiteX25" fmla="*/ 2789478 w 3918675"/>
                  <a:gd name="connsiteY25" fmla="*/ 4867835 h 5082988"/>
                  <a:gd name="connsiteX26" fmla="*/ 2762584 w 3918675"/>
                  <a:gd name="connsiteY26" fmla="*/ 4957482 h 5082988"/>
                  <a:gd name="connsiteX27" fmla="*/ 2708796 w 3918675"/>
                  <a:gd name="connsiteY27" fmla="*/ 4957482 h 5082988"/>
                  <a:gd name="connsiteX28" fmla="*/ 2699831 w 3918675"/>
                  <a:gd name="connsiteY28" fmla="*/ 5020235 h 5082988"/>
                  <a:gd name="connsiteX29" fmla="*/ 2448820 w 3918675"/>
                  <a:gd name="connsiteY29" fmla="*/ 5029200 h 5082988"/>
                  <a:gd name="connsiteX30" fmla="*/ 2403996 w 3918675"/>
                  <a:gd name="connsiteY30" fmla="*/ 4912659 h 5082988"/>
                  <a:gd name="connsiteX31" fmla="*/ 2296420 w 3918675"/>
                  <a:gd name="connsiteY31" fmla="*/ 4921623 h 5082988"/>
                  <a:gd name="connsiteX32" fmla="*/ 2179878 w 3918675"/>
                  <a:gd name="connsiteY32" fmla="*/ 4849906 h 5082988"/>
                  <a:gd name="connsiteX33" fmla="*/ 2179878 w 3918675"/>
                  <a:gd name="connsiteY33" fmla="*/ 5029200 h 5082988"/>
                  <a:gd name="connsiteX34" fmla="*/ 2072302 w 3918675"/>
                  <a:gd name="connsiteY34" fmla="*/ 5082988 h 5082988"/>
                  <a:gd name="connsiteX35" fmla="*/ 2036443 w 3918675"/>
                  <a:gd name="connsiteY35" fmla="*/ 5029200 h 5082988"/>
                  <a:gd name="connsiteX36" fmla="*/ 1991620 w 3918675"/>
                  <a:gd name="connsiteY36" fmla="*/ 5020235 h 5082988"/>
                  <a:gd name="connsiteX37" fmla="*/ 1982655 w 3918675"/>
                  <a:gd name="connsiteY37" fmla="*/ 4912659 h 5082988"/>
                  <a:gd name="connsiteX38" fmla="*/ 1910937 w 3918675"/>
                  <a:gd name="connsiteY38" fmla="*/ 4930588 h 5082988"/>
                  <a:gd name="connsiteX39" fmla="*/ 1866114 w 3918675"/>
                  <a:gd name="connsiteY39" fmla="*/ 4885765 h 5082988"/>
                  <a:gd name="connsiteX40" fmla="*/ 1794396 w 3918675"/>
                  <a:gd name="connsiteY40" fmla="*/ 4903694 h 5082988"/>
                  <a:gd name="connsiteX41" fmla="*/ 1390984 w 3918675"/>
                  <a:gd name="connsiteY41" fmla="*/ 4778188 h 5082988"/>
                  <a:gd name="connsiteX42" fmla="*/ 1265478 w 3918675"/>
                  <a:gd name="connsiteY42" fmla="*/ 4751294 h 5082988"/>
                  <a:gd name="connsiteX43" fmla="*/ 1265478 w 3918675"/>
                  <a:gd name="connsiteY43" fmla="*/ 4652682 h 5082988"/>
                  <a:gd name="connsiteX44" fmla="*/ 1113078 w 3918675"/>
                  <a:gd name="connsiteY44" fmla="*/ 4670612 h 5082988"/>
                  <a:gd name="connsiteX45" fmla="*/ 1139973 w 3918675"/>
                  <a:gd name="connsiteY45" fmla="*/ 4760259 h 5082988"/>
                  <a:gd name="connsiteX46" fmla="*/ 1157902 w 3918675"/>
                  <a:gd name="connsiteY46" fmla="*/ 4760259 h 5082988"/>
                  <a:gd name="connsiteX47" fmla="*/ 1157902 w 3918675"/>
                  <a:gd name="connsiteY47" fmla="*/ 4831976 h 5082988"/>
                  <a:gd name="connsiteX48" fmla="*/ 1041361 w 3918675"/>
                  <a:gd name="connsiteY48" fmla="*/ 4805082 h 5082988"/>
                  <a:gd name="connsiteX49" fmla="*/ 888961 w 3918675"/>
                  <a:gd name="connsiteY49" fmla="*/ 4840941 h 5082988"/>
                  <a:gd name="connsiteX50" fmla="*/ 790349 w 3918675"/>
                  <a:gd name="connsiteY50" fmla="*/ 4796117 h 5082988"/>
                  <a:gd name="connsiteX51" fmla="*/ 709667 w 3918675"/>
                  <a:gd name="connsiteY51" fmla="*/ 4823012 h 5082988"/>
                  <a:gd name="connsiteX52" fmla="*/ 646914 w 3918675"/>
                  <a:gd name="connsiteY52" fmla="*/ 4733365 h 5082988"/>
                  <a:gd name="connsiteX53" fmla="*/ 700702 w 3918675"/>
                  <a:gd name="connsiteY53" fmla="*/ 4491317 h 5082988"/>
                  <a:gd name="connsiteX54" fmla="*/ 808278 w 3918675"/>
                  <a:gd name="connsiteY54" fmla="*/ 4087906 h 5082988"/>
                  <a:gd name="connsiteX55" fmla="*/ 1104114 w 3918675"/>
                  <a:gd name="connsiteY55" fmla="*/ 3738282 h 5082988"/>
                  <a:gd name="connsiteX56" fmla="*/ 727596 w 3918675"/>
                  <a:gd name="connsiteY56" fmla="*/ 3612776 h 5082988"/>
                  <a:gd name="connsiteX57" fmla="*/ 673808 w 3918675"/>
                  <a:gd name="connsiteY57" fmla="*/ 3523129 h 5082988"/>
                  <a:gd name="connsiteX58" fmla="*/ 602090 w 3918675"/>
                  <a:gd name="connsiteY58" fmla="*/ 3594847 h 5082988"/>
                  <a:gd name="connsiteX59" fmla="*/ 449690 w 3918675"/>
                  <a:gd name="connsiteY59" fmla="*/ 3523129 h 5082988"/>
                  <a:gd name="connsiteX60" fmla="*/ 404867 w 3918675"/>
                  <a:gd name="connsiteY60" fmla="*/ 3496235 h 5082988"/>
                  <a:gd name="connsiteX61" fmla="*/ 369008 w 3918675"/>
                  <a:gd name="connsiteY61" fmla="*/ 3541059 h 5082988"/>
                  <a:gd name="connsiteX62" fmla="*/ 144890 w 3918675"/>
                  <a:gd name="connsiteY62" fmla="*/ 3209365 h 5082988"/>
                  <a:gd name="connsiteX63" fmla="*/ 234537 w 3918675"/>
                  <a:gd name="connsiteY63" fmla="*/ 3021106 h 5082988"/>
                  <a:gd name="connsiteX64" fmla="*/ 73173 w 3918675"/>
                  <a:gd name="connsiteY64" fmla="*/ 2904565 h 5082988"/>
                  <a:gd name="connsiteX65" fmla="*/ 171784 w 3918675"/>
                  <a:gd name="connsiteY65" fmla="*/ 2590800 h 5082988"/>
                  <a:gd name="connsiteX66" fmla="*/ 270396 w 3918675"/>
                  <a:gd name="connsiteY66" fmla="*/ 2528047 h 5082988"/>
                  <a:gd name="connsiteX67" fmla="*/ 216608 w 3918675"/>
                  <a:gd name="connsiteY67" fmla="*/ 2402541 h 5082988"/>
                  <a:gd name="connsiteX68" fmla="*/ 126961 w 3918675"/>
                  <a:gd name="connsiteY68" fmla="*/ 2402541 h 5082988"/>
                  <a:gd name="connsiteX69" fmla="*/ 198678 w 3918675"/>
                  <a:gd name="connsiteY69" fmla="*/ 2303929 h 5082988"/>
                  <a:gd name="connsiteX70" fmla="*/ 100067 w 3918675"/>
                  <a:gd name="connsiteY70" fmla="*/ 2277035 h 5082988"/>
                  <a:gd name="connsiteX71" fmla="*/ 73173 w 3918675"/>
                  <a:gd name="connsiteY71" fmla="*/ 2151529 h 5082988"/>
                  <a:gd name="connsiteX72" fmla="*/ 109031 w 3918675"/>
                  <a:gd name="connsiteY72" fmla="*/ 2106706 h 5082988"/>
                  <a:gd name="connsiteX73" fmla="*/ 109031 w 3918675"/>
                  <a:gd name="connsiteY73" fmla="*/ 2026023 h 5082988"/>
                  <a:gd name="connsiteX74" fmla="*/ 1455 w 3918675"/>
                  <a:gd name="connsiteY74" fmla="*/ 1954306 h 5082988"/>
                  <a:gd name="connsiteX75" fmla="*/ 198678 w 3918675"/>
                  <a:gd name="connsiteY75" fmla="*/ 1891553 h 5082988"/>
                  <a:gd name="connsiteX76" fmla="*/ 144890 w 3918675"/>
                  <a:gd name="connsiteY76" fmla="*/ 1855694 h 5082988"/>
                  <a:gd name="connsiteX77" fmla="*/ 216608 w 3918675"/>
                  <a:gd name="connsiteY77" fmla="*/ 1685365 h 5082988"/>
                  <a:gd name="connsiteX78" fmla="*/ 117996 w 3918675"/>
                  <a:gd name="connsiteY78" fmla="*/ 1362635 h 5082988"/>
                  <a:gd name="connsiteX79" fmla="*/ 207643 w 3918675"/>
                  <a:gd name="connsiteY79" fmla="*/ 1299882 h 5082988"/>
                  <a:gd name="connsiteX80" fmla="*/ 315220 w 3918675"/>
                  <a:gd name="connsiteY80" fmla="*/ 1389529 h 5082988"/>
                  <a:gd name="connsiteX81" fmla="*/ 467620 w 3918675"/>
                  <a:gd name="connsiteY81" fmla="*/ 1326776 h 5082988"/>
                  <a:gd name="connsiteX82" fmla="*/ 548302 w 3918675"/>
                  <a:gd name="connsiteY82" fmla="*/ 1362635 h 5082988"/>
                  <a:gd name="connsiteX83" fmla="*/ 566231 w 3918675"/>
                  <a:gd name="connsiteY83" fmla="*/ 1281953 h 5082988"/>
                  <a:gd name="connsiteX84" fmla="*/ 485549 w 3918675"/>
                  <a:gd name="connsiteY84" fmla="*/ 1237129 h 5082988"/>
                  <a:gd name="connsiteX85" fmla="*/ 620020 w 3918675"/>
                  <a:gd name="connsiteY85" fmla="*/ 1102659 h 5082988"/>
                  <a:gd name="connsiteX86" fmla="*/ 691737 w 3918675"/>
                  <a:gd name="connsiteY86" fmla="*/ 905435 h 5082988"/>
                  <a:gd name="connsiteX87" fmla="*/ 557267 w 3918675"/>
                  <a:gd name="connsiteY87" fmla="*/ 887506 h 5082988"/>
                  <a:gd name="connsiteX88" fmla="*/ 530373 w 3918675"/>
                  <a:gd name="connsiteY88" fmla="*/ 744070 h 5082988"/>
                  <a:gd name="connsiteX89" fmla="*/ 727596 w 3918675"/>
                  <a:gd name="connsiteY89" fmla="*/ 744070 h 5082988"/>
                  <a:gd name="connsiteX90" fmla="*/ 700702 w 3918675"/>
                  <a:gd name="connsiteY90" fmla="*/ 618565 h 5082988"/>
                  <a:gd name="connsiteX91" fmla="*/ 799314 w 3918675"/>
                  <a:gd name="connsiteY91" fmla="*/ 546847 h 5082988"/>
                  <a:gd name="connsiteX92" fmla="*/ 799314 w 3918675"/>
                  <a:gd name="connsiteY92" fmla="*/ 331694 h 5082988"/>
                  <a:gd name="connsiteX93" fmla="*/ 853102 w 3918675"/>
                  <a:gd name="connsiteY93" fmla="*/ 242047 h 5082988"/>
                  <a:gd name="connsiteX94" fmla="*/ 745526 w 3918675"/>
                  <a:gd name="connsiteY94" fmla="*/ 206188 h 5082988"/>
                  <a:gd name="connsiteX95" fmla="*/ 754490 w 3918675"/>
                  <a:gd name="connsiteY95" fmla="*/ 71717 h 5082988"/>
                  <a:gd name="connsiteX96" fmla="*/ 835173 w 3918675"/>
                  <a:gd name="connsiteY96" fmla="*/ 0 h 5082988"/>
                  <a:gd name="connsiteX0" fmla="*/ 3219784 w 3918675"/>
                  <a:gd name="connsiteY0" fmla="*/ 2832847 h 5082988"/>
                  <a:gd name="connsiteX1" fmla="*/ 3112208 w 3918675"/>
                  <a:gd name="connsiteY1" fmla="*/ 2707341 h 5082988"/>
                  <a:gd name="connsiteX2" fmla="*/ 3085314 w 3918675"/>
                  <a:gd name="connsiteY2" fmla="*/ 2743200 h 5082988"/>
                  <a:gd name="connsiteX3" fmla="*/ 3148067 w 3918675"/>
                  <a:gd name="connsiteY3" fmla="*/ 2886635 h 5082988"/>
                  <a:gd name="connsiteX4" fmla="*/ 3327361 w 3918675"/>
                  <a:gd name="connsiteY4" fmla="*/ 3030070 h 5082988"/>
                  <a:gd name="connsiteX5" fmla="*/ 3264608 w 3918675"/>
                  <a:gd name="connsiteY5" fmla="*/ 3164541 h 5082988"/>
                  <a:gd name="connsiteX6" fmla="*/ 3345290 w 3918675"/>
                  <a:gd name="connsiteY6" fmla="*/ 3334870 h 5082988"/>
                  <a:gd name="connsiteX7" fmla="*/ 3443902 w 3918675"/>
                  <a:gd name="connsiteY7" fmla="*/ 3505200 h 5082988"/>
                  <a:gd name="connsiteX8" fmla="*/ 3533549 w 3918675"/>
                  <a:gd name="connsiteY8" fmla="*/ 3496235 h 5082988"/>
                  <a:gd name="connsiteX9" fmla="*/ 3910067 w 3918675"/>
                  <a:gd name="connsiteY9" fmla="*/ 4186517 h 5082988"/>
                  <a:gd name="connsiteX10" fmla="*/ 3793526 w 3918675"/>
                  <a:gd name="connsiteY10" fmla="*/ 4105835 h 5082988"/>
                  <a:gd name="connsiteX11" fmla="*/ 3748702 w 3918675"/>
                  <a:gd name="connsiteY11" fmla="*/ 4303059 h 5082988"/>
                  <a:gd name="connsiteX12" fmla="*/ 3425973 w 3918675"/>
                  <a:gd name="connsiteY12" fmla="*/ 4455459 h 5082988"/>
                  <a:gd name="connsiteX13" fmla="*/ 3515620 w 3918675"/>
                  <a:gd name="connsiteY13" fmla="*/ 4607859 h 5082988"/>
                  <a:gd name="connsiteX14" fmla="*/ 3560443 w 3918675"/>
                  <a:gd name="connsiteY14" fmla="*/ 4688541 h 5082988"/>
                  <a:gd name="connsiteX15" fmla="*/ 3506655 w 3918675"/>
                  <a:gd name="connsiteY15" fmla="*/ 4787153 h 5082988"/>
                  <a:gd name="connsiteX16" fmla="*/ 3614231 w 3918675"/>
                  <a:gd name="connsiteY16" fmla="*/ 4805082 h 5082988"/>
                  <a:gd name="connsiteX17" fmla="*/ 3578373 w 3918675"/>
                  <a:gd name="connsiteY17" fmla="*/ 4975412 h 5082988"/>
                  <a:gd name="connsiteX18" fmla="*/ 3425973 w 3918675"/>
                  <a:gd name="connsiteY18" fmla="*/ 4921623 h 5082988"/>
                  <a:gd name="connsiteX19" fmla="*/ 3425973 w 3918675"/>
                  <a:gd name="connsiteY19" fmla="*/ 4796117 h 5082988"/>
                  <a:gd name="connsiteX20" fmla="*/ 3291502 w 3918675"/>
                  <a:gd name="connsiteY20" fmla="*/ 4849906 h 5082988"/>
                  <a:gd name="connsiteX21" fmla="*/ 3210820 w 3918675"/>
                  <a:gd name="connsiteY21" fmla="*/ 4787153 h 5082988"/>
                  <a:gd name="connsiteX22" fmla="*/ 3121173 w 3918675"/>
                  <a:gd name="connsiteY22" fmla="*/ 4751294 h 5082988"/>
                  <a:gd name="connsiteX23" fmla="*/ 3121173 w 3918675"/>
                  <a:gd name="connsiteY23" fmla="*/ 4894729 h 5082988"/>
                  <a:gd name="connsiteX24" fmla="*/ 2789478 w 3918675"/>
                  <a:gd name="connsiteY24" fmla="*/ 4867835 h 5082988"/>
                  <a:gd name="connsiteX25" fmla="*/ 2762584 w 3918675"/>
                  <a:gd name="connsiteY25" fmla="*/ 4957482 h 5082988"/>
                  <a:gd name="connsiteX26" fmla="*/ 2708796 w 3918675"/>
                  <a:gd name="connsiteY26" fmla="*/ 4957482 h 5082988"/>
                  <a:gd name="connsiteX27" fmla="*/ 2699831 w 3918675"/>
                  <a:gd name="connsiteY27" fmla="*/ 5020235 h 5082988"/>
                  <a:gd name="connsiteX28" fmla="*/ 2448820 w 3918675"/>
                  <a:gd name="connsiteY28" fmla="*/ 5029200 h 5082988"/>
                  <a:gd name="connsiteX29" fmla="*/ 2403996 w 3918675"/>
                  <a:gd name="connsiteY29" fmla="*/ 4912659 h 5082988"/>
                  <a:gd name="connsiteX30" fmla="*/ 2296420 w 3918675"/>
                  <a:gd name="connsiteY30" fmla="*/ 4921623 h 5082988"/>
                  <a:gd name="connsiteX31" fmla="*/ 2179878 w 3918675"/>
                  <a:gd name="connsiteY31" fmla="*/ 4849906 h 5082988"/>
                  <a:gd name="connsiteX32" fmla="*/ 2179878 w 3918675"/>
                  <a:gd name="connsiteY32" fmla="*/ 5029200 h 5082988"/>
                  <a:gd name="connsiteX33" fmla="*/ 2072302 w 3918675"/>
                  <a:gd name="connsiteY33" fmla="*/ 5082988 h 5082988"/>
                  <a:gd name="connsiteX34" fmla="*/ 2036443 w 3918675"/>
                  <a:gd name="connsiteY34" fmla="*/ 5029200 h 5082988"/>
                  <a:gd name="connsiteX35" fmla="*/ 1991620 w 3918675"/>
                  <a:gd name="connsiteY35" fmla="*/ 5020235 h 5082988"/>
                  <a:gd name="connsiteX36" fmla="*/ 1982655 w 3918675"/>
                  <a:gd name="connsiteY36" fmla="*/ 4912659 h 5082988"/>
                  <a:gd name="connsiteX37" fmla="*/ 1910937 w 3918675"/>
                  <a:gd name="connsiteY37" fmla="*/ 4930588 h 5082988"/>
                  <a:gd name="connsiteX38" fmla="*/ 1866114 w 3918675"/>
                  <a:gd name="connsiteY38" fmla="*/ 4885765 h 5082988"/>
                  <a:gd name="connsiteX39" fmla="*/ 1794396 w 3918675"/>
                  <a:gd name="connsiteY39" fmla="*/ 4903694 h 5082988"/>
                  <a:gd name="connsiteX40" fmla="*/ 1390984 w 3918675"/>
                  <a:gd name="connsiteY40" fmla="*/ 4778188 h 5082988"/>
                  <a:gd name="connsiteX41" fmla="*/ 1265478 w 3918675"/>
                  <a:gd name="connsiteY41" fmla="*/ 4751294 h 5082988"/>
                  <a:gd name="connsiteX42" fmla="*/ 1265478 w 3918675"/>
                  <a:gd name="connsiteY42" fmla="*/ 4652682 h 5082988"/>
                  <a:gd name="connsiteX43" fmla="*/ 1113078 w 3918675"/>
                  <a:gd name="connsiteY43" fmla="*/ 4670612 h 5082988"/>
                  <a:gd name="connsiteX44" fmla="*/ 1139973 w 3918675"/>
                  <a:gd name="connsiteY44" fmla="*/ 4760259 h 5082988"/>
                  <a:gd name="connsiteX45" fmla="*/ 1157902 w 3918675"/>
                  <a:gd name="connsiteY45" fmla="*/ 4760259 h 5082988"/>
                  <a:gd name="connsiteX46" fmla="*/ 1157902 w 3918675"/>
                  <a:gd name="connsiteY46" fmla="*/ 4831976 h 5082988"/>
                  <a:gd name="connsiteX47" fmla="*/ 1041361 w 3918675"/>
                  <a:gd name="connsiteY47" fmla="*/ 4805082 h 5082988"/>
                  <a:gd name="connsiteX48" fmla="*/ 888961 w 3918675"/>
                  <a:gd name="connsiteY48" fmla="*/ 4840941 h 5082988"/>
                  <a:gd name="connsiteX49" fmla="*/ 790349 w 3918675"/>
                  <a:gd name="connsiteY49" fmla="*/ 4796117 h 5082988"/>
                  <a:gd name="connsiteX50" fmla="*/ 709667 w 3918675"/>
                  <a:gd name="connsiteY50" fmla="*/ 4823012 h 5082988"/>
                  <a:gd name="connsiteX51" fmla="*/ 646914 w 3918675"/>
                  <a:gd name="connsiteY51" fmla="*/ 4733365 h 5082988"/>
                  <a:gd name="connsiteX52" fmla="*/ 700702 w 3918675"/>
                  <a:gd name="connsiteY52" fmla="*/ 4491317 h 5082988"/>
                  <a:gd name="connsiteX53" fmla="*/ 808278 w 3918675"/>
                  <a:gd name="connsiteY53" fmla="*/ 4087906 h 5082988"/>
                  <a:gd name="connsiteX54" fmla="*/ 1104114 w 3918675"/>
                  <a:gd name="connsiteY54" fmla="*/ 3738282 h 5082988"/>
                  <a:gd name="connsiteX55" fmla="*/ 727596 w 3918675"/>
                  <a:gd name="connsiteY55" fmla="*/ 3612776 h 5082988"/>
                  <a:gd name="connsiteX56" fmla="*/ 673808 w 3918675"/>
                  <a:gd name="connsiteY56" fmla="*/ 3523129 h 5082988"/>
                  <a:gd name="connsiteX57" fmla="*/ 602090 w 3918675"/>
                  <a:gd name="connsiteY57" fmla="*/ 3594847 h 5082988"/>
                  <a:gd name="connsiteX58" fmla="*/ 449690 w 3918675"/>
                  <a:gd name="connsiteY58" fmla="*/ 3523129 h 5082988"/>
                  <a:gd name="connsiteX59" fmla="*/ 404867 w 3918675"/>
                  <a:gd name="connsiteY59" fmla="*/ 3496235 h 5082988"/>
                  <a:gd name="connsiteX60" fmla="*/ 369008 w 3918675"/>
                  <a:gd name="connsiteY60" fmla="*/ 3541059 h 5082988"/>
                  <a:gd name="connsiteX61" fmla="*/ 144890 w 3918675"/>
                  <a:gd name="connsiteY61" fmla="*/ 3209365 h 5082988"/>
                  <a:gd name="connsiteX62" fmla="*/ 234537 w 3918675"/>
                  <a:gd name="connsiteY62" fmla="*/ 3021106 h 5082988"/>
                  <a:gd name="connsiteX63" fmla="*/ 73173 w 3918675"/>
                  <a:gd name="connsiteY63" fmla="*/ 2904565 h 5082988"/>
                  <a:gd name="connsiteX64" fmla="*/ 171784 w 3918675"/>
                  <a:gd name="connsiteY64" fmla="*/ 2590800 h 5082988"/>
                  <a:gd name="connsiteX65" fmla="*/ 270396 w 3918675"/>
                  <a:gd name="connsiteY65" fmla="*/ 2528047 h 5082988"/>
                  <a:gd name="connsiteX66" fmla="*/ 216608 w 3918675"/>
                  <a:gd name="connsiteY66" fmla="*/ 2402541 h 5082988"/>
                  <a:gd name="connsiteX67" fmla="*/ 126961 w 3918675"/>
                  <a:gd name="connsiteY67" fmla="*/ 2402541 h 5082988"/>
                  <a:gd name="connsiteX68" fmla="*/ 198678 w 3918675"/>
                  <a:gd name="connsiteY68" fmla="*/ 2303929 h 5082988"/>
                  <a:gd name="connsiteX69" fmla="*/ 100067 w 3918675"/>
                  <a:gd name="connsiteY69" fmla="*/ 2277035 h 5082988"/>
                  <a:gd name="connsiteX70" fmla="*/ 73173 w 3918675"/>
                  <a:gd name="connsiteY70" fmla="*/ 2151529 h 5082988"/>
                  <a:gd name="connsiteX71" fmla="*/ 109031 w 3918675"/>
                  <a:gd name="connsiteY71" fmla="*/ 2106706 h 5082988"/>
                  <a:gd name="connsiteX72" fmla="*/ 109031 w 3918675"/>
                  <a:gd name="connsiteY72" fmla="*/ 2026023 h 5082988"/>
                  <a:gd name="connsiteX73" fmla="*/ 1455 w 3918675"/>
                  <a:gd name="connsiteY73" fmla="*/ 1954306 h 5082988"/>
                  <a:gd name="connsiteX74" fmla="*/ 198678 w 3918675"/>
                  <a:gd name="connsiteY74" fmla="*/ 1891553 h 5082988"/>
                  <a:gd name="connsiteX75" fmla="*/ 144890 w 3918675"/>
                  <a:gd name="connsiteY75" fmla="*/ 1855694 h 5082988"/>
                  <a:gd name="connsiteX76" fmla="*/ 216608 w 3918675"/>
                  <a:gd name="connsiteY76" fmla="*/ 1685365 h 5082988"/>
                  <a:gd name="connsiteX77" fmla="*/ 117996 w 3918675"/>
                  <a:gd name="connsiteY77" fmla="*/ 1362635 h 5082988"/>
                  <a:gd name="connsiteX78" fmla="*/ 207643 w 3918675"/>
                  <a:gd name="connsiteY78" fmla="*/ 1299882 h 5082988"/>
                  <a:gd name="connsiteX79" fmla="*/ 315220 w 3918675"/>
                  <a:gd name="connsiteY79" fmla="*/ 1389529 h 5082988"/>
                  <a:gd name="connsiteX80" fmla="*/ 467620 w 3918675"/>
                  <a:gd name="connsiteY80" fmla="*/ 1326776 h 5082988"/>
                  <a:gd name="connsiteX81" fmla="*/ 548302 w 3918675"/>
                  <a:gd name="connsiteY81" fmla="*/ 1362635 h 5082988"/>
                  <a:gd name="connsiteX82" fmla="*/ 566231 w 3918675"/>
                  <a:gd name="connsiteY82" fmla="*/ 1281953 h 5082988"/>
                  <a:gd name="connsiteX83" fmla="*/ 485549 w 3918675"/>
                  <a:gd name="connsiteY83" fmla="*/ 1237129 h 5082988"/>
                  <a:gd name="connsiteX84" fmla="*/ 620020 w 3918675"/>
                  <a:gd name="connsiteY84" fmla="*/ 1102659 h 5082988"/>
                  <a:gd name="connsiteX85" fmla="*/ 691737 w 3918675"/>
                  <a:gd name="connsiteY85" fmla="*/ 905435 h 5082988"/>
                  <a:gd name="connsiteX86" fmla="*/ 557267 w 3918675"/>
                  <a:gd name="connsiteY86" fmla="*/ 887506 h 5082988"/>
                  <a:gd name="connsiteX87" fmla="*/ 530373 w 3918675"/>
                  <a:gd name="connsiteY87" fmla="*/ 744070 h 5082988"/>
                  <a:gd name="connsiteX88" fmla="*/ 727596 w 3918675"/>
                  <a:gd name="connsiteY88" fmla="*/ 744070 h 5082988"/>
                  <a:gd name="connsiteX89" fmla="*/ 700702 w 3918675"/>
                  <a:gd name="connsiteY89" fmla="*/ 618565 h 5082988"/>
                  <a:gd name="connsiteX90" fmla="*/ 799314 w 3918675"/>
                  <a:gd name="connsiteY90" fmla="*/ 546847 h 5082988"/>
                  <a:gd name="connsiteX91" fmla="*/ 799314 w 3918675"/>
                  <a:gd name="connsiteY91" fmla="*/ 331694 h 5082988"/>
                  <a:gd name="connsiteX92" fmla="*/ 853102 w 3918675"/>
                  <a:gd name="connsiteY92" fmla="*/ 242047 h 5082988"/>
                  <a:gd name="connsiteX93" fmla="*/ 745526 w 3918675"/>
                  <a:gd name="connsiteY93" fmla="*/ 206188 h 5082988"/>
                  <a:gd name="connsiteX94" fmla="*/ 754490 w 3918675"/>
                  <a:gd name="connsiteY94" fmla="*/ 71717 h 5082988"/>
                  <a:gd name="connsiteX95" fmla="*/ 835173 w 3918675"/>
                  <a:gd name="connsiteY95" fmla="*/ 0 h 5082988"/>
                  <a:gd name="connsiteX0" fmla="*/ 3112208 w 3918675"/>
                  <a:gd name="connsiteY0" fmla="*/ 2707341 h 5082988"/>
                  <a:gd name="connsiteX1" fmla="*/ 3085314 w 3918675"/>
                  <a:gd name="connsiteY1" fmla="*/ 2743200 h 5082988"/>
                  <a:gd name="connsiteX2" fmla="*/ 3148067 w 3918675"/>
                  <a:gd name="connsiteY2" fmla="*/ 2886635 h 5082988"/>
                  <a:gd name="connsiteX3" fmla="*/ 3327361 w 3918675"/>
                  <a:gd name="connsiteY3" fmla="*/ 3030070 h 5082988"/>
                  <a:gd name="connsiteX4" fmla="*/ 3264608 w 3918675"/>
                  <a:gd name="connsiteY4" fmla="*/ 3164541 h 5082988"/>
                  <a:gd name="connsiteX5" fmla="*/ 3345290 w 3918675"/>
                  <a:gd name="connsiteY5" fmla="*/ 3334870 h 5082988"/>
                  <a:gd name="connsiteX6" fmla="*/ 3443902 w 3918675"/>
                  <a:gd name="connsiteY6" fmla="*/ 3505200 h 5082988"/>
                  <a:gd name="connsiteX7" fmla="*/ 3533549 w 3918675"/>
                  <a:gd name="connsiteY7" fmla="*/ 3496235 h 5082988"/>
                  <a:gd name="connsiteX8" fmla="*/ 3910067 w 3918675"/>
                  <a:gd name="connsiteY8" fmla="*/ 4186517 h 5082988"/>
                  <a:gd name="connsiteX9" fmla="*/ 3793526 w 3918675"/>
                  <a:gd name="connsiteY9" fmla="*/ 4105835 h 5082988"/>
                  <a:gd name="connsiteX10" fmla="*/ 3748702 w 3918675"/>
                  <a:gd name="connsiteY10" fmla="*/ 4303059 h 5082988"/>
                  <a:gd name="connsiteX11" fmla="*/ 3425973 w 3918675"/>
                  <a:gd name="connsiteY11" fmla="*/ 4455459 h 5082988"/>
                  <a:gd name="connsiteX12" fmla="*/ 3515620 w 3918675"/>
                  <a:gd name="connsiteY12" fmla="*/ 4607859 h 5082988"/>
                  <a:gd name="connsiteX13" fmla="*/ 3560443 w 3918675"/>
                  <a:gd name="connsiteY13" fmla="*/ 4688541 h 5082988"/>
                  <a:gd name="connsiteX14" fmla="*/ 3506655 w 3918675"/>
                  <a:gd name="connsiteY14" fmla="*/ 4787153 h 5082988"/>
                  <a:gd name="connsiteX15" fmla="*/ 3614231 w 3918675"/>
                  <a:gd name="connsiteY15" fmla="*/ 4805082 h 5082988"/>
                  <a:gd name="connsiteX16" fmla="*/ 3578373 w 3918675"/>
                  <a:gd name="connsiteY16" fmla="*/ 4975412 h 5082988"/>
                  <a:gd name="connsiteX17" fmla="*/ 3425973 w 3918675"/>
                  <a:gd name="connsiteY17" fmla="*/ 4921623 h 5082988"/>
                  <a:gd name="connsiteX18" fmla="*/ 3425973 w 3918675"/>
                  <a:gd name="connsiteY18" fmla="*/ 4796117 h 5082988"/>
                  <a:gd name="connsiteX19" fmla="*/ 3291502 w 3918675"/>
                  <a:gd name="connsiteY19" fmla="*/ 4849906 h 5082988"/>
                  <a:gd name="connsiteX20" fmla="*/ 3210820 w 3918675"/>
                  <a:gd name="connsiteY20" fmla="*/ 4787153 h 5082988"/>
                  <a:gd name="connsiteX21" fmla="*/ 3121173 w 3918675"/>
                  <a:gd name="connsiteY21" fmla="*/ 4751294 h 5082988"/>
                  <a:gd name="connsiteX22" fmla="*/ 3121173 w 3918675"/>
                  <a:gd name="connsiteY22" fmla="*/ 4894729 h 5082988"/>
                  <a:gd name="connsiteX23" fmla="*/ 2789478 w 3918675"/>
                  <a:gd name="connsiteY23" fmla="*/ 4867835 h 5082988"/>
                  <a:gd name="connsiteX24" fmla="*/ 2762584 w 3918675"/>
                  <a:gd name="connsiteY24" fmla="*/ 4957482 h 5082988"/>
                  <a:gd name="connsiteX25" fmla="*/ 2708796 w 3918675"/>
                  <a:gd name="connsiteY25" fmla="*/ 4957482 h 5082988"/>
                  <a:gd name="connsiteX26" fmla="*/ 2699831 w 3918675"/>
                  <a:gd name="connsiteY26" fmla="*/ 5020235 h 5082988"/>
                  <a:gd name="connsiteX27" fmla="*/ 2448820 w 3918675"/>
                  <a:gd name="connsiteY27" fmla="*/ 5029200 h 5082988"/>
                  <a:gd name="connsiteX28" fmla="*/ 2403996 w 3918675"/>
                  <a:gd name="connsiteY28" fmla="*/ 4912659 h 5082988"/>
                  <a:gd name="connsiteX29" fmla="*/ 2296420 w 3918675"/>
                  <a:gd name="connsiteY29" fmla="*/ 4921623 h 5082988"/>
                  <a:gd name="connsiteX30" fmla="*/ 2179878 w 3918675"/>
                  <a:gd name="connsiteY30" fmla="*/ 4849906 h 5082988"/>
                  <a:gd name="connsiteX31" fmla="*/ 2179878 w 3918675"/>
                  <a:gd name="connsiteY31" fmla="*/ 5029200 h 5082988"/>
                  <a:gd name="connsiteX32" fmla="*/ 2072302 w 3918675"/>
                  <a:gd name="connsiteY32" fmla="*/ 5082988 h 5082988"/>
                  <a:gd name="connsiteX33" fmla="*/ 2036443 w 3918675"/>
                  <a:gd name="connsiteY33" fmla="*/ 5029200 h 5082988"/>
                  <a:gd name="connsiteX34" fmla="*/ 1991620 w 3918675"/>
                  <a:gd name="connsiteY34" fmla="*/ 5020235 h 5082988"/>
                  <a:gd name="connsiteX35" fmla="*/ 1982655 w 3918675"/>
                  <a:gd name="connsiteY35" fmla="*/ 4912659 h 5082988"/>
                  <a:gd name="connsiteX36" fmla="*/ 1910937 w 3918675"/>
                  <a:gd name="connsiteY36" fmla="*/ 4930588 h 5082988"/>
                  <a:gd name="connsiteX37" fmla="*/ 1866114 w 3918675"/>
                  <a:gd name="connsiteY37" fmla="*/ 4885765 h 5082988"/>
                  <a:gd name="connsiteX38" fmla="*/ 1794396 w 3918675"/>
                  <a:gd name="connsiteY38" fmla="*/ 4903694 h 5082988"/>
                  <a:gd name="connsiteX39" fmla="*/ 1390984 w 3918675"/>
                  <a:gd name="connsiteY39" fmla="*/ 4778188 h 5082988"/>
                  <a:gd name="connsiteX40" fmla="*/ 1265478 w 3918675"/>
                  <a:gd name="connsiteY40" fmla="*/ 4751294 h 5082988"/>
                  <a:gd name="connsiteX41" fmla="*/ 1265478 w 3918675"/>
                  <a:gd name="connsiteY41" fmla="*/ 4652682 h 5082988"/>
                  <a:gd name="connsiteX42" fmla="*/ 1113078 w 3918675"/>
                  <a:gd name="connsiteY42" fmla="*/ 4670612 h 5082988"/>
                  <a:gd name="connsiteX43" fmla="*/ 1139973 w 3918675"/>
                  <a:gd name="connsiteY43" fmla="*/ 4760259 h 5082988"/>
                  <a:gd name="connsiteX44" fmla="*/ 1157902 w 3918675"/>
                  <a:gd name="connsiteY44" fmla="*/ 4760259 h 5082988"/>
                  <a:gd name="connsiteX45" fmla="*/ 1157902 w 3918675"/>
                  <a:gd name="connsiteY45" fmla="*/ 4831976 h 5082988"/>
                  <a:gd name="connsiteX46" fmla="*/ 1041361 w 3918675"/>
                  <a:gd name="connsiteY46" fmla="*/ 4805082 h 5082988"/>
                  <a:gd name="connsiteX47" fmla="*/ 888961 w 3918675"/>
                  <a:gd name="connsiteY47" fmla="*/ 4840941 h 5082988"/>
                  <a:gd name="connsiteX48" fmla="*/ 790349 w 3918675"/>
                  <a:gd name="connsiteY48" fmla="*/ 4796117 h 5082988"/>
                  <a:gd name="connsiteX49" fmla="*/ 709667 w 3918675"/>
                  <a:gd name="connsiteY49" fmla="*/ 4823012 h 5082988"/>
                  <a:gd name="connsiteX50" fmla="*/ 646914 w 3918675"/>
                  <a:gd name="connsiteY50" fmla="*/ 4733365 h 5082988"/>
                  <a:gd name="connsiteX51" fmla="*/ 700702 w 3918675"/>
                  <a:gd name="connsiteY51" fmla="*/ 4491317 h 5082988"/>
                  <a:gd name="connsiteX52" fmla="*/ 808278 w 3918675"/>
                  <a:gd name="connsiteY52" fmla="*/ 4087906 h 5082988"/>
                  <a:gd name="connsiteX53" fmla="*/ 1104114 w 3918675"/>
                  <a:gd name="connsiteY53" fmla="*/ 3738282 h 5082988"/>
                  <a:gd name="connsiteX54" fmla="*/ 727596 w 3918675"/>
                  <a:gd name="connsiteY54" fmla="*/ 3612776 h 5082988"/>
                  <a:gd name="connsiteX55" fmla="*/ 673808 w 3918675"/>
                  <a:gd name="connsiteY55" fmla="*/ 3523129 h 5082988"/>
                  <a:gd name="connsiteX56" fmla="*/ 602090 w 3918675"/>
                  <a:gd name="connsiteY56" fmla="*/ 3594847 h 5082988"/>
                  <a:gd name="connsiteX57" fmla="*/ 449690 w 3918675"/>
                  <a:gd name="connsiteY57" fmla="*/ 3523129 h 5082988"/>
                  <a:gd name="connsiteX58" fmla="*/ 404867 w 3918675"/>
                  <a:gd name="connsiteY58" fmla="*/ 3496235 h 5082988"/>
                  <a:gd name="connsiteX59" fmla="*/ 369008 w 3918675"/>
                  <a:gd name="connsiteY59" fmla="*/ 3541059 h 5082988"/>
                  <a:gd name="connsiteX60" fmla="*/ 144890 w 3918675"/>
                  <a:gd name="connsiteY60" fmla="*/ 3209365 h 5082988"/>
                  <a:gd name="connsiteX61" fmla="*/ 234537 w 3918675"/>
                  <a:gd name="connsiteY61" fmla="*/ 3021106 h 5082988"/>
                  <a:gd name="connsiteX62" fmla="*/ 73173 w 3918675"/>
                  <a:gd name="connsiteY62" fmla="*/ 2904565 h 5082988"/>
                  <a:gd name="connsiteX63" fmla="*/ 171784 w 3918675"/>
                  <a:gd name="connsiteY63" fmla="*/ 2590800 h 5082988"/>
                  <a:gd name="connsiteX64" fmla="*/ 270396 w 3918675"/>
                  <a:gd name="connsiteY64" fmla="*/ 2528047 h 5082988"/>
                  <a:gd name="connsiteX65" fmla="*/ 216608 w 3918675"/>
                  <a:gd name="connsiteY65" fmla="*/ 2402541 h 5082988"/>
                  <a:gd name="connsiteX66" fmla="*/ 126961 w 3918675"/>
                  <a:gd name="connsiteY66" fmla="*/ 2402541 h 5082988"/>
                  <a:gd name="connsiteX67" fmla="*/ 198678 w 3918675"/>
                  <a:gd name="connsiteY67" fmla="*/ 2303929 h 5082988"/>
                  <a:gd name="connsiteX68" fmla="*/ 100067 w 3918675"/>
                  <a:gd name="connsiteY68" fmla="*/ 2277035 h 5082988"/>
                  <a:gd name="connsiteX69" fmla="*/ 73173 w 3918675"/>
                  <a:gd name="connsiteY69" fmla="*/ 2151529 h 5082988"/>
                  <a:gd name="connsiteX70" fmla="*/ 109031 w 3918675"/>
                  <a:gd name="connsiteY70" fmla="*/ 2106706 h 5082988"/>
                  <a:gd name="connsiteX71" fmla="*/ 109031 w 3918675"/>
                  <a:gd name="connsiteY71" fmla="*/ 2026023 h 5082988"/>
                  <a:gd name="connsiteX72" fmla="*/ 1455 w 3918675"/>
                  <a:gd name="connsiteY72" fmla="*/ 1954306 h 5082988"/>
                  <a:gd name="connsiteX73" fmla="*/ 198678 w 3918675"/>
                  <a:gd name="connsiteY73" fmla="*/ 1891553 h 5082988"/>
                  <a:gd name="connsiteX74" fmla="*/ 144890 w 3918675"/>
                  <a:gd name="connsiteY74" fmla="*/ 1855694 h 5082988"/>
                  <a:gd name="connsiteX75" fmla="*/ 216608 w 3918675"/>
                  <a:gd name="connsiteY75" fmla="*/ 1685365 h 5082988"/>
                  <a:gd name="connsiteX76" fmla="*/ 117996 w 3918675"/>
                  <a:gd name="connsiteY76" fmla="*/ 1362635 h 5082988"/>
                  <a:gd name="connsiteX77" fmla="*/ 207643 w 3918675"/>
                  <a:gd name="connsiteY77" fmla="*/ 1299882 h 5082988"/>
                  <a:gd name="connsiteX78" fmla="*/ 315220 w 3918675"/>
                  <a:gd name="connsiteY78" fmla="*/ 1389529 h 5082988"/>
                  <a:gd name="connsiteX79" fmla="*/ 467620 w 3918675"/>
                  <a:gd name="connsiteY79" fmla="*/ 1326776 h 5082988"/>
                  <a:gd name="connsiteX80" fmla="*/ 548302 w 3918675"/>
                  <a:gd name="connsiteY80" fmla="*/ 1362635 h 5082988"/>
                  <a:gd name="connsiteX81" fmla="*/ 566231 w 3918675"/>
                  <a:gd name="connsiteY81" fmla="*/ 1281953 h 5082988"/>
                  <a:gd name="connsiteX82" fmla="*/ 485549 w 3918675"/>
                  <a:gd name="connsiteY82" fmla="*/ 1237129 h 5082988"/>
                  <a:gd name="connsiteX83" fmla="*/ 620020 w 3918675"/>
                  <a:gd name="connsiteY83" fmla="*/ 1102659 h 5082988"/>
                  <a:gd name="connsiteX84" fmla="*/ 691737 w 3918675"/>
                  <a:gd name="connsiteY84" fmla="*/ 905435 h 5082988"/>
                  <a:gd name="connsiteX85" fmla="*/ 557267 w 3918675"/>
                  <a:gd name="connsiteY85" fmla="*/ 887506 h 5082988"/>
                  <a:gd name="connsiteX86" fmla="*/ 530373 w 3918675"/>
                  <a:gd name="connsiteY86" fmla="*/ 744070 h 5082988"/>
                  <a:gd name="connsiteX87" fmla="*/ 727596 w 3918675"/>
                  <a:gd name="connsiteY87" fmla="*/ 744070 h 5082988"/>
                  <a:gd name="connsiteX88" fmla="*/ 700702 w 3918675"/>
                  <a:gd name="connsiteY88" fmla="*/ 618565 h 5082988"/>
                  <a:gd name="connsiteX89" fmla="*/ 799314 w 3918675"/>
                  <a:gd name="connsiteY89" fmla="*/ 546847 h 5082988"/>
                  <a:gd name="connsiteX90" fmla="*/ 799314 w 3918675"/>
                  <a:gd name="connsiteY90" fmla="*/ 331694 h 5082988"/>
                  <a:gd name="connsiteX91" fmla="*/ 853102 w 3918675"/>
                  <a:gd name="connsiteY91" fmla="*/ 242047 h 5082988"/>
                  <a:gd name="connsiteX92" fmla="*/ 745526 w 3918675"/>
                  <a:gd name="connsiteY92" fmla="*/ 206188 h 5082988"/>
                  <a:gd name="connsiteX93" fmla="*/ 754490 w 3918675"/>
                  <a:gd name="connsiteY93" fmla="*/ 71717 h 5082988"/>
                  <a:gd name="connsiteX94" fmla="*/ 835173 w 3918675"/>
                  <a:gd name="connsiteY94" fmla="*/ 0 h 5082988"/>
                  <a:gd name="connsiteX0" fmla="*/ 3085314 w 3918675"/>
                  <a:gd name="connsiteY0" fmla="*/ 2743200 h 5082988"/>
                  <a:gd name="connsiteX1" fmla="*/ 3148067 w 3918675"/>
                  <a:gd name="connsiteY1" fmla="*/ 2886635 h 5082988"/>
                  <a:gd name="connsiteX2" fmla="*/ 3327361 w 3918675"/>
                  <a:gd name="connsiteY2" fmla="*/ 3030070 h 5082988"/>
                  <a:gd name="connsiteX3" fmla="*/ 3264608 w 3918675"/>
                  <a:gd name="connsiteY3" fmla="*/ 3164541 h 5082988"/>
                  <a:gd name="connsiteX4" fmla="*/ 3345290 w 3918675"/>
                  <a:gd name="connsiteY4" fmla="*/ 3334870 h 5082988"/>
                  <a:gd name="connsiteX5" fmla="*/ 3443902 w 3918675"/>
                  <a:gd name="connsiteY5" fmla="*/ 3505200 h 5082988"/>
                  <a:gd name="connsiteX6" fmla="*/ 3533549 w 3918675"/>
                  <a:gd name="connsiteY6" fmla="*/ 3496235 h 5082988"/>
                  <a:gd name="connsiteX7" fmla="*/ 3910067 w 3918675"/>
                  <a:gd name="connsiteY7" fmla="*/ 4186517 h 5082988"/>
                  <a:gd name="connsiteX8" fmla="*/ 3793526 w 3918675"/>
                  <a:gd name="connsiteY8" fmla="*/ 4105835 h 5082988"/>
                  <a:gd name="connsiteX9" fmla="*/ 3748702 w 3918675"/>
                  <a:gd name="connsiteY9" fmla="*/ 4303059 h 5082988"/>
                  <a:gd name="connsiteX10" fmla="*/ 3425973 w 3918675"/>
                  <a:gd name="connsiteY10" fmla="*/ 4455459 h 5082988"/>
                  <a:gd name="connsiteX11" fmla="*/ 3515620 w 3918675"/>
                  <a:gd name="connsiteY11" fmla="*/ 4607859 h 5082988"/>
                  <a:gd name="connsiteX12" fmla="*/ 3560443 w 3918675"/>
                  <a:gd name="connsiteY12" fmla="*/ 4688541 h 5082988"/>
                  <a:gd name="connsiteX13" fmla="*/ 3506655 w 3918675"/>
                  <a:gd name="connsiteY13" fmla="*/ 4787153 h 5082988"/>
                  <a:gd name="connsiteX14" fmla="*/ 3614231 w 3918675"/>
                  <a:gd name="connsiteY14" fmla="*/ 4805082 h 5082988"/>
                  <a:gd name="connsiteX15" fmla="*/ 3578373 w 3918675"/>
                  <a:gd name="connsiteY15" fmla="*/ 4975412 h 5082988"/>
                  <a:gd name="connsiteX16" fmla="*/ 3425973 w 3918675"/>
                  <a:gd name="connsiteY16" fmla="*/ 4921623 h 5082988"/>
                  <a:gd name="connsiteX17" fmla="*/ 3425973 w 3918675"/>
                  <a:gd name="connsiteY17" fmla="*/ 4796117 h 5082988"/>
                  <a:gd name="connsiteX18" fmla="*/ 3291502 w 3918675"/>
                  <a:gd name="connsiteY18" fmla="*/ 4849906 h 5082988"/>
                  <a:gd name="connsiteX19" fmla="*/ 3210820 w 3918675"/>
                  <a:gd name="connsiteY19" fmla="*/ 4787153 h 5082988"/>
                  <a:gd name="connsiteX20" fmla="*/ 3121173 w 3918675"/>
                  <a:gd name="connsiteY20" fmla="*/ 4751294 h 5082988"/>
                  <a:gd name="connsiteX21" fmla="*/ 3121173 w 3918675"/>
                  <a:gd name="connsiteY21" fmla="*/ 4894729 h 5082988"/>
                  <a:gd name="connsiteX22" fmla="*/ 2789478 w 3918675"/>
                  <a:gd name="connsiteY22" fmla="*/ 4867835 h 5082988"/>
                  <a:gd name="connsiteX23" fmla="*/ 2762584 w 3918675"/>
                  <a:gd name="connsiteY23" fmla="*/ 4957482 h 5082988"/>
                  <a:gd name="connsiteX24" fmla="*/ 2708796 w 3918675"/>
                  <a:gd name="connsiteY24" fmla="*/ 4957482 h 5082988"/>
                  <a:gd name="connsiteX25" fmla="*/ 2699831 w 3918675"/>
                  <a:gd name="connsiteY25" fmla="*/ 5020235 h 5082988"/>
                  <a:gd name="connsiteX26" fmla="*/ 2448820 w 3918675"/>
                  <a:gd name="connsiteY26" fmla="*/ 5029200 h 5082988"/>
                  <a:gd name="connsiteX27" fmla="*/ 2403996 w 3918675"/>
                  <a:gd name="connsiteY27" fmla="*/ 4912659 h 5082988"/>
                  <a:gd name="connsiteX28" fmla="*/ 2296420 w 3918675"/>
                  <a:gd name="connsiteY28" fmla="*/ 4921623 h 5082988"/>
                  <a:gd name="connsiteX29" fmla="*/ 2179878 w 3918675"/>
                  <a:gd name="connsiteY29" fmla="*/ 4849906 h 5082988"/>
                  <a:gd name="connsiteX30" fmla="*/ 2179878 w 3918675"/>
                  <a:gd name="connsiteY30" fmla="*/ 5029200 h 5082988"/>
                  <a:gd name="connsiteX31" fmla="*/ 2072302 w 3918675"/>
                  <a:gd name="connsiteY31" fmla="*/ 5082988 h 5082988"/>
                  <a:gd name="connsiteX32" fmla="*/ 2036443 w 3918675"/>
                  <a:gd name="connsiteY32" fmla="*/ 5029200 h 5082988"/>
                  <a:gd name="connsiteX33" fmla="*/ 1991620 w 3918675"/>
                  <a:gd name="connsiteY33" fmla="*/ 5020235 h 5082988"/>
                  <a:gd name="connsiteX34" fmla="*/ 1982655 w 3918675"/>
                  <a:gd name="connsiteY34" fmla="*/ 4912659 h 5082988"/>
                  <a:gd name="connsiteX35" fmla="*/ 1910937 w 3918675"/>
                  <a:gd name="connsiteY35" fmla="*/ 4930588 h 5082988"/>
                  <a:gd name="connsiteX36" fmla="*/ 1866114 w 3918675"/>
                  <a:gd name="connsiteY36" fmla="*/ 4885765 h 5082988"/>
                  <a:gd name="connsiteX37" fmla="*/ 1794396 w 3918675"/>
                  <a:gd name="connsiteY37" fmla="*/ 4903694 h 5082988"/>
                  <a:gd name="connsiteX38" fmla="*/ 1390984 w 3918675"/>
                  <a:gd name="connsiteY38" fmla="*/ 4778188 h 5082988"/>
                  <a:gd name="connsiteX39" fmla="*/ 1265478 w 3918675"/>
                  <a:gd name="connsiteY39" fmla="*/ 4751294 h 5082988"/>
                  <a:gd name="connsiteX40" fmla="*/ 1265478 w 3918675"/>
                  <a:gd name="connsiteY40" fmla="*/ 4652682 h 5082988"/>
                  <a:gd name="connsiteX41" fmla="*/ 1113078 w 3918675"/>
                  <a:gd name="connsiteY41" fmla="*/ 4670612 h 5082988"/>
                  <a:gd name="connsiteX42" fmla="*/ 1139973 w 3918675"/>
                  <a:gd name="connsiteY42" fmla="*/ 4760259 h 5082988"/>
                  <a:gd name="connsiteX43" fmla="*/ 1157902 w 3918675"/>
                  <a:gd name="connsiteY43" fmla="*/ 4760259 h 5082988"/>
                  <a:gd name="connsiteX44" fmla="*/ 1157902 w 3918675"/>
                  <a:gd name="connsiteY44" fmla="*/ 4831976 h 5082988"/>
                  <a:gd name="connsiteX45" fmla="*/ 1041361 w 3918675"/>
                  <a:gd name="connsiteY45" fmla="*/ 4805082 h 5082988"/>
                  <a:gd name="connsiteX46" fmla="*/ 888961 w 3918675"/>
                  <a:gd name="connsiteY46" fmla="*/ 4840941 h 5082988"/>
                  <a:gd name="connsiteX47" fmla="*/ 790349 w 3918675"/>
                  <a:gd name="connsiteY47" fmla="*/ 4796117 h 5082988"/>
                  <a:gd name="connsiteX48" fmla="*/ 709667 w 3918675"/>
                  <a:gd name="connsiteY48" fmla="*/ 4823012 h 5082988"/>
                  <a:gd name="connsiteX49" fmla="*/ 646914 w 3918675"/>
                  <a:gd name="connsiteY49" fmla="*/ 4733365 h 5082988"/>
                  <a:gd name="connsiteX50" fmla="*/ 700702 w 3918675"/>
                  <a:gd name="connsiteY50" fmla="*/ 4491317 h 5082988"/>
                  <a:gd name="connsiteX51" fmla="*/ 808278 w 3918675"/>
                  <a:gd name="connsiteY51" fmla="*/ 4087906 h 5082988"/>
                  <a:gd name="connsiteX52" fmla="*/ 1104114 w 3918675"/>
                  <a:gd name="connsiteY52" fmla="*/ 3738282 h 5082988"/>
                  <a:gd name="connsiteX53" fmla="*/ 727596 w 3918675"/>
                  <a:gd name="connsiteY53" fmla="*/ 3612776 h 5082988"/>
                  <a:gd name="connsiteX54" fmla="*/ 673808 w 3918675"/>
                  <a:gd name="connsiteY54" fmla="*/ 3523129 h 5082988"/>
                  <a:gd name="connsiteX55" fmla="*/ 602090 w 3918675"/>
                  <a:gd name="connsiteY55" fmla="*/ 3594847 h 5082988"/>
                  <a:gd name="connsiteX56" fmla="*/ 449690 w 3918675"/>
                  <a:gd name="connsiteY56" fmla="*/ 3523129 h 5082988"/>
                  <a:gd name="connsiteX57" fmla="*/ 404867 w 3918675"/>
                  <a:gd name="connsiteY57" fmla="*/ 3496235 h 5082988"/>
                  <a:gd name="connsiteX58" fmla="*/ 369008 w 3918675"/>
                  <a:gd name="connsiteY58" fmla="*/ 3541059 h 5082988"/>
                  <a:gd name="connsiteX59" fmla="*/ 144890 w 3918675"/>
                  <a:gd name="connsiteY59" fmla="*/ 3209365 h 5082988"/>
                  <a:gd name="connsiteX60" fmla="*/ 234537 w 3918675"/>
                  <a:gd name="connsiteY60" fmla="*/ 3021106 h 5082988"/>
                  <a:gd name="connsiteX61" fmla="*/ 73173 w 3918675"/>
                  <a:gd name="connsiteY61" fmla="*/ 2904565 h 5082988"/>
                  <a:gd name="connsiteX62" fmla="*/ 171784 w 3918675"/>
                  <a:gd name="connsiteY62" fmla="*/ 2590800 h 5082988"/>
                  <a:gd name="connsiteX63" fmla="*/ 270396 w 3918675"/>
                  <a:gd name="connsiteY63" fmla="*/ 2528047 h 5082988"/>
                  <a:gd name="connsiteX64" fmla="*/ 216608 w 3918675"/>
                  <a:gd name="connsiteY64" fmla="*/ 2402541 h 5082988"/>
                  <a:gd name="connsiteX65" fmla="*/ 126961 w 3918675"/>
                  <a:gd name="connsiteY65" fmla="*/ 2402541 h 5082988"/>
                  <a:gd name="connsiteX66" fmla="*/ 198678 w 3918675"/>
                  <a:gd name="connsiteY66" fmla="*/ 2303929 h 5082988"/>
                  <a:gd name="connsiteX67" fmla="*/ 100067 w 3918675"/>
                  <a:gd name="connsiteY67" fmla="*/ 2277035 h 5082988"/>
                  <a:gd name="connsiteX68" fmla="*/ 73173 w 3918675"/>
                  <a:gd name="connsiteY68" fmla="*/ 2151529 h 5082988"/>
                  <a:gd name="connsiteX69" fmla="*/ 109031 w 3918675"/>
                  <a:gd name="connsiteY69" fmla="*/ 2106706 h 5082988"/>
                  <a:gd name="connsiteX70" fmla="*/ 109031 w 3918675"/>
                  <a:gd name="connsiteY70" fmla="*/ 2026023 h 5082988"/>
                  <a:gd name="connsiteX71" fmla="*/ 1455 w 3918675"/>
                  <a:gd name="connsiteY71" fmla="*/ 1954306 h 5082988"/>
                  <a:gd name="connsiteX72" fmla="*/ 198678 w 3918675"/>
                  <a:gd name="connsiteY72" fmla="*/ 1891553 h 5082988"/>
                  <a:gd name="connsiteX73" fmla="*/ 144890 w 3918675"/>
                  <a:gd name="connsiteY73" fmla="*/ 1855694 h 5082988"/>
                  <a:gd name="connsiteX74" fmla="*/ 216608 w 3918675"/>
                  <a:gd name="connsiteY74" fmla="*/ 1685365 h 5082988"/>
                  <a:gd name="connsiteX75" fmla="*/ 117996 w 3918675"/>
                  <a:gd name="connsiteY75" fmla="*/ 1362635 h 5082988"/>
                  <a:gd name="connsiteX76" fmla="*/ 207643 w 3918675"/>
                  <a:gd name="connsiteY76" fmla="*/ 1299882 h 5082988"/>
                  <a:gd name="connsiteX77" fmla="*/ 315220 w 3918675"/>
                  <a:gd name="connsiteY77" fmla="*/ 1389529 h 5082988"/>
                  <a:gd name="connsiteX78" fmla="*/ 467620 w 3918675"/>
                  <a:gd name="connsiteY78" fmla="*/ 1326776 h 5082988"/>
                  <a:gd name="connsiteX79" fmla="*/ 548302 w 3918675"/>
                  <a:gd name="connsiteY79" fmla="*/ 1362635 h 5082988"/>
                  <a:gd name="connsiteX80" fmla="*/ 566231 w 3918675"/>
                  <a:gd name="connsiteY80" fmla="*/ 1281953 h 5082988"/>
                  <a:gd name="connsiteX81" fmla="*/ 485549 w 3918675"/>
                  <a:gd name="connsiteY81" fmla="*/ 1237129 h 5082988"/>
                  <a:gd name="connsiteX82" fmla="*/ 620020 w 3918675"/>
                  <a:gd name="connsiteY82" fmla="*/ 1102659 h 5082988"/>
                  <a:gd name="connsiteX83" fmla="*/ 691737 w 3918675"/>
                  <a:gd name="connsiteY83" fmla="*/ 905435 h 5082988"/>
                  <a:gd name="connsiteX84" fmla="*/ 557267 w 3918675"/>
                  <a:gd name="connsiteY84" fmla="*/ 887506 h 5082988"/>
                  <a:gd name="connsiteX85" fmla="*/ 530373 w 3918675"/>
                  <a:gd name="connsiteY85" fmla="*/ 744070 h 5082988"/>
                  <a:gd name="connsiteX86" fmla="*/ 727596 w 3918675"/>
                  <a:gd name="connsiteY86" fmla="*/ 744070 h 5082988"/>
                  <a:gd name="connsiteX87" fmla="*/ 700702 w 3918675"/>
                  <a:gd name="connsiteY87" fmla="*/ 618565 h 5082988"/>
                  <a:gd name="connsiteX88" fmla="*/ 799314 w 3918675"/>
                  <a:gd name="connsiteY88" fmla="*/ 546847 h 5082988"/>
                  <a:gd name="connsiteX89" fmla="*/ 799314 w 3918675"/>
                  <a:gd name="connsiteY89" fmla="*/ 331694 h 5082988"/>
                  <a:gd name="connsiteX90" fmla="*/ 853102 w 3918675"/>
                  <a:gd name="connsiteY90" fmla="*/ 242047 h 5082988"/>
                  <a:gd name="connsiteX91" fmla="*/ 745526 w 3918675"/>
                  <a:gd name="connsiteY91" fmla="*/ 206188 h 5082988"/>
                  <a:gd name="connsiteX92" fmla="*/ 754490 w 3918675"/>
                  <a:gd name="connsiteY92" fmla="*/ 71717 h 5082988"/>
                  <a:gd name="connsiteX93" fmla="*/ 835173 w 3918675"/>
                  <a:gd name="connsiteY93" fmla="*/ 0 h 5082988"/>
                  <a:gd name="connsiteX0" fmla="*/ 3148067 w 3918675"/>
                  <a:gd name="connsiteY0" fmla="*/ 2886635 h 5082988"/>
                  <a:gd name="connsiteX1" fmla="*/ 3327361 w 3918675"/>
                  <a:gd name="connsiteY1" fmla="*/ 3030070 h 5082988"/>
                  <a:gd name="connsiteX2" fmla="*/ 3264608 w 3918675"/>
                  <a:gd name="connsiteY2" fmla="*/ 3164541 h 5082988"/>
                  <a:gd name="connsiteX3" fmla="*/ 3345290 w 3918675"/>
                  <a:gd name="connsiteY3" fmla="*/ 3334870 h 5082988"/>
                  <a:gd name="connsiteX4" fmla="*/ 3443902 w 3918675"/>
                  <a:gd name="connsiteY4" fmla="*/ 3505200 h 5082988"/>
                  <a:gd name="connsiteX5" fmla="*/ 3533549 w 3918675"/>
                  <a:gd name="connsiteY5" fmla="*/ 3496235 h 5082988"/>
                  <a:gd name="connsiteX6" fmla="*/ 3910067 w 3918675"/>
                  <a:gd name="connsiteY6" fmla="*/ 4186517 h 5082988"/>
                  <a:gd name="connsiteX7" fmla="*/ 3793526 w 3918675"/>
                  <a:gd name="connsiteY7" fmla="*/ 4105835 h 5082988"/>
                  <a:gd name="connsiteX8" fmla="*/ 3748702 w 3918675"/>
                  <a:gd name="connsiteY8" fmla="*/ 4303059 h 5082988"/>
                  <a:gd name="connsiteX9" fmla="*/ 3425973 w 3918675"/>
                  <a:gd name="connsiteY9" fmla="*/ 4455459 h 5082988"/>
                  <a:gd name="connsiteX10" fmla="*/ 3515620 w 3918675"/>
                  <a:gd name="connsiteY10" fmla="*/ 4607859 h 5082988"/>
                  <a:gd name="connsiteX11" fmla="*/ 3560443 w 3918675"/>
                  <a:gd name="connsiteY11" fmla="*/ 4688541 h 5082988"/>
                  <a:gd name="connsiteX12" fmla="*/ 3506655 w 3918675"/>
                  <a:gd name="connsiteY12" fmla="*/ 4787153 h 5082988"/>
                  <a:gd name="connsiteX13" fmla="*/ 3614231 w 3918675"/>
                  <a:gd name="connsiteY13" fmla="*/ 4805082 h 5082988"/>
                  <a:gd name="connsiteX14" fmla="*/ 3578373 w 3918675"/>
                  <a:gd name="connsiteY14" fmla="*/ 4975412 h 5082988"/>
                  <a:gd name="connsiteX15" fmla="*/ 3425973 w 3918675"/>
                  <a:gd name="connsiteY15" fmla="*/ 4921623 h 5082988"/>
                  <a:gd name="connsiteX16" fmla="*/ 3425973 w 3918675"/>
                  <a:gd name="connsiteY16" fmla="*/ 4796117 h 5082988"/>
                  <a:gd name="connsiteX17" fmla="*/ 3291502 w 3918675"/>
                  <a:gd name="connsiteY17" fmla="*/ 4849906 h 5082988"/>
                  <a:gd name="connsiteX18" fmla="*/ 3210820 w 3918675"/>
                  <a:gd name="connsiteY18" fmla="*/ 4787153 h 5082988"/>
                  <a:gd name="connsiteX19" fmla="*/ 3121173 w 3918675"/>
                  <a:gd name="connsiteY19" fmla="*/ 4751294 h 5082988"/>
                  <a:gd name="connsiteX20" fmla="*/ 3121173 w 3918675"/>
                  <a:gd name="connsiteY20" fmla="*/ 4894729 h 5082988"/>
                  <a:gd name="connsiteX21" fmla="*/ 2789478 w 3918675"/>
                  <a:gd name="connsiteY21" fmla="*/ 4867835 h 5082988"/>
                  <a:gd name="connsiteX22" fmla="*/ 2762584 w 3918675"/>
                  <a:gd name="connsiteY22" fmla="*/ 4957482 h 5082988"/>
                  <a:gd name="connsiteX23" fmla="*/ 2708796 w 3918675"/>
                  <a:gd name="connsiteY23" fmla="*/ 4957482 h 5082988"/>
                  <a:gd name="connsiteX24" fmla="*/ 2699831 w 3918675"/>
                  <a:gd name="connsiteY24" fmla="*/ 5020235 h 5082988"/>
                  <a:gd name="connsiteX25" fmla="*/ 2448820 w 3918675"/>
                  <a:gd name="connsiteY25" fmla="*/ 5029200 h 5082988"/>
                  <a:gd name="connsiteX26" fmla="*/ 2403996 w 3918675"/>
                  <a:gd name="connsiteY26" fmla="*/ 4912659 h 5082988"/>
                  <a:gd name="connsiteX27" fmla="*/ 2296420 w 3918675"/>
                  <a:gd name="connsiteY27" fmla="*/ 4921623 h 5082988"/>
                  <a:gd name="connsiteX28" fmla="*/ 2179878 w 3918675"/>
                  <a:gd name="connsiteY28" fmla="*/ 4849906 h 5082988"/>
                  <a:gd name="connsiteX29" fmla="*/ 2179878 w 3918675"/>
                  <a:gd name="connsiteY29" fmla="*/ 5029200 h 5082988"/>
                  <a:gd name="connsiteX30" fmla="*/ 2072302 w 3918675"/>
                  <a:gd name="connsiteY30" fmla="*/ 5082988 h 5082988"/>
                  <a:gd name="connsiteX31" fmla="*/ 2036443 w 3918675"/>
                  <a:gd name="connsiteY31" fmla="*/ 5029200 h 5082988"/>
                  <a:gd name="connsiteX32" fmla="*/ 1991620 w 3918675"/>
                  <a:gd name="connsiteY32" fmla="*/ 5020235 h 5082988"/>
                  <a:gd name="connsiteX33" fmla="*/ 1982655 w 3918675"/>
                  <a:gd name="connsiteY33" fmla="*/ 4912659 h 5082988"/>
                  <a:gd name="connsiteX34" fmla="*/ 1910937 w 3918675"/>
                  <a:gd name="connsiteY34" fmla="*/ 4930588 h 5082988"/>
                  <a:gd name="connsiteX35" fmla="*/ 1866114 w 3918675"/>
                  <a:gd name="connsiteY35" fmla="*/ 4885765 h 5082988"/>
                  <a:gd name="connsiteX36" fmla="*/ 1794396 w 3918675"/>
                  <a:gd name="connsiteY36" fmla="*/ 4903694 h 5082988"/>
                  <a:gd name="connsiteX37" fmla="*/ 1390984 w 3918675"/>
                  <a:gd name="connsiteY37" fmla="*/ 4778188 h 5082988"/>
                  <a:gd name="connsiteX38" fmla="*/ 1265478 w 3918675"/>
                  <a:gd name="connsiteY38" fmla="*/ 4751294 h 5082988"/>
                  <a:gd name="connsiteX39" fmla="*/ 1265478 w 3918675"/>
                  <a:gd name="connsiteY39" fmla="*/ 4652682 h 5082988"/>
                  <a:gd name="connsiteX40" fmla="*/ 1113078 w 3918675"/>
                  <a:gd name="connsiteY40" fmla="*/ 4670612 h 5082988"/>
                  <a:gd name="connsiteX41" fmla="*/ 1139973 w 3918675"/>
                  <a:gd name="connsiteY41" fmla="*/ 4760259 h 5082988"/>
                  <a:gd name="connsiteX42" fmla="*/ 1157902 w 3918675"/>
                  <a:gd name="connsiteY42" fmla="*/ 4760259 h 5082988"/>
                  <a:gd name="connsiteX43" fmla="*/ 1157902 w 3918675"/>
                  <a:gd name="connsiteY43" fmla="*/ 4831976 h 5082988"/>
                  <a:gd name="connsiteX44" fmla="*/ 1041361 w 3918675"/>
                  <a:gd name="connsiteY44" fmla="*/ 4805082 h 5082988"/>
                  <a:gd name="connsiteX45" fmla="*/ 888961 w 3918675"/>
                  <a:gd name="connsiteY45" fmla="*/ 4840941 h 5082988"/>
                  <a:gd name="connsiteX46" fmla="*/ 790349 w 3918675"/>
                  <a:gd name="connsiteY46" fmla="*/ 4796117 h 5082988"/>
                  <a:gd name="connsiteX47" fmla="*/ 709667 w 3918675"/>
                  <a:gd name="connsiteY47" fmla="*/ 4823012 h 5082988"/>
                  <a:gd name="connsiteX48" fmla="*/ 646914 w 3918675"/>
                  <a:gd name="connsiteY48" fmla="*/ 4733365 h 5082988"/>
                  <a:gd name="connsiteX49" fmla="*/ 700702 w 3918675"/>
                  <a:gd name="connsiteY49" fmla="*/ 4491317 h 5082988"/>
                  <a:gd name="connsiteX50" fmla="*/ 808278 w 3918675"/>
                  <a:gd name="connsiteY50" fmla="*/ 4087906 h 5082988"/>
                  <a:gd name="connsiteX51" fmla="*/ 1104114 w 3918675"/>
                  <a:gd name="connsiteY51" fmla="*/ 3738282 h 5082988"/>
                  <a:gd name="connsiteX52" fmla="*/ 727596 w 3918675"/>
                  <a:gd name="connsiteY52" fmla="*/ 3612776 h 5082988"/>
                  <a:gd name="connsiteX53" fmla="*/ 673808 w 3918675"/>
                  <a:gd name="connsiteY53" fmla="*/ 3523129 h 5082988"/>
                  <a:gd name="connsiteX54" fmla="*/ 602090 w 3918675"/>
                  <a:gd name="connsiteY54" fmla="*/ 3594847 h 5082988"/>
                  <a:gd name="connsiteX55" fmla="*/ 449690 w 3918675"/>
                  <a:gd name="connsiteY55" fmla="*/ 3523129 h 5082988"/>
                  <a:gd name="connsiteX56" fmla="*/ 404867 w 3918675"/>
                  <a:gd name="connsiteY56" fmla="*/ 3496235 h 5082988"/>
                  <a:gd name="connsiteX57" fmla="*/ 369008 w 3918675"/>
                  <a:gd name="connsiteY57" fmla="*/ 3541059 h 5082988"/>
                  <a:gd name="connsiteX58" fmla="*/ 144890 w 3918675"/>
                  <a:gd name="connsiteY58" fmla="*/ 3209365 h 5082988"/>
                  <a:gd name="connsiteX59" fmla="*/ 234537 w 3918675"/>
                  <a:gd name="connsiteY59" fmla="*/ 3021106 h 5082988"/>
                  <a:gd name="connsiteX60" fmla="*/ 73173 w 3918675"/>
                  <a:gd name="connsiteY60" fmla="*/ 2904565 h 5082988"/>
                  <a:gd name="connsiteX61" fmla="*/ 171784 w 3918675"/>
                  <a:gd name="connsiteY61" fmla="*/ 2590800 h 5082988"/>
                  <a:gd name="connsiteX62" fmla="*/ 270396 w 3918675"/>
                  <a:gd name="connsiteY62" fmla="*/ 2528047 h 5082988"/>
                  <a:gd name="connsiteX63" fmla="*/ 216608 w 3918675"/>
                  <a:gd name="connsiteY63" fmla="*/ 2402541 h 5082988"/>
                  <a:gd name="connsiteX64" fmla="*/ 126961 w 3918675"/>
                  <a:gd name="connsiteY64" fmla="*/ 2402541 h 5082988"/>
                  <a:gd name="connsiteX65" fmla="*/ 198678 w 3918675"/>
                  <a:gd name="connsiteY65" fmla="*/ 2303929 h 5082988"/>
                  <a:gd name="connsiteX66" fmla="*/ 100067 w 3918675"/>
                  <a:gd name="connsiteY66" fmla="*/ 2277035 h 5082988"/>
                  <a:gd name="connsiteX67" fmla="*/ 73173 w 3918675"/>
                  <a:gd name="connsiteY67" fmla="*/ 2151529 h 5082988"/>
                  <a:gd name="connsiteX68" fmla="*/ 109031 w 3918675"/>
                  <a:gd name="connsiteY68" fmla="*/ 2106706 h 5082988"/>
                  <a:gd name="connsiteX69" fmla="*/ 109031 w 3918675"/>
                  <a:gd name="connsiteY69" fmla="*/ 2026023 h 5082988"/>
                  <a:gd name="connsiteX70" fmla="*/ 1455 w 3918675"/>
                  <a:gd name="connsiteY70" fmla="*/ 1954306 h 5082988"/>
                  <a:gd name="connsiteX71" fmla="*/ 198678 w 3918675"/>
                  <a:gd name="connsiteY71" fmla="*/ 1891553 h 5082988"/>
                  <a:gd name="connsiteX72" fmla="*/ 144890 w 3918675"/>
                  <a:gd name="connsiteY72" fmla="*/ 1855694 h 5082988"/>
                  <a:gd name="connsiteX73" fmla="*/ 216608 w 3918675"/>
                  <a:gd name="connsiteY73" fmla="*/ 1685365 h 5082988"/>
                  <a:gd name="connsiteX74" fmla="*/ 117996 w 3918675"/>
                  <a:gd name="connsiteY74" fmla="*/ 1362635 h 5082988"/>
                  <a:gd name="connsiteX75" fmla="*/ 207643 w 3918675"/>
                  <a:gd name="connsiteY75" fmla="*/ 1299882 h 5082988"/>
                  <a:gd name="connsiteX76" fmla="*/ 315220 w 3918675"/>
                  <a:gd name="connsiteY76" fmla="*/ 1389529 h 5082988"/>
                  <a:gd name="connsiteX77" fmla="*/ 467620 w 3918675"/>
                  <a:gd name="connsiteY77" fmla="*/ 1326776 h 5082988"/>
                  <a:gd name="connsiteX78" fmla="*/ 548302 w 3918675"/>
                  <a:gd name="connsiteY78" fmla="*/ 1362635 h 5082988"/>
                  <a:gd name="connsiteX79" fmla="*/ 566231 w 3918675"/>
                  <a:gd name="connsiteY79" fmla="*/ 1281953 h 5082988"/>
                  <a:gd name="connsiteX80" fmla="*/ 485549 w 3918675"/>
                  <a:gd name="connsiteY80" fmla="*/ 1237129 h 5082988"/>
                  <a:gd name="connsiteX81" fmla="*/ 620020 w 3918675"/>
                  <a:gd name="connsiteY81" fmla="*/ 1102659 h 5082988"/>
                  <a:gd name="connsiteX82" fmla="*/ 691737 w 3918675"/>
                  <a:gd name="connsiteY82" fmla="*/ 905435 h 5082988"/>
                  <a:gd name="connsiteX83" fmla="*/ 557267 w 3918675"/>
                  <a:gd name="connsiteY83" fmla="*/ 887506 h 5082988"/>
                  <a:gd name="connsiteX84" fmla="*/ 530373 w 3918675"/>
                  <a:gd name="connsiteY84" fmla="*/ 744070 h 5082988"/>
                  <a:gd name="connsiteX85" fmla="*/ 727596 w 3918675"/>
                  <a:gd name="connsiteY85" fmla="*/ 744070 h 5082988"/>
                  <a:gd name="connsiteX86" fmla="*/ 700702 w 3918675"/>
                  <a:gd name="connsiteY86" fmla="*/ 618565 h 5082988"/>
                  <a:gd name="connsiteX87" fmla="*/ 799314 w 3918675"/>
                  <a:gd name="connsiteY87" fmla="*/ 546847 h 5082988"/>
                  <a:gd name="connsiteX88" fmla="*/ 799314 w 3918675"/>
                  <a:gd name="connsiteY88" fmla="*/ 331694 h 5082988"/>
                  <a:gd name="connsiteX89" fmla="*/ 853102 w 3918675"/>
                  <a:gd name="connsiteY89" fmla="*/ 242047 h 5082988"/>
                  <a:gd name="connsiteX90" fmla="*/ 745526 w 3918675"/>
                  <a:gd name="connsiteY90" fmla="*/ 206188 h 5082988"/>
                  <a:gd name="connsiteX91" fmla="*/ 754490 w 3918675"/>
                  <a:gd name="connsiteY91" fmla="*/ 71717 h 5082988"/>
                  <a:gd name="connsiteX92" fmla="*/ 835173 w 3918675"/>
                  <a:gd name="connsiteY92" fmla="*/ 0 h 5082988"/>
                  <a:gd name="connsiteX0" fmla="*/ 3327361 w 3918675"/>
                  <a:gd name="connsiteY0" fmla="*/ 3030070 h 5082988"/>
                  <a:gd name="connsiteX1" fmla="*/ 3264608 w 3918675"/>
                  <a:gd name="connsiteY1" fmla="*/ 3164541 h 5082988"/>
                  <a:gd name="connsiteX2" fmla="*/ 3345290 w 3918675"/>
                  <a:gd name="connsiteY2" fmla="*/ 3334870 h 5082988"/>
                  <a:gd name="connsiteX3" fmla="*/ 3443902 w 3918675"/>
                  <a:gd name="connsiteY3" fmla="*/ 3505200 h 5082988"/>
                  <a:gd name="connsiteX4" fmla="*/ 3533549 w 3918675"/>
                  <a:gd name="connsiteY4" fmla="*/ 3496235 h 5082988"/>
                  <a:gd name="connsiteX5" fmla="*/ 3910067 w 3918675"/>
                  <a:gd name="connsiteY5" fmla="*/ 4186517 h 5082988"/>
                  <a:gd name="connsiteX6" fmla="*/ 3793526 w 3918675"/>
                  <a:gd name="connsiteY6" fmla="*/ 4105835 h 5082988"/>
                  <a:gd name="connsiteX7" fmla="*/ 3748702 w 3918675"/>
                  <a:gd name="connsiteY7" fmla="*/ 4303059 h 5082988"/>
                  <a:gd name="connsiteX8" fmla="*/ 3425973 w 3918675"/>
                  <a:gd name="connsiteY8" fmla="*/ 4455459 h 5082988"/>
                  <a:gd name="connsiteX9" fmla="*/ 3515620 w 3918675"/>
                  <a:gd name="connsiteY9" fmla="*/ 4607859 h 5082988"/>
                  <a:gd name="connsiteX10" fmla="*/ 3560443 w 3918675"/>
                  <a:gd name="connsiteY10" fmla="*/ 4688541 h 5082988"/>
                  <a:gd name="connsiteX11" fmla="*/ 3506655 w 3918675"/>
                  <a:gd name="connsiteY11" fmla="*/ 4787153 h 5082988"/>
                  <a:gd name="connsiteX12" fmla="*/ 3614231 w 3918675"/>
                  <a:gd name="connsiteY12" fmla="*/ 4805082 h 5082988"/>
                  <a:gd name="connsiteX13" fmla="*/ 3578373 w 3918675"/>
                  <a:gd name="connsiteY13" fmla="*/ 4975412 h 5082988"/>
                  <a:gd name="connsiteX14" fmla="*/ 3425973 w 3918675"/>
                  <a:gd name="connsiteY14" fmla="*/ 4921623 h 5082988"/>
                  <a:gd name="connsiteX15" fmla="*/ 3425973 w 3918675"/>
                  <a:gd name="connsiteY15" fmla="*/ 4796117 h 5082988"/>
                  <a:gd name="connsiteX16" fmla="*/ 3291502 w 3918675"/>
                  <a:gd name="connsiteY16" fmla="*/ 4849906 h 5082988"/>
                  <a:gd name="connsiteX17" fmla="*/ 3210820 w 3918675"/>
                  <a:gd name="connsiteY17" fmla="*/ 4787153 h 5082988"/>
                  <a:gd name="connsiteX18" fmla="*/ 3121173 w 3918675"/>
                  <a:gd name="connsiteY18" fmla="*/ 4751294 h 5082988"/>
                  <a:gd name="connsiteX19" fmla="*/ 3121173 w 3918675"/>
                  <a:gd name="connsiteY19" fmla="*/ 4894729 h 5082988"/>
                  <a:gd name="connsiteX20" fmla="*/ 2789478 w 3918675"/>
                  <a:gd name="connsiteY20" fmla="*/ 4867835 h 5082988"/>
                  <a:gd name="connsiteX21" fmla="*/ 2762584 w 3918675"/>
                  <a:gd name="connsiteY21" fmla="*/ 4957482 h 5082988"/>
                  <a:gd name="connsiteX22" fmla="*/ 2708796 w 3918675"/>
                  <a:gd name="connsiteY22" fmla="*/ 4957482 h 5082988"/>
                  <a:gd name="connsiteX23" fmla="*/ 2699831 w 3918675"/>
                  <a:gd name="connsiteY23" fmla="*/ 5020235 h 5082988"/>
                  <a:gd name="connsiteX24" fmla="*/ 2448820 w 3918675"/>
                  <a:gd name="connsiteY24" fmla="*/ 5029200 h 5082988"/>
                  <a:gd name="connsiteX25" fmla="*/ 2403996 w 3918675"/>
                  <a:gd name="connsiteY25" fmla="*/ 4912659 h 5082988"/>
                  <a:gd name="connsiteX26" fmla="*/ 2296420 w 3918675"/>
                  <a:gd name="connsiteY26" fmla="*/ 4921623 h 5082988"/>
                  <a:gd name="connsiteX27" fmla="*/ 2179878 w 3918675"/>
                  <a:gd name="connsiteY27" fmla="*/ 4849906 h 5082988"/>
                  <a:gd name="connsiteX28" fmla="*/ 2179878 w 3918675"/>
                  <a:gd name="connsiteY28" fmla="*/ 5029200 h 5082988"/>
                  <a:gd name="connsiteX29" fmla="*/ 2072302 w 3918675"/>
                  <a:gd name="connsiteY29" fmla="*/ 5082988 h 5082988"/>
                  <a:gd name="connsiteX30" fmla="*/ 2036443 w 3918675"/>
                  <a:gd name="connsiteY30" fmla="*/ 5029200 h 5082988"/>
                  <a:gd name="connsiteX31" fmla="*/ 1991620 w 3918675"/>
                  <a:gd name="connsiteY31" fmla="*/ 5020235 h 5082988"/>
                  <a:gd name="connsiteX32" fmla="*/ 1982655 w 3918675"/>
                  <a:gd name="connsiteY32" fmla="*/ 4912659 h 5082988"/>
                  <a:gd name="connsiteX33" fmla="*/ 1910937 w 3918675"/>
                  <a:gd name="connsiteY33" fmla="*/ 4930588 h 5082988"/>
                  <a:gd name="connsiteX34" fmla="*/ 1866114 w 3918675"/>
                  <a:gd name="connsiteY34" fmla="*/ 4885765 h 5082988"/>
                  <a:gd name="connsiteX35" fmla="*/ 1794396 w 3918675"/>
                  <a:gd name="connsiteY35" fmla="*/ 4903694 h 5082988"/>
                  <a:gd name="connsiteX36" fmla="*/ 1390984 w 3918675"/>
                  <a:gd name="connsiteY36" fmla="*/ 4778188 h 5082988"/>
                  <a:gd name="connsiteX37" fmla="*/ 1265478 w 3918675"/>
                  <a:gd name="connsiteY37" fmla="*/ 4751294 h 5082988"/>
                  <a:gd name="connsiteX38" fmla="*/ 1265478 w 3918675"/>
                  <a:gd name="connsiteY38" fmla="*/ 4652682 h 5082988"/>
                  <a:gd name="connsiteX39" fmla="*/ 1113078 w 3918675"/>
                  <a:gd name="connsiteY39" fmla="*/ 4670612 h 5082988"/>
                  <a:gd name="connsiteX40" fmla="*/ 1139973 w 3918675"/>
                  <a:gd name="connsiteY40" fmla="*/ 4760259 h 5082988"/>
                  <a:gd name="connsiteX41" fmla="*/ 1157902 w 3918675"/>
                  <a:gd name="connsiteY41" fmla="*/ 4760259 h 5082988"/>
                  <a:gd name="connsiteX42" fmla="*/ 1157902 w 3918675"/>
                  <a:gd name="connsiteY42" fmla="*/ 4831976 h 5082988"/>
                  <a:gd name="connsiteX43" fmla="*/ 1041361 w 3918675"/>
                  <a:gd name="connsiteY43" fmla="*/ 4805082 h 5082988"/>
                  <a:gd name="connsiteX44" fmla="*/ 888961 w 3918675"/>
                  <a:gd name="connsiteY44" fmla="*/ 4840941 h 5082988"/>
                  <a:gd name="connsiteX45" fmla="*/ 790349 w 3918675"/>
                  <a:gd name="connsiteY45" fmla="*/ 4796117 h 5082988"/>
                  <a:gd name="connsiteX46" fmla="*/ 709667 w 3918675"/>
                  <a:gd name="connsiteY46" fmla="*/ 4823012 h 5082988"/>
                  <a:gd name="connsiteX47" fmla="*/ 646914 w 3918675"/>
                  <a:gd name="connsiteY47" fmla="*/ 4733365 h 5082988"/>
                  <a:gd name="connsiteX48" fmla="*/ 700702 w 3918675"/>
                  <a:gd name="connsiteY48" fmla="*/ 4491317 h 5082988"/>
                  <a:gd name="connsiteX49" fmla="*/ 808278 w 3918675"/>
                  <a:gd name="connsiteY49" fmla="*/ 4087906 h 5082988"/>
                  <a:gd name="connsiteX50" fmla="*/ 1104114 w 3918675"/>
                  <a:gd name="connsiteY50" fmla="*/ 3738282 h 5082988"/>
                  <a:gd name="connsiteX51" fmla="*/ 727596 w 3918675"/>
                  <a:gd name="connsiteY51" fmla="*/ 3612776 h 5082988"/>
                  <a:gd name="connsiteX52" fmla="*/ 673808 w 3918675"/>
                  <a:gd name="connsiteY52" fmla="*/ 3523129 h 5082988"/>
                  <a:gd name="connsiteX53" fmla="*/ 602090 w 3918675"/>
                  <a:gd name="connsiteY53" fmla="*/ 3594847 h 5082988"/>
                  <a:gd name="connsiteX54" fmla="*/ 449690 w 3918675"/>
                  <a:gd name="connsiteY54" fmla="*/ 3523129 h 5082988"/>
                  <a:gd name="connsiteX55" fmla="*/ 404867 w 3918675"/>
                  <a:gd name="connsiteY55" fmla="*/ 3496235 h 5082988"/>
                  <a:gd name="connsiteX56" fmla="*/ 369008 w 3918675"/>
                  <a:gd name="connsiteY56" fmla="*/ 3541059 h 5082988"/>
                  <a:gd name="connsiteX57" fmla="*/ 144890 w 3918675"/>
                  <a:gd name="connsiteY57" fmla="*/ 3209365 h 5082988"/>
                  <a:gd name="connsiteX58" fmla="*/ 234537 w 3918675"/>
                  <a:gd name="connsiteY58" fmla="*/ 3021106 h 5082988"/>
                  <a:gd name="connsiteX59" fmla="*/ 73173 w 3918675"/>
                  <a:gd name="connsiteY59" fmla="*/ 2904565 h 5082988"/>
                  <a:gd name="connsiteX60" fmla="*/ 171784 w 3918675"/>
                  <a:gd name="connsiteY60" fmla="*/ 2590800 h 5082988"/>
                  <a:gd name="connsiteX61" fmla="*/ 270396 w 3918675"/>
                  <a:gd name="connsiteY61" fmla="*/ 2528047 h 5082988"/>
                  <a:gd name="connsiteX62" fmla="*/ 216608 w 3918675"/>
                  <a:gd name="connsiteY62" fmla="*/ 2402541 h 5082988"/>
                  <a:gd name="connsiteX63" fmla="*/ 126961 w 3918675"/>
                  <a:gd name="connsiteY63" fmla="*/ 2402541 h 5082988"/>
                  <a:gd name="connsiteX64" fmla="*/ 198678 w 3918675"/>
                  <a:gd name="connsiteY64" fmla="*/ 2303929 h 5082988"/>
                  <a:gd name="connsiteX65" fmla="*/ 100067 w 3918675"/>
                  <a:gd name="connsiteY65" fmla="*/ 2277035 h 5082988"/>
                  <a:gd name="connsiteX66" fmla="*/ 73173 w 3918675"/>
                  <a:gd name="connsiteY66" fmla="*/ 2151529 h 5082988"/>
                  <a:gd name="connsiteX67" fmla="*/ 109031 w 3918675"/>
                  <a:gd name="connsiteY67" fmla="*/ 2106706 h 5082988"/>
                  <a:gd name="connsiteX68" fmla="*/ 109031 w 3918675"/>
                  <a:gd name="connsiteY68" fmla="*/ 2026023 h 5082988"/>
                  <a:gd name="connsiteX69" fmla="*/ 1455 w 3918675"/>
                  <a:gd name="connsiteY69" fmla="*/ 1954306 h 5082988"/>
                  <a:gd name="connsiteX70" fmla="*/ 198678 w 3918675"/>
                  <a:gd name="connsiteY70" fmla="*/ 1891553 h 5082988"/>
                  <a:gd name="connsiteX71" fmla="*/ 144890 w 3918675"/>
                  <a:gd name="connsiteY71" fmla="*/ 1855694 h 5082988"/>
                  <a:gd name="connsiteX72" fmla="*/ 216608 w 3918675"/>
                  <a:gd name="connsiteY72" fmla="*/ 1685365 h 5082988"/>
                  <a:gd name="connsiteX73" fmla="*/ 117996 w 3918675"/>
                  <a:gd name="connsiteY73" fmla="*/ 1362635 h 5082988"/>
                  <a:gd name="connsiteX74" fmla="*/ 207643 w 3918675"/>
                  <a:gd name="connsiteY74" fmla="*/ 1299882 h 5082988"/>
                  <a:gd name="connsiteX75" fmla="*/ 315220 w 3918675"/>
                  <a:gd name="connsiteY75" fmla="*/ 1389529 h 5082988"/>
                  <a:gd name="connsiteX76" fmla="*/ 467620 w 3918675"/>
                  <a:gd name="connsiteY76" fmla="*/ 1326776 h 5082988"/>
                  <a:gd name="connsiteX77" fmla="*/ 548302 w 3918675"/>
                  <a:gd name="connsiteY77" fmla="*/ 1362635 h 5082988"/>
                  <a:gd name="connsiteX78" fmla="*/ 566231 w 3918675"/>
                  <a:gd name="connsiteY78" fmla="*/ 1281953 h 5082988"/>
                  <a:gd name="connsiteX79" fmla="*/ 485549 w 3918675"/>
                  <a:gd name="connsiteY79" fmla="*/ 1237129 h 5082988"/>
                  <a:gd name="connsiteX80" fmla="*/ 620020 w 3918675"/>
                  <a:gd name="connsiteY80" fmla="*/ 1102659 h 5082988"/>
                  <a:gd name="connsiteX81" fmla="*/ 691737 w 3918675"/>
                  <a:gd name="connsiteY81" fmla="*/ 905435 h 5082988"/>
                  <a:gd name="connsiteX82" fmla="*/ 557267 w 3918675"/>
                  <a:gd name="connsiteY82" fmla="*/ 887506 h 5082988"/>
                  <a:gd name="connsiteX83" fmla="*/ 530373 w 3918675"/>
                  <a:gd name="connsiteY83" fmla="*/ 744070 h 5082988"/>
                  <a:gd name="connsiteX84" fmla="*/ 727596 w 3918675"/>
                  <a:gd name="connsiteY84" fmla="*/ 744070 h 5082988"/>
                  <a:gd name="connsiteX85" fmla="*/ 700702 w 3918675"/>
                  <a:gd name="connsiteY85" fmla="*/ 618565 h 5082988"/>
                  <a:gd name="connsiteX86" fmla="*/ 799314 w 3918675"/>
                  <a:gd name="connsiteY86" fmla="*/ 546847 h 5082988"/>
                  <a:gd name="connsiteX87" fmla="*/ 799314 w 3918675"/>
                  <a:gd name="connsiteY87" fmla="*/ 331694 h 5082988"/>
                  <a:gd name="connsiteX88" fmla="*/ 853102 w 3918675"/>
                  <a:gd name="connsiteY88" fmla="*/ 242047 h 5082988"/>
                  <a:gd name="connsiteX89" fmla="*/ 745526 w 3918675"/>
                  <a:gd name="connsiteY89" fmla="*/ 206188 h 5082988"/>
                  <a:gd name="connsiteX90" fmla="*/ 754490 w 3918675"/>
                  <a:gd name="connsiteY90" fmla="*/ 71717 h 5082988"/>
                  <a:gd name="connsiteX91" fmla="*/ 835173 w 3918675"/>
                  <a:gd name="connsiteY91" fmla="*/ 0 h 5082988"/>
                  <a:gd name="connsiteX0" fmla="*/ 3264608 w 3918675"/>
                  <a:gd name="connsiteY0" fmla="*/ 3164541 h 5082988"/>
                  <a:gd name="connsiteX1" fmla="*/ 3345290 w 3918675"/>
                  <a:gd name="connsiteY1" fmla="*/ 3334870 h 5082988"/>
                  <a:gd name="connsiteX2" fmla="*/ 3443902 w 3918675"/>
                  <a:gd name="connsiteY2" fmla="*/ 3505200 h 5082988"/>
                  <a:gd name="connsiteX3" fmla="*/ 3533549 w 3918675"/>
                  <a:gd name="connsiteY3" fmla="*/ 3496235 h 5082988"/>
                  <a:gd name="connsiteX4" fmla="*/ 3910067 w 3918675"/>
                  <a:gd name="connsiteY4" fmla="*/ 4186517 h 5082988"/>
                  <a:gd name="connsiteX5" fmla="*/ 3793526 w 3918675"/>
                  <a:gd name="connsiteY5" fmla="*/ 4105835 h 5082988"/>
                  <a:gd name="connsiteX6" fmla="*/ 3748702 w 3918675"/>
                  <a:gd name="connsiteY6" fmla="*/ 4303059 h 5082988"/>
                  <a:gd name="connsiteX7" fmla="*/ 3425973 w 3918675"/>
                  <a:gd name="connsiteY7" fmla="*/ 4455459 h 5082988"/>
                  <a:gd name="connsiteX8" fmla="*/ 3515620 w 3918675"/>
                  <a:gd name="connsiteY8" fmla="*/ 4607859 h 5082988"/>
                  <a:gd name="connsiteX9" fmla="*/ 3560443 w 3918675"/>
                  <a:gd name="connsiteY9" fmla="*/ 4688541 h 5082988"/>
                  <a:gd name="connsiteX10" fmla="*/ 3506655 w 3918675"/>
                  <a:gd name="connsiteY10" fmla="*/ 4787153 h 5082988"/>
                  <a:gd name="connsiteX11" fmla="*/ 3614231 w 3918675"/>
                  <a:gd name="connsiteY11" fmla="*/ 4805082 h 5082988"/>
                  <a:gd name="connsiteX12" fmla="*/ 3578373 w 3918675"/>
                  <a:gd name="connsiteY12" fmla="*/ 4975412 h 5082988"/>
                  <a:gd name="connsiteX13" fmla="*/ 3425973 w 3918675"/>
                  <a:gd name="connsiteY13" fmla="*/ 4921623 h 5082988"/>
                  <a:gd name="connsiteX14" fmla="*/ 3425973 w 3918675"/>
                  <a:gd name="connsiteY14" fmla="*/ 4796117 h 5082988"/>
                  <a:gd name="connsiteX15" fmla="*/ 3291502 w 3918675"/>
                  <a:gd name="connsiteY15" fmla="*/ 4849906 h 5082988"/>
                  <a:gd name="connsiteX16" fmla="*/ 3210820 w 3918675"/>
                  <a:gd name="connsiteY16" fmla="*/ 4787153 h 5082988"/>
                  <a:gd name="connsiteX17" fmla="*/ 3121173 w 3918675"/>
                  <a:gd name="connsiteY17" fmla="*/ 4751294 h 5082988"/>
                  <a:gd name="connsiteX18" fmla="*/ 3121173 w 3918675"/>
                  <a:gd name="connsiteY18" fmla="*/ 4894729 h 5082988"/>
                  <a:gd name="connsiteX19" fmla="*/ 2789478 w 3918675"/>
                  <a:gd name="connsiteY19" fmla="*/ 4867835 h 5082988"/>
                  <a:gd name="connsiteX20" fmla="*/ 2762584 w 3918675"/>
                  <a:gd name="connsiteY20" fmla="*/ 4957482 h 5082988"/>
                  <a:gd name="connsiteX21" fmla="*/ 2708796 w 3918675"/>
                  <a:gd name="connsiteY21" fmla="*/ 4957482 h 5082988"/>
                  <a:gd name="connsiteX22" fmla="*/ 2699831 w 3918675"/>
                  <a:gd name="connsiteY22" fmla="*/ 5020235 h 5082988"/>
                  <a:gd name="connsiteX23" fmla="*/ 2448820 w 3918675"/>
                  <a:gd name="connsiteY23" fmla="*/ 5029200 h 5082988"/>
                  <a:gd name="connsiteX24" fmla="*/ 2403996 w 3918675"/>
                  <a:gd name="connsiteY24" fmla="*/ 4912659 h 5082988"/>
                  <a:gd name="connsiteX25" fmla="*/ 2296420 w 3918675"/>
                  <a:gd name="connsiteY25" fmla="*/ 4921623 h 5082988"/>
                  <a:gd name="connsiteX26" fmla="*/ 2179878 w 3918675"/>
                  <a:gd name="connsiteY26" fmla="*/ 4849906 h 5082988"/>
                  <a:gd name="connsiteX27" fmla="*/ 2179878 w 3918675"/>
                  <a:gd name="connsiteY27" fmla="*/ 5029200 h 5082988"/>
                  <a:gd name="connsiteX28" fmla="*/ 2072302 w 3918675"/>
                  <a:gd name="connsiteY28" fmla="*/ 5082988 h 5082988"/>
                  <a:gd name="connsiteX29" fmla="*/ 2036443 w 3918675"/>
                  <a:gd name="connsiteY29" fmla="*/ 5029200 h 5082988"/>
                  <a:gd name="connsiteX30" fmla="*/ 1991620 w 3918675"/>
                  <a:gd name="connsiteY30" fmla="*/ 5020235 h 5082988"/>
                  <a:gd name="connsiteX31" fmla="*/ 1982655 w 3918675"/>
                  <a:gd name="connsiteY31" fmla="*/ 4912659 h 5082988"/>
                  <a:gd name="connsiteX32" fmla="*/ 1910937 w 3918675"/>
                  <a:gd name="connsiteY32" fmla="*/ 4930588 h 5082988"/>
                  <a:gd name="connsiteX33" fmla="*/ 1866114 w 3918675"/>
                  <a:gd name="connsiteY33" fmla="*/ 4885765 h 5082988"/>
                  <a:gd name="connsiteX34" fmla="*/ 1794396 w 3918675"/>
                  <a:gd name="connsiteY34" fmla="*/ 4903694 h 5082988"/>
                  <a:gd name="connsiteX35" fmla="*/ 1390984 w 3918675"/>
                  <a:gd name="connsiteY35" fmla="*/ 4778188 h 5082988"/>
                  <a:gd name="connsiteX36" fmla="*/ 1265478 w 3918675"/>
                  <a:gd name="connsiteY36" fmla="*/ 4751294 h 5082988"/>
                  <a:gd name="connsiteX37" fmla="*/ 1265478 w 3918675"/>
                  <a:gd name="connsiteY37" fmla="*/ 4652682 h 5082988"/>
                  <a:gd name="connsiteX38" fmla="*/ 1113078 w 3918675"/>
                  <a:gd name="connsiteY38" fmla="*/ 4670612 h 5082988"/>
                  <a:gd name="connsiteX39" fmla="*/ 1139973 w 3918675"/>
                  <a:gd name="connsiteY39" fmla="*/ 4760259 h 5082988"/>
                  <a:gd name="connsiteX40" fmla="*/ 1157902 w 3918675"/>
                  <a:gd name="connsiteY40" fmla="*/ 4760259 h 5082988"/>
                  <a:gd name="connsiteX41" fmla="*/ 1157902 w 3918675"/>
                  <a:gd name="connsiteY41" fmla="*/ 4831976 h 5082988"/>
                  <a:gd name="connsiteX42" fmla="*/ 1041361 w 3918675"/>
                  <a:gd name="connsiteY42" fmla="*/ 4805082 h 5082988"/>
                  <a:gd name="connsiteX43" fmla="*/ 888961 w 3918675"/>
                  <a:gd name="connsiteY43" fmla="*/ 4840941 h 5082988"/>
                  <a:gd name="connsiteX44" fmla="*/ 790349 w 3918675"/>
                  <a:gd name="connsiteY44" fmla="*/ 4796117 h 5082988"/>
                  <a:gd name="connsiteX45" fmla="*/ 709667 w 3918675"/>
                  <a:gd name="connsiteY45" fmla="*/ 4823012 h 5082988"/>
                  <a:gd name="connsiteX46" fmla="*/ 646914 w 3918675"/>
                  <a:gd name="connsiteY46" fmla="*/ 4733365 h 5082988"/>
                  <a:gd name="connsiteX47" fmla="*/ 700702 w 3918675"/>
                  <a:gd name="connsiteY47" fmla="*/ 4491317 h 5082988"/>
                  <a:gd name="connsiteX48" fmla="*/ 808278 w 3918675"/>
                  <a:gd name="connsiteY48" fmla="*/ 4087906 h 5082988"/>
                  <a:gd name="connsiteX49" fmla="*/ 1104114 w 3918675"/>
                  <a:gd name="connsiteY49" fmla="*/ 3738282 h 5082988"/>
                  <a:gd name="connsiteX50" fmla="*/ 727596 w 3918675"/>
                  <a:gd name="connsiteY50" fmla="*/ 3612776 h 5082988"/>
                  <a:gd name="connsiteX51" fmla="*/ 673808 w 3918675"/>
                  <a:gd name="connsiteY51" fmla="*/ 3523129 h 5082988"/>
                  <a:gd name="connsiteX52" fmla="*/ 602090 w 3918675"/>
                  <a:gd name="connsiteY52" fmla="*/ 3594847 h 5082988"/>
                  <a:gd name="connsiteX53" fmla="*/ 449690 w 3918675"/>
                  <a:gd name="connsiteY53" fmla="*/ 3523129 h 5082988"/>
                  <a:gd name="connsiteX54" fmla="*/ 404867 w 3918675"/>
                  <a:gd name="connsiteY54" fmla="*/ 3496235 h 5082988"/>
                  <a:gd name="connsiteX55" fmla="*/ 369008 w 3918675"/>
                  <a:gd name="connsiteY55" fmla="*/ 3541059 h 5082988"/>
                  <a:gd name="connsiteX56" fmla="*/ 144890 w 3918675"/>
                  <a:gd name="connsiteY56" fmla="*/ 3209365 h 5082988"/>
                  <a:gd name="connsiteX57" fmla="*/ 234537 w 3918675"/>
                  <a:gd name="connsiteY57" fmla="*/ 3021106 h 5082988"/>
                  <a:gd name="connsiteX58" fmla="*/ 73173 w 3918675"/>
                  <a:gd name="connsiteY58" fmla="*/ 2904565 h 5082988"/>
                  <a:gd name="connsiteX59" fmla="*/ 171784 w 3918675"/>
                  <a:gd name="connsiteY59" fmla="*/ 2590800 h 5082988"/>
                  <a:gd name="connsiteX60" fmla="*/ 270396 w 3918675"/>
                  <a:gd name="connsiteY60" fmla="*/ 2528047 h 5082988"/>
                  <a:gd name="connsiteX61" fmla="*/ 216608 w 3918675"/>
                  <a:gd name="connsiteY61" fmla="*/ 2402541 h 5082988"/>
                  <a:gd name="connsiteX62" fmla="*/ 126961 w 3918675"/>
                  <a:gd name="connsiteY62" fmla="*/ 2402541 h 5082988"/>
                  <a:gd name="connsiteX63" fmla="*/ 198678 w 3918675"/>
                  <a:gd name="connsiteY63" fmla="*/ 2303929 h 5082988"/>
                  <a:gd name="connsiteX64" fmla="*/ 100067 w 3918675"/>
                  <a:gd name="connsiteY64" fmla="*/ 2277035 h 5082988"/>
                  <a:gd name="connsiteX65" fmla="*/ 73173 w 3918675"/>
                  <a:gd name="connsiteY65" fmla="*/ 2151529 h 5082988"/>
                  <a:gd name="connsiteX66" fmla="*/ 109031 w 3918675"/>
                  <a:gd name="connsiteY66" fmla="*/ 2106706 h 5082988"/>
                  <a:gd name="connsiteX67" fmla="*/ 109031 w 3918675"/>
                  <a:gd name="connsiteY67" fmla="*/ 2026023 h 5082988"/>
                  <a:gd name="connsiteX68" fmla="*/ 1455 w 3918675"/>
                  <a:gd name="connsiteY68" fmla="*/ 1954306 h 5082988"/>
                  <a:gd name="connsiteX69" fmla="*/ 198678 w 3918675"/>
                  <a:gd name="connsiteY69" fmla="*/ 1891553 h 5082988"/>
                  <a:gd name="connsiteX70" fmla="*/ 144890 w 3918675"/>
                  <a:gd name="connsiteY70" fmla="*/ 1855694 h 5082988"/>
                  <a:gd name="connsiteX71" fmla="*/ 216608 w 3918675"/>
                  <a:gd name="connsiteY71" fmla="*/ 1685365 h 5082988"/>
                  <a:gd name="connsiteX72" fmla="*/ 117996 w 3918675"/>
                  <a:gd name="connsiteY72" fmla="*/ 1362635 h 5082988"/>
                  <a:gd name="connsiteX73" fmla="*/ 207643 w 3918675"/>
                  <a:gd name="connsiteY73" fmla="*/ 1299882 h 5082988"/>
                  <a:gd name="connsiteX74" fmla="*/ 315220 w 3918675"/>
                  <a:gd name="connsiteY74" fmla="*/ 1389529 h 5082988"/>
                  <a:gd name="connsiteX75" fmla="*/ 467620 w 3918675"/>
                  <a:gd name="connsiteY75" fmla="*/ 1326776 h 5082988"/>
                  <a:gd name="connsiteX76" fmla="*/ 548302 w 3918675"/>
                  <a:gd name="connsiteY76" fmla="*/ 1362635 h 5082988"/>
                  <a:gd name="connsiteX77" fmla="*/ 566231 w 3918675"/>
                  <a:gd name="connsiteY77" fmla="*/ 1281953 h 5082988"/>
                  <a:gd name="connsiteX78" fmla="*/ 485549 w 3918675"/>
                  <a:gd name="connsiteY78" fmla="*/ 1237129 h 5082988"/>
                  <a:gd name="connsiteX79" fmla="*/ 620020 w 3918675"/>
                  <a:gd name="connsiteY79" fmla="*/ 1102659 h 5082988"/>
                  <a:gd name="connsiteX80" fmla="*/ 691737 w 3918675"/>
                  <a:gd name="connsiteY80" fmla="*/ 905435 h 5082988"/>
                  <a:gd name="connsiteX81" fmla="*/ 557267 w 3918675"/>
                  <a:gd name="connsiteY81" fmla="*/ 887506 h 5082988"/>
                  <a:gd name="connsiteX82" fmla="*/ 530373 w 3918675"/>
                  <a:gd name="connsiteY82" fmla="*/ 744070 h 5082988"/>
                  <a:gd name="connsiteX83" fmla="*/ 727596 w 3918675"/>
                  <a:gd name="connsiteY83" fmla="*/ 744070 h 5082988"/>
                  <a:gd name="connsiteX84" fmla="*/ 700702 w 3918675"/>
                  <a:gd name="connsiteY84" fmla="*/ 618565 h 5082988"/>
                  <a:gd name="connsiteX85" fmla="*/ 799314 w 3918675"/>
                  <a:gd name="connsiteY85" fmla="*/ 546847 h 5082988"/>
                  <a:gd name="connsiteX86" fmla="*/ 799314 w 3918675"/>
                  <a:gd name="connsiteY86" fmla="*/ 331694 h 5082988"/>
                  <a:gd name="connsiteX87" fmla="*/ 853102 w 3918675"/>
                  <a:gd name="connsiteY87" fmla="*/ 242047 h 5082988"/>
                  <a:gd name="connsiteX88" fmla="*/ 745526 w 3918675"/>
                  <a:gd name="connsiteY88" fmla="*/ 206188 h 5082988"/>
                  <a:gd name="connsiteX89" fmla="*/ 754490 w 3918675"/>
                  <a:gd name="connsiteY89" fmla="*/ 71717 h 5082988"/>
                  <a:gd name="connsiteX90" fmla="*/ 835173 w 3918675"/>
                  <a:gd name="connsiteY90" fmla="*/ 0 h 5082988"/>
                  <a:gd name="connsiteX0" fmla="*/ 3345290 w 3918675"/>
                  <a:gd name="connsiteY0" fmla="*/ 3334870 h 5082988"/>
                  <a:gd name="connsiteX1" fmla="*/ 3443902 w 3918675"/>
                  <a:gd name="connsiteY1" fmla="*/ 3505200 h 5082988"/>
                  <a:gd name="connsiteX2" fmla="*/ 3533549 w 3918675"/>
                  <a:gd name="connsiteY2" fmla="*/ 3496235 h 5082988"/>
                  <a:gd name="connsiteX3" fmla="*/ 3910067 w 3918675"/>
                  <a:gd name="connsiteY3" fmla="*/ 4186517 h 5082988"/>
                  <a:gd name="connsiteX4" fmla="*/ 3793526 w 3918675"/>
                  <a:gd name="connsiteY4" fmla="*/ 4105835 h 5082988"/>
                  <a:gd name="connsiteX5" fmla="*/ 3748702 w 3918675"/>
                  <a:gd name="connsiteY5" fmla="*/ 4303059 h 5082988"/>
                  <a:gd name="connsiteX6" fmla="*/ 3425973 w 3918675"/>
                  <a:gd name="connsiteY6" fmla="*/ 4455459 h 5082988"/>
                  <a:gd name="connsiteX7" fmla="*/ 3515620 w 3918675"/>
                  <a:gd name="connsiteY7" fmla="*/ 4607859 h 5082988"/>
                  <a:gd name="connsiteX8" fmla="*/ 3560443 w 3918675"/>
                  <a:gd name="connsiteY8" fmla="*/ 4688541 h 5082988"/>
                  <a:gd name="connsiteX9" fmla="*/ 3506655 w 3918675"/>
                  <a:gd name="connsiteY9" fmla="*/ 4787153 h 5082988"/>
                  <a:gd name="connsiteX10" fmla="*/ 3614231 w 3918675"/>
                  <a:gd name="connsiteY10" fmla="*/ 4805082 h 5082988"/>
                  <a:gd name="connsiteX11" fmla="*/ 3578373 w 3918675"/>
                  <a:gd name="connsiteY11" fmla="*/ 4975412 h 5082988"/>
                  <a:gd name="connsiteX12" fmla="*/ 3425973 w 3918675"/>
                  <a:gd name="connsiteY12" fmla="*/ 4921623 h 5082988"/>
                  <a:gd name="connsiteX13" fmla="*/ 3425973 w 3918675"/>
                  <a:gd name="connsiteY13" fmla="*/ 4796117 h 5082988"/>
                  <a:gd name="connsiteX14" fmla="*/ 3291502 w 3918675"/>
                  <a:gd name="connsiteY14" fmla="*/ 4849906 h 5082988"/>
                  <a:gd name="connsiteX15" fmla="*/ 3210820 w 3918675"/>
                  <a:gd name="connsiteY15" fmla="*/ 4787153 h 5082988"/>
                  <a:gd name="connsiteX16" fmla="*/ 3121173 w 3918675"/>
                  <a:gd name="connsiteY16" fmla="*/ 4751294 h 5082988"/>
                  <a:gd name="connsiteX17" fmla="*/ 3121173 w 3918675"/>
                  <a:gd name="connsiteY17" fmla="*/ 4894729 h 5082988"/>
                  <a:gd name="connsiteX18" fmla="*/ 2789478 w 3918675"/>
                  <a:gd name="connsiteY18" fmla="*/ 4867835 h 5082988"/>
                  <a:gd name="connsiteX19" fmla="*/ 2762584 w 3918675"/>
                  <a:gd name="connsiteY19" fmla="*/ 4957482 h 5082988"/>
                  <a:gd name="connsiteX20" fmla="*/ 2708796 w 3918675"/>
                  <a:gd name="connsiteY20" fmla="*/ 4957482 h 5082988"/>
                  <a:gd name="connsiteX21" fmla="*/ 2699831 w 3918675"/>
                  <a:gd name="connsiteY21" fmla="*/ 5020235 h 5082988"/>
                  <a:gd name="connsiteX22" fmla="*/ 2448820 w 3918675"/>
                  <a:gd name="connsiteY22" fmla="*/ 5029200 h 5082988"/>
                  <a:gd name="connsiteX23" fmla="*/ 2403996 w 3918675"/>
                  <a:gd name="connsiteY23" fmla="*/ 4912659 h 5082988"/>
                  <a:gd name="connsiteX24" fmla="*/ 2296420 w 3918675"/>
                  <a:gd name="connsiteY24" fmla="*/ 4921623 h 5082988"/>
                  <a:gd name="connsiteX25" fmla="*/ 2179878 w 3918675"/>
                  <a:gd name="connsiteY25" fmla="*/ 4849906 h 5082988"/>
                  <a:gd name="connsiteX26" fmla="*/ 2179878 w 3918675"/>
                  <a:gd name="connsiteY26" fmla="*/ 5029200 h 5082988"/>
                  <a:gd name="connsiteX27" fmla="*/ 2072302 w 3918675"/>
                  <a:gd name="connsiteY27" fmla="*/ 5082988 h 5082988"/>
                  <a:gd name="connsiteX28" fmla="*/ 2036443 w 3918675"/>
                  <a:gd name="connsiteY28" fmla="*/ 5029200 h 5082988"/>
                  <a:gd name="connsiteX29" fmla="*/ 1991620 w 3918675"/>
                  <a:gd name="connsiteY29" fmla="*/ 5020235 h 5082988"/>
                  <a:gd name="connsiteX30" fmla="*/ 1982655 w 3918675"/>
                  <a:gd name="connsiteY30" fmla="*/ 4912659 h 5082988"/>
                  <a:gd name="connsiteX31" fmla="*/ 1910937 w 3918675"/>
                  <a:gd name="connsiteY31" fmla="*/ 4930588 h 5082988"/>
                  <a:gd name="connsiteX32" fmla="*/ 1866114 w 3918675"/>
                  <a:gd name="connsiteY32" fmla="*/ 4885765 h 5082988"/>
                  <a:gd name="connsiteX33" fmla="*/ 1794396 w 3918675"/>
                  <a:gd name="connsiteY33" fmla="*/ 4903694 h 5082988"/>
                  <a:gd name="connsiteX34" fmla="*/ 1390984 w 3918675"/>
                  <a:gd name="connsiteY34" fmla="*/ 4778188 h 5082988"/>
                  <a:gd name="connsiteX35" fmla="*/ 1265478 w 3918675"/>
                  <a:gd name="connsiteY35" fmla="*/ 4751294 h 5082988"/>
                  <a:gd name="connsiteX36" fmla="*/ 1265478 w 3918675"/>
                  <a:gd name="connsiteY36" fmla="*/ 4652682 h 5082988"/>
                  <a:gd name="connsiteX37" fmla="*/ 1113078 w 3918675"/>
                  <a:gd name="connsiteY37" fmla="*/ 4670612 h 5082988"/>
                  <a:gd name="connsiteX38" fmla="*/ 1139973 w 3918675"/>
                  <a:gd name="connsiteY38" fmla="*/ 4760259 h 5082988"/>
                  <a:gd name="connsiteX39" fmla="*/ 1157902 w 3918675"/>
                  <a:gd name="connsiteY39" fmla="*/ 4760259 h 5082988"/>
                  <a:gd name="connsiteX40" fmla="*/ 1157902 w 3918675"/>
                  <a:gd name="connsiteY40" fmla="*/ 4831976 h 5082988"/>
                  <a:gd name="connsiteX41" fmla="*/ 1041361 w 3918675"/>
                  <a:gd name="connsiteY41" fmla="*/ 4805082 h 5082988"/>
                  <a:gd name="connsiteX42" fmla="*/ 888961 w 3918675"/>
                  <a:gd name="connsiteY42" fmla="*/ 4840941 h 5082988"/>
                  <a:gd name="connsiteX43" fmla="*/ 790349 w 3918675"/>
                  <a:gd name="connsiteY43" fmla="*/ 4796117 h 5082988"/>
                  <a:gd name="connsiteX44" fmla="*/ 709667 w 3918675"/>
                  <a:gd name="connsiteY44" fmla="*/ 4823012 h 5082988"/>
                  <a:gd name="connsiteX45" fmla="*/ 646914 w 3918675"/>
                  <a:gd name="connsiteY45" fmla="*/ 4733365 h 5082988"/>
                  <a:gd name="connsiteX46" fmla="*/ 700702 w 3918675"/>
                  <a:gd name="connsiteY46" fmla="*/ 4491317 h 5082988"/>
                  <a:gd name="connsiteX47" fmla="*/ 808278 w 3918675"/>
                  <a:gd name="connsiteY47" fmla="*/ 4087906 h 5082988"/>
                  <a:gd name="connsiteX48" fmla="*/ 1104114 w 3918675"/>
                  <a:gd name="connsiteY48" fmla="*/ 3738282 h 5082988"/>
                  <a:gd name="connsiteX49" fmla="*/ 727596 w 3918675"/>
                  <a:gd name="connsiteY49" fmla="*/ 3612776 h 5082988"/>
                  <a:gd name="connsiteX50" fmla="*/ 673808 w 3918675"/>
                  <a:gd name="connsiteY50" fmla="*/ 3523129 h 5082988"/>
                  <a:gd name="connsiteX51" fmla="*/ 602090 w 3918675"/>
                  <a:gd name="connsiteY51" fmla="*/ 3594847 h 5082988"/>
                  <a:gd name="connsiteX52" fmla="*/ 449690 w 3918675"/>
                  <a:gd name="connsiteY52" fmla="*/ 3523129 h 5082988"/>
                  <a:gd name="connsiteX53" fmla="*/ 404867 w 3918675"/>
                  <a:gd name="connsiteY53" fmla="*/ 3496235 h 5082988"/>
                  <a:gd name="connsiteX54" fmla="*/ 369008 w 3918675"/>
                  <a:gd name="connsiteY54" fmla="*/ 3541059 h 5082988"/>
                  <a:gd name="connsiteX55" fmla="*/ 144890 w 3918675"/>
                  <a:gd name="connsiteY55" fmla="*/ 3209365 h 5082988"/>
                  <a:gd name="connsiteX56" fmla="*/ 234537 w 3918675"/>
                  <a:gd name="connsiteY56" fmla="*/ 3021106 h 5082988"/>
                  <a:gd name="connsiteX57" fmla="*/ 73173 w 3918675"/>
                  <a:gd name="connsiteY57" fmla="*/ 2904565 h 5082988"/>
                  <a:gd name="connsiteX58" fmla="*/ 171784 w 3918675"/>
                  <a:gd name="connsiteY58" fmla="*/ 2590800 h 5082988"/>
                  <a:gd name="connsiteX59" fmla="*/ 270396 w 3918675"/>
                  <a:gd name="connsiteY59" fmla="*/ 2528047 h 5082988"/>
                  <a:gd name="connsiteX60" fmla="*/ 216608 w 3918675"/>
                  <a:gd name="connsiteY60" fmla="*/ 2402541 h 5082988"/>
                  <a:gd name="connsiteX61" fmla="*/ 126961 w 3918675"/>
                  <a:gd name="connsiteY61" fmla="*/ 2402541 h 5082988"/>
                  <a:gd name="connsiteX62" fmla="*/ 198678 w 3918675"/>
                  <a:gd name="connsiteY62" fmla="*/ 2303929 h 5082988"/>
                  <a:gd name="connsiteX63" fmla="*/ 100067 w 3918675"/>
                  <a:gd name="connsiteY63" fmla="*/ 2277035 h 5082988"/>
                  <a:gd name="connsiteX64" fmla="*/ 73173 w 3918675"/>
                  <a:gd name="connsiteY64" fmla="*/ 2151529 h 5082988"/>
                  <a:gd name="connsiteX65" fmla="*/ 109031 w 3918675"/>
                  <a:gd name="connsiteY65" fmla="*/ 2106706 h 5082988"/>
                  <a:gd name="connsiteX66" fmla="*/ 109031 w 3918675"/>
                  <a:gd name="connsiteY66" fmla="*/ 2026023 h 5082988"/>
                  <a:gd name="connsiteX67" fmla="*/ 1455 w 3918675"/>
                  <a:gd name="connsiteY67" fmla="*/ 1954306 h 5082988"/>
                  <a:gd name="connsiteX68" fmla="*/ 198678 w 3918675"/>
                  <a:gd name="connsiteY68" fmla="*/ 1891553 h 5082988"/>
                  <a:gd name="connsiteX69" fmla="*/ 144890 w 3918675"/>
                  <a:gd name="connsiteY69" fmla="*/ 1855694 h 5082988"/>
                  <a:gd name="connsiteX70" fmla="*/ 216608 w 3918675"/>
                  <a:gd name="connsiteY70" fmla="*/ 1685365 h 5082988"/>
                  <a:gd name="connsiteX71" fmla="*/ 117996 w 3918675"/>
                  <a:gd name="connsiteY71" fmla="*/ 1362635 h 5082988"/>
                  <a:gd name="connsiteX72" fmla="*/ 207643 w 3918675"/>
                  <a:gd name="connsiteY72" fmla="*/ 1299882 h 5082988"/>
                  <a:gd name="connsiteX73" fmla="*/ 315220 w 3918675"/>
                  <a:gd name="connsiteY73" fmla="*/ 1389529 h 5082988"/>
                  <a:gd name="connsiteX74" fmla="*/ 467620 w 3918675"/>
                  <a:gd name="connsiteY74" fmla="*/ 1326776 h 5082988"/>
                  <a:gd name="connsiteX75" fmla="*/ 548302 w 3918675"/>
                  <a:gd name="connsiteY75" fmla="*/ 1362635 h 5082988"/>
                  <a:gd name="connsiteX76" fmla="*/ 566231 w 3918675"/>
                  <a:gd name="connsiteY76" fmla="*/ 1281953 h 5082988"/>
                  <a:gd name="connsiteX77" fmla="*/ 485549 w 3918675"/>
                  <a:gd name="connsiteY77" fmla="*/ 1237129 h 5082988"/>
                  <a:gd name="connsiteX78" fmla="*/ 620020 w 3918675"/>
                  <a:gd name="connsiteY78" fmla="*/ 1102659 h 5082988"/>
                  <a:gd name="connsiteX79" fmla="*/ 691737 w 3918675"/>
                  <a:gd name="connsiteY79" fmla="*/ 905435 h 5082988"/>
                  <a:gd name="connsiteX80" fmla="*/ 557267 w 3918675"/>
                  <a:gd name="connsiteY80" fmla="*/ 887506 h 5082988"/>
                  <a:gd name="connsiteX81" fmla="*/ 530373 w 3918675"/>
                  <a:gd name="connsiteY81" fmla="*/ 744070 h 5082988"/>
                  <a:gd name="connsiteX82" fmla="*/ 727596 w 3918675"/>
                  <a:gd name="connsiteY82" fmla="*/ 744070 h 5082988"/>
                  <a:gd name="connsiteX83" fmla="*/ 700702 w 3918675"/>
                  <a:gd name="connsiteY83" fmla="*/ 618565 h 5082988"/>
                  <a:gd name="connsiteX84" fmla="*/ 799314 w 3918675"/>
                  <a:gd name="connsiteY84" fmla="*/ 546847 h 5082988"/>
                  <a:gd name="connsiteX85" fmla="*/ 799314 w 3918675"/>
                  <a:gd name="connsiteY85" fmla="*/ 331694 h 5082988"/>
                  <a:gd name="connsiteX86" fmla="*/ 853102 w 3918675"/>
                  <a:gd name="connsiteY86" fmla="*/ 242047 h 5082988"/>
                  <a:gd name="connsiteX87" fmla="*/ 745526 w 3918675"/>
                  <a:gd name="connsiteY87" fmla="*/ 206188 h 5082988"/>
                  <a:gd name="connsiteX88" fmla="*/ 754490 w 3918675"/>
                  <a:gd name="connsiteY88" fmla="*/ 71717 h 5082988"/>
                  <a:gd name="connsiteX89" fmla="*/ 835173 w 3918675"/>
                  <a:gd name="connsiteY89" fmla="*/ 0 h 5082988"/>
                  <a:gd name="connsiteX0" fmla="*/ 3443902 w 3918675"/>
                  <a:gd name="connsiteY0" fmla="*/ 3505200 h 5082988"/>
                  <a:gd name="connsiteX1" fmla="*/ 3533549 w 3918675"/>
                  <a:gd name="connsiteY1" fmla="*/ 3496235 h 5082988"/>
                  <a:gd name="connsiteX2" fmla="*/ 3910067 w 3918675"/>
                  <a:gd name="connsiteY2" fmla="*/ 4186517 h 5082988"/>
                  <a:gd name="connsiteX3" fmla="*/ 3793526 w 3918675"/>
                  <a:gd name="connsiteY3" fmla="*/ 4105835 h 5082988"/>
                  <a:gd name="connsiteX4" fmla="*/ 3748702 w 3918675"/>
                  <a:gd name="connsiteY4" fmla="*/ 4303059 h 5082988"/>
                  <a:gd name="connsiteX5" fmla="*/ 3425973 w 3918675"/>
                  <a:gd name="connsiteY5" fmla="*/ 4455459 h 5082988"/>
                  <a:gd name="connsiteX6" fmla="*/ 3515620 w 3918675"/>
                  <a:gd name="connsiteY6" fmla="*/ 4607859 h 5082988"/>
                  <a:gd name="connsiteX7" fmla="*/ 3560443 w 3918675"/>
                  <a:gd name="connsiteY7" fmla="*/ 4688541 h 5082988"/>
                  <a:gd name="connsiteX8" fmla="*/ 3506655 w 3918675"/>
                  <a:gd name="connsiteY8" fmla="*/ 4787153 h 5082988"/>
                  <a:gd name="connsiteX9" fmla="*/ 3614231 w 3918675"/>
                  <a:gd name="connsiteY9" fmla="*/ 4805082 h 5082988"/>
                  <a:gd name="connsiteX10" fmla="*/ 3578373 w 3918675"/>
                  <a:gd name="connsiteY10" fmla="*/ 4975412 h 5082988"/>
                  <a:gd name="connsiteX11" fmla="*/ 3425973 w 3918675"/>
                  <a:gd name="connsiteY11" fmla="*/ 4921623 h 5082988"/>
                  <a:gd name="connsiteX12" fmla="*/ 3425973 w 3918675"/>
                  <a:gd name="connsiteY12" fmla="*/ 4796117 h 5082988"/>
                  <a:gd name="connsiteX13" fmla="*/ 3291502 w 3918675"/>
                  <a:gd name="connsiteY13" fmla="*/ 4849906 h 5082988"/>
                  <a:gd name="connsiteX14" fmla="*/ 3210820 w 3918675"/>
                  <a:gd name="connsiteY14" fmla="*/ 4787153 h 5082988"/>
                  <a:gd name="connsiteX15" fmla="*/ 3121173 w 3918675"/>
                  <a:gd name="connsiteY15" fmla="*/ 4751294 h 5082988"/>
                  <a:gd name="connsiteX16" fmla="*/ 3121173 w 3918675"/>
                  <a:gd name="connsiteY16" fmla="*/ 4894729 h 5082988"/>
                  <a:gd name="connsiteX17" fmla="*/ 2789478 w 3918675"/>
                  <a:gd name="connsiteY17" fmla="*/ 4867835 h 5082988"/>
                  <a:gd name="connsiteX18" fmla="*/ 2762584 w 3918675"/>
                  <a:gd name="connsiteY18" fmla="*/ 4957482 h 5082988"/>
                  <a:gd name="connsiteX19" fmla="*/ 2708796 w 3918675"/>
                  <a:gd name="connsiteY19" fmla="*/ 4957482 h 5082988"/>
                  <a:gd name="connsiteX20" fmla="*/ 2699831 w 3918675"/>
                  <a:gd name="connsiteY20" fmla="*/ 5020235 h 5082988"/>
                  <a:gd name="connsiteX21" fmla="*/ 2448820 w 3918675"/>
                  <a:gd name="connsiteY21" fmla="*/ 5029200 h 5082988"/>
                  <a:gd name="connsiteX22" fmla="*/ 2403996 w 3918675"/>
                  <a:gd name="connsiteY22" fmla="*/ 4912659 h 5082988"/>
                  <a:gd name="connsiteX23" fmla="*/ 2296420 w 3918675"/>
                  <a:gd name="connsiteY23" fmla="*/ 4921623 h 5082988"/>
                  <a:gd name="connsiteX24" fmla="*/ 2179878 w 3918675"/>
                  <a:gd name="connsiteY24" fmla="*/ 4849906 h 5082988"/>
                  <a:gd name="connsiteX25" fmla="*/ 2179878 w 3918675"/>
                  <a:gd name="connsiteY25" fmla="*/ 5029200 h 5082988"/>
                  <a:gd name="connsiteX26" fmla="*/ 2072302 w 3918675"/>
                  <a:gd name="connsiteY26" fmla="*/ 5082988 h 5082988"/>
                  <a:gd name="connsiteX27" fmla="*/ 2036443 w 3918675"/>
                  <a:gd name="connsiteY27" fmla="*/ 5029200 h 5082988"/>
                  <a:gd name="connsiteX28" fmla="*/ 1991620 w 3918675"/>
                  <a:gd name="connsiteY28" fmla="*/ 5020235 h 5082988"/>
                  <a:gd name="connsiteX29" fmla="*/ 1982655 w 3918675"/>
                  <a:gd name="connsiteY29" fmla="*/ 4912659 h 5082988"/>
                  <a:gd name="connsiteX30" fmla="*/ 1910937 w 3918675"/>
                  <a:gd name="connsiteY30" fmla="*/ 4930588 h 5082988"/>
                  <a:gd name="connsiteX31" fmla="*/ 1866114 w 3918675"/>
                  <a:gd name="connsiteY31" fmla="*/ 4885765 h 5082988"/>
                  <a:gd name="connsiteX32" fmla="*/ 1794396 w 3918675"/>
                  <a:gd name="connsiteY32" fmla="*/ 4903694 h 5082988"/>
                  <a:gd name="connsiteX33" fmla="*/ 1390984 w 3918675"/>
                  <a:gd name="connsiteY33" fmla="*/ 4778188 h 5082988"/>
                  <a:gd name="connsiteX34" fmla="*/ 1265478 w 3918675"/>
                  <a:gd name="connsiteY34" fmla="*/ 4751294 h 5082988"/>
                  <a:gd name="connsiteX35" fmla="*/ 1265478 w 3918675"/>
                  <a:gd name="connsiteY35" fmla="*/ 4652682 h 5082988"/>
                  <a:gd name="connsiteX36" fmla="*/ 1113078 w 3918675"/>
                  <a:gd name="connsiteY36" fmla="*/ 4670612 h 5082988"/>
                  <a:gd name="connsiteX37" fmla="*/ 1139973 w 3918675"/>
                  <a:gd name="connsiteY37" fmla="*/ 4760259 h 5082988"/>
                  <a:gd name="connsiteX38" fmla="*/ 1157902 w 3918675"/>
                  <a:gd name="connsiteY38" fmla="*/ 4760259 h 5082988"/>
                  <a:gd name="connsiteX39" fmla="*/ 1157902 w 3918675"/>
                  <a:gd name="connsiteY39" fmla="*/ 4831976 h 5082988"/>
                  <a:gd name="connsiteX40" fmla="*/ 1041361 w 3918675"/>
                  <a:gd name="connsiteY40" fmla="*/ 4805082 h 5082988"/>
                  <a:gd name="connsiteX41" fmla="*/ 888961 w 3918675"/>
                  <a:gd name="connsiteY41" fmla="*/ 4840941 h 5082988"/>
                  <a:gd name="connsiteX42" fmla="*/ 790349 w 3918675"/>
                  <a:gd name="connsiteY42" fmla="*/ 4796117 h 5082988"/>
                  <a:gd name="connsiteX43" fmla="*/ 709667 w 3918675"/>
                  <a:gd name="connsiteY43" fmla="*/ 4823012 h 5082988"/>
                  <a:gd name="connsiteX44" fmla="*/ 646914 w 3918675"/>
                  <a:gd name="connsiteY44" fmla="*/ 4733365 h 5082988"/>
                  <a:gd name="connsiteX45" fmla="*/ 700702 w 3918675"/>
                  <a:gd name="connsiteY45" fmla="*/ 4491317 h 5082988"/>
                  <a:gd name="connsiteX46" fmla="*/ 808278 w 3918675"/>
                  <a:gd name="connsiteY46" fmla="*/ 4087906 h 5082988"/>
                  <a:gd name="connsiteX47" fmla="*/ 1104114 w 3918675"/>
                  <a:gd name="connsiteY47" fmla="*/ 3738282 h 5082988"/>
                  <a:gd name="connsiteX48" fmla="*/ 727596 w 3918675"/>
                  <a:gd name="connsiteY48" fmla="*/ 3612776 h 5082988"/>
                  <a:gd name="connsiteX49" fmla="*/ 673808 w 3918675"/>
                  <a:gd name="connsiteY49" fmla="*/ 3523129 h 5082988"/>
                  <a:gd name="connsiteX50" fmla="*/ 602090 w 3918675"/>
                  <a:gd name="connsiteY50" fmla="*/ 3594847 h 5082988"/>
                  <a:gd name="connsiteX51" fmla="*/ 449690 w 3918675"/>
                  <a:gd name="connsiteY51" fmla="*/ 3523129 h 5082988"/>
                  <a:gd name="connsiteX52" fmla="*/ 404867 w 3918675"/>
                  <a:gd name="connsiteY52" fmla="*/ 3496235 h 5082988"/>
                  <a:gd name="connsiteX53" fmla="*/ 369008 w 3918675"/>
                  <a:gd name="connsiteY53" fmla="*/ 3541059 h 5082988"/>
                  <a:gd name="connsiteX54" fmla="*/ 144890 w 3918675"/>
                  <a:gd name="connsiteY54" fmla="*/ 3209365 h 5082988"/>
                  <a:gd name="connsiteX55" fmla="*/ 234537 w 3918675"/>
                  <a:gd name="connsiteY55" fmla="*/ 3021106 h 5082988"/>
                  <a:gd name="connsiteX56" fmla="*/ 73173 w 3918675"/>
                  <a:gd name="connsiteY56" fmla="*/ 2904565 h 5082988"/>
                  <a:gd name="connsiteX57" fmla="*/ 171784 w 3918675"/>
                  <a:gd name="connsiteY57" fmla="*/ 2590800 h 5082988"/>
                  <a:gd name="connsiteX58" fmla="*/ 270396 w 3918675"/>
                  <a:gd name="connsiteY58" fmla="*/ 2528047 h 5082988"/>
                  <a:gd name="connsiteX59" fmla="*/ 216608 w 3918675"/>
                  <a:gd name="connsiteY59" fmla="*/ 2402541 h 5082988"/>
                  <a:gd name="connsiteX60" fmla="*/ 126961 w 3918675"/>
                  <a:gd name="connsiteY60" fmla="*/ 2402541 h 5082988"/>
                  <a:gd name="connsiteX61" fmla="*/ 198678 w 3918675"/>
                  <a:gd name="connsiteY61" fmla="*/ 2303929 h 5082988"/>
                  <a:gd name="connsiteX62" fmla="*/ 100067 w 3918675"/>
                  <a:gd name="connsiteY62" fmla="*/ 2277035 h 5082988"/>
                  <a:gd name="connsiteX63" fmla="*/ 73173 w 3918675"/>
                  <a:gd name="connsiteY63" fmla="*/ 2151529 h 5082988"/>
                  <a:gd name="connsiteX64" fmla="*/ 109031 w 3918675"/>
                  <a:gd name="connsiteY64" fmla="*/ 2106706 h 5082988"/>
                  <a:gd name="connsiteX65" fmla="*/ 109031 w 3918675"/>
                  <a:gd name="connsiteY65" fmla="*/ 2026023 h 5082988"/>
                  <a:gd name="connsiteX66" fmla="*/ 1455 w 3918675"/>
                  <a:gd name="connsiteY66" fmla="*/ 1954306 h 5082988"/>
                  <a:gd name="connsiteX67" fmla="*/ 198678 w 3918675"/>
                  <a:gd name="connsiteY67" fmla="*/ 1891553 h 5082988"/>
                  <a:gd name="connsiteX68" fmla="*/ 144890 w 3918675"/>
                  <a:gd name="connsiteY68" fmla="*/ 1855694 h 5082988"/>
                  <a:gd name="connsiteX69" fmla="*/ 216608 w 3918675"/>
                  <a:gd name="connsiteY69" fmla="*/ 1685365 h 5082988"/>
                  <a:gd name="connsiteX70" fmla="*/ 117996 w 3918675"/>
                  <a:gd name="connsiteY70" fmla="*/ 1362635 h 5082988"/>
                  <a:gd name="connsiteX71" fmla="*/ 207643 w 3918675"/>
                  <a:gd name="connsiteY71" fmla="*/ 1299882 h 5082988"/>
                  <a:gd name="connsiteX72" fmla="*/ 315220 w 3918675"/>
                  <a:gd name="connsiteY72" fmla="*/ 1389529 h 5082988"/>
                  <a:gd name="connsiteX73" fmla="*/ 467620 w 3918675"/>
                  <a:gd name="connsiteY73" fmla="*/ 1326776 h 5082988"/>
                  <a:gd name="connsiteX74" fmla="*/ 548302 w 3918675"/>
                  <a:gd name="connsiteY74" fmla="*/ 1362635 h 5082988"/>
                  <a:gd name="connsiteX75" fmla="*/ 566231 w 3918675"/>
                  <a:gd name="connsiteY75" fmla="*/ 1281953 h 5082988"/>
                  <a:gd name="connsiteX76" fmla="*/ 485549 w 3918675"/>
                  <a:gd name="connsiteY76" fmla="*/ 1237129 h 5082988"/>
                  <a:gd name="connsiteX77" fmla="*/ 620020 w 3918675"/>
                  <a:gd name="connsiteY77" fmla="*/ 1102659 h 5082988"/>
                  <a:gd name="connsiteX78" fmla="*/ 691737 w 3918675"/>
                  <a:gd name="connsiteY78" fmla="*/ 905435 h 5082988"/>
                  <a:gd name="connsiteX79" fmla="*/ 557267 w 3918675"/>
                  <a:gd name="connsiteY79" fmla="*/ 887506 h 5082988"/>
                  <a:gd name="connsiteX80" fmla="*/ 530373 w 3918675"/>
                  <a:gd name="connsiteY80" fmla="*/ 744070 h 5082988"/>
                  <a:gd name="connsiteX81" fmla="*/ 727596 w 3918675"/>
                  <a:gd name="connsiteY81" fmla="*/ 744070 h 5082988"/>
                  <a:gd name="connsiteX82" fmla="*/ 700702 w 3918675"/>
                  <a:gd name="connsiteY82" fmla="*/ 618565 h 5082988"/>
                  <a:gd name="connsiteX83" fmla="*/ 799314 w 3918675"/>
                  <a:gd name="connsiteY83" fmla="*/ 546847 h 5082988"/>
                  <a:gd name="connsiteX84" fmla="*/ 799314 w 3918675"/>
                  <a:gd name="connsiteY84" fmla="*/ 331694 h 5082988"/>
                  <a:gd name="connsiteX85" fmla="*/ 853102 w 3918675"/>
                  <a:gd name="connsiteY85" fmla="*/ 242047 h 5082988"/>
                  <a:gd name="connsiteX86" fmla="*/ 745526 w 3918675"/>
                  <a:gd name="connsiteY86" fmla="*/ 206188 h 5082988"/>
                  <a:gd name="connsiteX87" fmla="*/ 754490 w 3918675"/>
                  <a:gd name="connsiteY87" fmla="*/ 71717 h 5082988"/>
                  <a:gd name="connsiteX88" fmla="*/ 835173 w 3918675"/>
                  <a:gd name="connsiteY88" fmla="*/ 0 h 5082988"/>
                  <a:gd name="connsiteX0" fmla="*/ 3533549 w 3918675"/>
                  <a:gd name="connsiteY0" fmla="*/ 3496235 h 5082988"/>
                  <a:gd name="connsiteX1" fmla="*/ 3910067 w 3918675"/>
                  <a:gd name="connsiteY1" fmla="*/ 4186517 h 5082988"/>
                  <a:gd name="connsiteX2" fmla="*/ 3793526 w 3918675"/>
                  <a:gd name="connsiteY2" fmla="*/ 4105835 h 5082988"/>
                  <a:gd name="connsiteX3" fmla="*/ 3748702 w 3918675"/>
                  <a:gd name="connsiteY3" fmla="*/ 4303059 h 5082988"/>
                  <a:gd name="connsiteX4" fmla="*/ 3425973 w 3918675"/>
                  <a:gd name="connsiteY4" fmla="*/ 4455459 h 5082988"/>
                  <a:gd name="connsiteX5" fmla="*/ 3515620 w 3918675"/>
                  <a:gd name="connsiteY5" fmla="*/ 4607859 h 5082988"/>
                  <a:gd name="connsiteX6" fmla="*/ 3560443 w 3918675"/>
                  <a:gd name="connsiteY6" fmla="*/ 4688541 h 5082988"/>
                  <a:gd name="connsiteX7" fmla="*/ 3506655 w 3918675"/>
                  <a:gd name="connsiteY7" fmla="*/ 4787153 h 5082988"/>
                  <a:gd name="connsiteX8" fmla="*/ 3614231 w 3918675"/>
                  <a:gd name="connsiteY8" fmla="*/ 4805082 h 5082988"/>
                  <a:gd name="connsiteX9" fmla="*/ 3578373 w 3918675"/>
                  <a:gd name="connsiteY9" fmla="*/ 4975412 h 5082988"/>
                  <a:gd name="connsiteX10" fmla="*/ 3425973 w 3918675"/>
                  <a:gd name="connsiteY10" fmla="*/ 4921623 h 5082988"/>
                  <a:gd name="connsiteX11" fmla="*/ 3425973 w 3918675"/>
                  <a:gd name="connsiteY11" fmla="*/ 4796117 h 5082988"/>
                  <a:gd name="connsiteX12" fmla="*/ 3291502 w 3918675"/>
                  <a:gd name="connsiteY12" fmla="*/ 4849906 h 5082988"/>
                  <a:gd name="connsiteX13" fmla="*/ 3210820 w 3918675"/>
                  <a:gd name="connsiteY13" fmla="*/ 4787153 h 5082988"/>
                  <a:gd name="connsiteX14" fmla="*/ 3121173 w 3918675"/>
                  <a:gd name="connsiteY14" fmla="*/ 4751294 h 5082988"/>
                  <a:gd name="connsiteX15" fmla="*/ 3121173 w 3918675"/>
                  <a:gd name="connsiteY15" fmla="*/ 4894729 h 5082988"/>
                  <a:gd name="connsiteX16" fmla="*/ 2789478 w 3918675"/>
                  <a:gd name="connsiteY16" fmla="*/ 4867835 h 5082988"/>
                  <a:gd name="connsiteX17" fmla="*/ 2762584 w 3918675"/>
                  <a:gd name="connsiteY17" fmla="*/ 4957482 h 5082988"/>
                  <a:gd name="connsiteX18" fmla="*/ 2708796 w 3918675"/>
                  <a:gd name="connsiteY18" fmla="*/ 4957482 h 5082988"/>
                  <a:gd name="connsiteX19" fmla="*/ 2699831 w 3918675"/>
                  <a:gd name="connsiteY19" fmla="*/ 5020235 h 5082988"/>
                  <a:gd name="connsiteX20" fmla="*/ 2448820 w 3918675"/>
                  <a:gd name="connsiteY20" fmla="*/ 5029200 h 5082988"/>
                  <a:gd name="connsiteX21" fmla="*/ 2403996 w 3918675"/>
                  <a:gd name="connsiteY21" fmla="*/ 4912659 h 5082988"/>
                  <a:gd name="connsiteX22" fmla="*/ 2296420 w 3918675"/>
                  <a:gd name="connsiteY22" fmla="*/ 4921623 h 5082988"/>
                  <a:gd name="connsiteX23" fmla="*/ 2179878 w 3918675"/>
                  <a:gd name="connsiteY23" fmla="*/ 4849906 h 5082988"/>
                  <a:gd name="connsiteX24" fmla="*/ 2179878 w 3918675"/>
                  <a:gd name="connsiteY24" fmla="*/ 5029200 h 5082988"/>
                  <a:gd name="connsiteX25" fmla="*/ 2072302 w 3918675"/>
                  <a:gd name="connsiteY25" fmla="*/ 5082988 h 5082988"/>
                  <a:gd name="connsiteX26" fmla="*/ 2036443 w 3918675"/>
                  <a:gd name="connsiteY26" fmla="*/ 5029200 h 5082988"/>
                  <a:gd name="connsiteX27" fmla="*/ 1991620 w 3918675"/>
                  <a:gd name="connsiteY27" fmla="*/ 5020235 h 5082988"/>
                  <a:gd name="connsiteX28" fmla="*/ 1982655 w 3918675"/>
                  <a:gd name="connsiteY28" fmla="*/ 4912659 h 5082988"/>
                  <a:gd name="connsiteX29" fmla="*/ 1910937 w 3918675"/>
                  <a:gd name="connsiteY29" fmla="*/ 4930588 h 5082988"/>
                  <a:gd name="connsiteX30" fmla="*/ 1866114 w 3918675"/>
                  <a:gd name="connsiteY30" fmla="*/ 4885765 h 5082988"/>
                  <a:gd name="connsiteX31" fmla="*/ 1794396 w 3918675"/>
                  <a:gd name="connsiteY31" fmla="*/ 4903694 h 5082988"/>
                  <a:gd name="connsiteX32" fmla="*/ 1390984 w 3918675"/>
                  <a:gd name="connsiteY32" fmla="*/ 4778188 h 5082988"/>
                  <a:gd name="connsiteX33" fmla="*/ 1265478 w 3918675"/>
                  <a:gd name="connsiteY33" fmla="*/ 4751294 h 5082988"/>
                  <a:gd name="connsiteX34" fmla="*/ 1265478 w 3918675"/>
                  <a:gd name="connsiteY34" fmla="*/ 4652682 h 5082988"/>
                  <a:gd name="connsiteX35" fmla="*/ 1113078 w 3918675"/>
                  <a:gd name="connsiteY35" fmla="*/ 4670612 h 5082988"/>
                  <a:gd name="connsiteX36" fmla="*/ 1139973 w 3918675"/>
                  <a:gd name="connsiteY36" fmla="*/ 4760259 h 5082988"/>
                  <a:gd name="connsiteX37" fmla="*/ 1157902 w 3918675"/>
                  <a:gd name="connsiteY37" fmla="*/ 4760259 h 5082988"/>
                  <a:gd name="connsiteX38" fmla="*/ 1157902 w 3918675"/>
                  <a:gd name="connsiteY38" fmla="*/ 4831976 h 5082988"/>
                  <a:gd name="connsiteX39" fmla="*/ 1041361 w 3918675"/>
                  <a:gd name="connsiteY39" fmla="*/ 4805082 h 5082988"/>
                  <a:gd name="connsiteX40" fmla="*/ 888961 w 3918675"/>
                  <a:gd name="connsiteY40" fmla="*/ 4840941 h 5082988"/>
                  <a:gd name="connsiteX41" fmla="*/ 790349 w 3918675"/>
                  <a:gd name="connsiteY41" fmla="*/ 4796117 h 5082988"/>
                  <a:gd name="connsiteX42" fmla="*/ 709667 w 3918675"/>
                  <a:gd name="connsiteY42" fmla="*/ 4823012 h 5082988"/>
                  <a:gd name="connsiteX43" fmla="*/ 646914 w 3918675"/>
                  <a:gd name="connsiteY43" fmla="*/ 4733365 h 5082988"/>
                  <a:gd name="connsiteX44" fmla="*/ 700702 w 3918675"/>
                  <a:gd name="connsiteY44" fmla="*/ 4491317 h 5082988"/>
                  <a:gd name="connsiteX45" fmla="*/ 808278 w 3918675"/>
                  <a:gd name="connsiteY45" fmla="*/ 4087906 h 5082988"/>
                  <a:gd name="connsiteX46" fmla="*/ 1104114 w 3918675"/>
                  <a:gd name="connsiteY46" fmla="*/ 3738282 h 5082988"/>
                  <a:gd name="connsiteX47" fmla="*/ 727596 w 3918675"/>
                  <a:gd name="connsiteY47" fmla="*/ 3612776 h 5082988"/>
                  <a:gd name="connsiteX48" fmla="*/ 673808 w 3918675"/>
                  <a:gd name="connsiteY48" fmla="*/ 3523129 h 5082988"/>
                  <a:gd name="connsiteX49" fmla="*/ 602090 w 3918675"/>
                  <a:gd name="connsiteY49" fmla="*/ 3594847 h 5082988"/>
                  <a:gd name="connsiteX50" fmla="*/ 449690 w 3918675"/>
                  <a:gd name="connsiteY50" fmla="*/ 3523129 h 5082988"/>
                  <a:gd name="connsiteX51" fmla="*/ 404867 w 3918675"/>
                  <a:gd name="connsiteY51" fmla="*/ 3496235 h 5082988"/>
                  <a:gd name="connsiteX52" fmla="*/ 369008 w 3918675"/>
                  <a:gd name="connsiteY52" fmla="*/ 3541059 h 5082988"/>
                  <a:gd name="connsiteX53" fmla="*/ 144890 w 3918675"/>
                  <a:gd name="connsiteY53" fmla="*/ 3209365 h 5082988"/>
                  <a:gd name="connsiteX54" fmla="*/ 234537 w 3918675"/>
                  <a:gd name="connsiteY54" fmla="*/ 3021106 h 5082988"/>
                  <a:gd name="connsiteX55" fmla="*/ 73173 w 3918675"/>
                  <a:gd name="connsiteY55" fmla="*/ 2904565 h 5082988"/>
                  <a:gd name="connsiteX56" fmla="*/ 171784 w 3918675"/>
                  <a:gd name="connsiteY56" fmla="*/ 2590800 h 5082988"/>
                  <a:gd name="connsiteX57" fmla="*/ 270396 w 3918675"/>
                  <a:gd name="connsiteY57" fmla="*/ 2528047 h 5082988"/>
                  <a:gd name="connsiteX58" fmla="*/ 216608 w 3918675"/>
                  <a:gd name="connsiteY58" fmla="*/ 2402541 h 5082988"/>
                  <a:gd name="connsiteX59" fmla="*/ 126961 w 3918675"/>
                  <a:gd name="connsiteY59" fmla="*/ 2402541 h 5082988"/>
                  <a:gd name="connsiteX60" fmla="*/ 198678 w 3918675"/>
                  <a:gd name="connsiteY60" fmla="*/ 2303929 h 5082988"/>
                  <a:gd name="connsiteX61" fmla="*/ 100067 w 3918675"/>
                  <a:gd name="connsiteY61" fmla="*/ 2277035 h 5082988"/>
                  <a:gd name="connsiteX62" fmla="*/ 73173 w 3918675"/>
                  <a:gd name="connsiteY62" fmla="*/ 2151529 h 5082988"/>
                  <a:gd name="connsiteX63" fmla="*/ 109031 w 3918675"/>
                  <a:gd name="connsiteY63" fmla="*/ 2106706 h 5082988"/>
                  <a:gd name="connsiteX64" fmla="*/ 109031 w 3918675"/>
                  <a:gd name="connsiteY64" fmla="*/ 2026023 h 5082988"/>
                  <a:gd name="connsiteX65" fmla="*/ 1455 w 3918675"/>
                  <a:gd name="connsiteY65" fmla="*/ 1954306 h 5082988"/>
                  <a:gd name="connsiteX66" fmla="*/ 198678 w 3918675"/>
                  <a:gd name="connsiteY66" fmla="*/ 1891553 h 5082988"/>
                  <a:gd name="connsiteX67" fmla="*/ 144890 w 3918675"/>
                  <a:gd name="connsiteY67" fmla="*/ 1855694 h 5082988"/>
                  <a:gd name="connsiteX68" fmla="*/ 216608 w 3918675"/>
                  <a:gd name="connsiteY68" fmla="*/ 1685365 h 5082988"/>
                  <a:gd name="connsiteX69" fmla="*/ 117996 w 3918675"/>
                  <a:gd name="connsiteY69" fmla="*/ 1362635 h 5082988"/>
                  <a:gd name="connsiteX70" fmla="*/ 207643 w 3918675"/>
                  <a:gd name="connsiteY70" fmla="*/ 1299882 h 5082988"/>
                  <a:gd name="connsiteX71" fmla="*/ 315220 w 3918675"/>
                  <a:gd name="connsiteY71" fmla="*/ 1389529 h 5082988"/>
                  <a:gd name="connsiteX72" fmla="*/ 467620 w 3918675"/>
                  <a:gd name="connsiteY72" fmla="*/ 1326776 h 5082988"/>
                  <a:gd name="connsiteX73" fmla="*/ 548302 w 3918675"/>
                  <a:gd name="connsiteY73" fmla="*/ 1362635 h 5082988"/>
                  <a:gd name="connsiteX74" fmla="*/ 566231 w 3918675"/>
                  <a:gd name="connsiteY74" fmla="*/ 1281953 h 5082988"/>
                  <a:gd name="connsiteX75" fmla="*/ 485549 w 3918675"/>
                  <a:gd name="connsiteY75" fmla="*/ 1237129 h 5082988"/>
                  <a:gd name="connsiteX76" fmla="*/ 620020 w 3918675"/>
                  <a:gd name="connsiteY76" fmla="*/ 1102659 h 5082988"/>
                  <a:gd name="connsiteX77" fmla="*/ 691737 w 3918675"/>
                  <a:gd name="connsiteY77" fmla="*/ 905435 h 5082988"/>
                  <a:gd name="connsiteX78" fmla="*/ 557267 w 3918675"/>
                  <a:gd name="connsiteY78" fmla="*/ 887506 h 5082988"/>
                  <a:gd name="connsiteX79" fmla="*/ 530373 w 3918675"/>
                  <a:gd name="connsiteY79" fmla="*/ 744070 h 5082988"/>
                  <a:gd name="connsiteX80" fmla="*/ 727596 w 3918675"/>
                  <a:gd name="connsiteY80" fmla="*/ 744070 h 5082988"/>
                  <a:gd name="connsiteX81" fmla="*/ 700702 w 3918675"/>
                  <a:gd name="connsiteY81" fmla="*/ 618565 h 5082988"/>
                  <a:gd name="connsiteX82" fmla="*/ 799314 w 3918675"/>
                  <a:gd name="connsiteY82" fmla="*/ 546847 h 5082988"/>
                  <a:gd name="connsiteX83" fmla="*/ 799314 w 3918675"/>
                  <a:gd name="connsiteY83" fmla="*/ 331694 h 5082988"/>
                  <a:gd name="connsiteX84" fmla="*/ 853102 w 3918675"/>
                  <a:gd name="connsiteY84" fmla="*/ 242047 h 5082988"/>
                  <a:gd name="connsiteX85" fmla="*/ 745526 w 3918675"/>
                  <a:gd name="connsiteY85" fmla="*/ 206188 h 5082988"/>
                  <a:gd name="connsiteX86" fmla="*/ 754490 w 3918675"/>
                  <a:gd name="connsiteY86" fmla="*/ 71717 h 5082988"/>
                  <a:gd name="connsiteX87" fmla="*/ 835173 w 3918675"/>
                  <a:gd name="connsiteY87" fmla="*/ 0 h 5082988"/>
                  <a:gd name="connsiteX0" fmla="*/ 3910067 w 3918675"/>
                  <a:gd name="connsiteY0" fmla="*/ 4186517 h 5082988"/>
                  <a:gd name="connsiteX1" fmla="*/ 3793526 w 3918675"/>
                  <a:gd name="connsiteY1" fmla="*/ 4105835 h 5082988"/>
                  <a:gd name="connsiteX2" fmla="*/ 3748702 w 3918675"/>
                  <a:gd name="connsiteY2" fmla="*/ 4303059 h 5082988"/>
                  <a:gd name="connsiteX3" fmla="*/ 3425973 w 3918675"/>
                  <a:gd name="connsiteY3" fmla="*/ 4455459 h 5082988"/>
                  <a:gd name="connsiteX4" fmla="*/ 3515620 w 3918675"/>
                  <a:gd name="connsiteY4" fmla="*/ 4607859 h 5082988"/>
                  <a:gd name="connsiteX5" fmla="*/ 3560443 w 3918675"/>
                  <a:gd name="connsiteY5" fmla="*/ 4688541 h 5082988"/>
                  <a:gd name="connsiteX6" fmla="*/ 3506655 w 3918675"/>
                  <a:gd name="connsiteY6" fmla="*/ 4787153 h 5082988"/>
                  <a:gd name="connsiteX7" fmla="*/ 3614231 w 3918675"/>
                  <a:gd name="connsiteY7" fmla="*/ 4805082 h 5082988"/>
                  <a:gd name="connsiteX8" fmla="*/ 3578373 w 3918675"/>
                  <a:gd name="connsiteY8" fmla="*/ 4975412 h 5082988"/>
                  <a:gd name="connsiteX9" fmla="*/ 3425973 w 3918675"/>
                  <a:gd name="connsiteY9" fmla="*/ 4921623 h 5082988"/>
                  <a:gd name="connsiteX10" fmla="*/ 3425973 w 3918675"/>
                  <a:gd name="connsiteY10" fmla="*/ 4796117 h 5082988"/>
                  <a:gd name="connsiteX11" fmla="*/ 3291502 w 3918675"/>
                  <a:gd name="connsiteY11" fmla="*/ 4849906 h 5082988"/>
                  <a:gd name="connsiteX12" fmla="*/ 3210820 w 3918675"/>
                  <a:gd name="connsiteY12" fmla="*/ 4787153 h 5082988"/>
                  <a:gd name="connsiteX13" fmla="*/ 3121173 w 3918675"/>
                  <a:gd name="connsiteY13" fmla="*/ 4751294 h 5082988"/>
                  <a:gd name="connsiteX14" fmla="*/ 3121173 w 3918675"/>
                  <a:gd name="connsiteY14" fmla="*/ 4894729 h 5082988"/>
                  <a:gd name="connsiteX15" fmla="*/ 2789478 w 3918675"/>
                  <a:gd name="connsiteY15" fmla="*/ 4867835 h 5082988"/>
                  <a:gd name="connsiteX16" fmla="*/ 2762584 w 3918675"/>
                  <a:gd name="connsiteY16" fmla="*/ 4957482 h 5082988"/>
                  <a:gd name="connsiteX17" fmla="*/ 2708796 w 3918675"/>
                  <a:gd name="connsiteY17" fmla="*/ 4957482 h 5082988"/>
                  <a:gd name="connsiteX18" fmla="*/ 2699831 w 3918675"/>
                  <a:gd name="connsiteY18" fmla="*/ 5020235 h 5082988"/>
                  <a:gd name="connsiteX19" fmla="*/ 2448820 w 3918675"/>
                  <a:gd name="connsiteY19" fmla="*/ 5029200 h 5082988"/>
                  <a:gd name="connsiteX20" fmla="*/ 2403996 w 3918675"/>
                  <a:gd name="connsiteY20" fmla="*/ 4912659 h 5082988"/>
                  <a:gd name="connsiteX21" fmla="*/ 2296420 w 3918675"/>
                  <a:gd name="connsiteY21" fmla="*/ 4921623 h 5082988"/>
                  <a:gd name="connsiteX22" fmla="*/ 2179878 w 3918675"/>
                  <a:gd name="connsiteY22" fmla="*/ 4849906 h 5082988"/>
                  <a:gd name="connsiteX23" fmla="*/ 2179878 w 3918675"/>
                  <a:gd name="connsiteY23" fmla="*/ 5029200 h 5082988"/>
                  <a:gd name="connsiteX24" fmla="*/ 2072302 w 3918675"/>
                  <a:gd name="connsiteY24" fmla="*/ 5082988 h 5082988"/>
                  <a:gd name="connsiteX25" fmla="*/ 2036443 w 3918675"/>
                  <a:gd name="connsiteY25" fmla="*/ 5029200 h 5082988"/>
                  <a:gd name="connsiteX26" fmla="*/ 1991620 w 3918675"/>
                  <a:gd name="connsiteY26" fmla="*/ 5020235 h 5082988"/>
                  <a:gd name="connsiteX27" fmla="*/ 1982655 w 3918675"/>
                  <a:gd name="connsiteY27" fmla="*/ 4912659 h 5082988"/>
                  <a:gd name="connsiteX28" fmla="*/ 1910937 w 3918675"/>
                  <a:gd name="connsiteY28" fmla="*/ 4930588 h 5082988"/>
                  <a:gd name="connsiteX29" fmla="*/ 1866114 w 3918675"/>
                  <a:gd name="connsiteY29" fmla="*/ 4885765 h 5082988"/>
                  <a:gd name="connsiteX30" fmla="*/ 1794396 w 3918675"/>
                  <a:gd name="connsiteY30" fmla="*/ 4903694 h 5082988"/>
                  <a:gd name="connsiteX31" fmla="*/ 1390984 w 3918675"/>
                  <a:gd name="connsiteY31" fmla="*/ 4778188 h 5082988"/>
                  <a:gd name="connsiteX32" fmla="*/ 1265478 w 3918675"/>
                  <a:gd name="connsiteY32" fmla="*/ 4751294 h 5082988"/>
                  <a:gd name="connsiteX33" fmla="*/ 1265478 w 3918675"/>
                  <a:gd name="connsiteY33" fmla="*/ 4652682 h 5082988"/>
                  <a:gd name="connsiteX34" fmla="*/ 1113078 w 3918675"/>
                  <a:gd name="connsiteY34" fmla="*/ 4670612 h 5082988"/>
                  <a:gd name="connsiteX35" fmla="*/ 1139973 w 3918675"/>
                  <a:gd name="connsiteY35" fmla="*/ 4760259 h 5082988"/>
                  <a:gd name="connsiteX36" fmla="*/ 1157902 w 3918675"/>
                  <a:gd name="connsiteY36" fmla="*/ 4760259 h 5082988"/>
                  <a:gd name="connsiteX37" fmla="*/ 1157902 w 3918675"/>
                  <a:gd name="connsiteY37" fmla="*/ 4831976 h 5082988"/>
                  <a:gd name="connsiteX38" fmla="*/ 1041361 w 3918675"/>
                  <a:gd name="connsiteY38" fmla="*/ 4805082 h 5082988"/>
                  <a:gd name="connsiteX39" fmla="*/ 888961 w 3918675"/>
                  <a:gd name="connsiteY39" fmla="*/ 4840941 h 5082988"/>
                  <a:gd name="connsiteX40" fmla="*/ 790349 w 3918675"/>
                  <a:gd name="connsiteY40" fmla="*/ 4796117 h 5082988"/>
                  <a:gd name="connsiteX41" fmla="*/ 709667 w 3918675"/>
                  <a:gd name="connsiteY41" fmla="*/ 4823012 h 5082988"/>
                  <a:gd name="connsiteX42" fmla="*/ 646914 w 3918675"/>
                  <a:gd name="connsiteY42" fmla="*/ 4733365 h 5082988"/>
                  <a:gd name="connsiteX43" fmla="*/ 700702 w 3918675"/>
                  <a:gd name="connsiteY43" fmla="*/ 4491317 h 5082988"/>
                  <a:gd name="connsiteX44" fmla="*/ 808278 w 3918675"/>
                  <a:gd name="connsiteY44" fmla="*/ 4087906 h 5082988"/>
                  <a:gd name="connsiteX45" fmla="*/ 1104114 w 3918675"/>
                  <a:gd name="connsiteY45" fmla="*/ 3738282 h 5082988"/>
                  <a:gd name="connsiteX46" fmla="*/ 727596 w 3918675"/>
                  <a:gd name="connsiteY46" fmla="*/ 3612776 h 5082988"/>
                  <a:gd name="connsiteX47" fmla="*/ 673808 w 3918675"/>
                  <a:gd name="connsiteY47" fmla="*/ 3523129 h 5082988"/>
                  <a:gd name="connsiteX48" fmla="*/ 602090 w 3918675"/>
                  <a:gd name="connsiteY48" fmla="*/ 3594847 h 5082988"/>
                  <a:gd name="connsiteX49" fmla="*/ 449690 w 3918675"/>
                  <a:gd name="connsiteY49" fmla="*/ 3523129 h 5082988"/>
                  <a:gd name="connsiteX50" fmla="*/ 404867 w 3918675"/>
                  <a:gd name="connsiteY50" fmla="*/ 3496235 h 5082988"/>
                  <a:gd name="connsiteX51" fmla="*/ 369008 w 3918675"/>
                  <a:gd name="connsiteY51" fmla="*/ 3541059 h 5082988"/>
                  <a:gd name="connsiteX52" fmla="*/ 144890 w 3918675"/>
                  <a:gd name="connsiteY52" fmla="*/ 3209365 h 5082988"/>
                  <a:gd name="connsiteX53" fmla="*/ 234537 w 3918675"/>
                  <a:gd name="connsiteY53" fmla="*/ 3021106 h 5082988"/>
                  <a:gd name="connsiteX54" fmla="*/ 73173 w 3918675"/>
                  <a:gd name="connsiteY54" fmla="*/ 2904565 h 5082988"/>
                  <a:gd name="connsiteX55" fmla="*/ 171784 w 3918675"/>
                  <a:gd name="connsiteY55" fmla="*/ 2590800 h 5082988"/>
                  <a:gd name="connsiteX56" fmla="*/ 270396 w 3918675"/>
                  <a:gd name="connsiteY56" fmla="*/ 2528047 h 5082988"/>
                  <a:gd name="connsiteX57" fmla="*/ 216608 w 3918675"/>
                  <a:gd name="connsiteY57" fmla="*/ 2402541 h 5082988"/>
                  <a:gd name="connsiteX58" fmla="*/ 126961 w 3918675"/>
                  <a:gd name="connsiteY58" fmla="*/ 2402541 h 5082988"/>
                  <a:gd name="connsiteX59" fmla="*/ 198678 w 3918675"/>
                  <a:gd name="connsiteY59" fmla="*/ 2303929 h 5082988"/>
                  <a:gd name="connsiteX60" fmla="*/ 100067 w 3918675"/>
                  <a:gd name="connsiteY60" fmla="*/ 2277035 h 5082988"/>
                  <a:gd name="connsiteX61" fmla="*/ 73173 w 3918675"/>
                  <a:gd name="connsiteY61" fmla="*/ 2151529 h 5082988"/>
                  <a:gd name="connsiteX62" fmla="*/ 109031 w 3918675"/>
                  <a:gd name="connsiteY62" fmla="*/ 2106706 h 5082988"/>
                  <a:gd name="connsiteX63" fmla="*/ 109031 w 3918675"/>
                  <a:gd name="connsiteY63" fmla="*/ 2026023 h 5082988"/>
                  <a:gd name="connsiteX64" fmla="*/ 1455 w 3918675"/>
                  <a:gd name="connsiteY64" fmla="*/ 1954306 h 5082988"/>
                  <a:gd name="connsiteX65" fmla="*/ 198678 w 3918675"/>
                  <a:gd name="connsiteY65" fmla="*/ 1891553 h 5082988"/>
                  <a:gd name="connsiteX66" fmla="*/ 144890 w 3918675"/>
                  <a:gd name="connsiteY66" fmla="*/ 1855694 h 5082988"/>
                  <a:gd name="connsiteX67" fmla="*/ 216608 w 3918675"/>
                  <a:gd name="connsiteY67" fmla="*/ 1685365 h 5082988"/>
                  <a:gd name="connsiteX68" fmla="*/ 117996 w 3918675"/>
                  <a:gd name="connsiteY68" fmla="*/ 1362635 h 5082988"/>
                  <a:gd name="connsiteX69" fmla="*/ 207643 w 3918675"/>
                  <a:gd name="connsiteY69" fmla="*/ 1299882 h 5082988"/>
                  <a:gd name="connsiteX70" fmla="*/ 315220 w 3918675"/>
                  <a:gd name="connsiteY70" fmla="*/ 1389529 h 5082988"/>
                  <a:gd name="connsiteX71" fmla="*/ 467620 w 3918675"/>
                  <a:gd name="connsiteY71" fmla="*/ 1326776 h 5082988"/>
                  <a:gd name="connsiteX72" fmla="*/ 548302 w 3918675"/>
                  <a:gd name="connsiteY72" fmla="*/ 1362635 h 5082988"/>
                  <a:gd name="connsiteX73" fmla="*/ 566231 w 3918675"/>
                  <a:gd name="connsiteY73" fmla="*/ 1281953 h 5082988"/>
                  <a:gd name="connsiteX74" fmla="*/ 485549 w 3918675"/>
                  <a:gd name="connsiteY74" fmla="*/ 1237129 h 5082988"/>
                  <a:gd name="connsiteX75" fmla="*/ 620020 w 3918675"/>
                  <a:gd name="connsiteY75" fmla="*/ 1102659 h 5082988"/>
                  <a:gd name="connsiteX76" fmla="*/ 691737 w 3918675"/>
                  <a:gd name="connsiteY76" fmla="*/ 905435 h 5082988"/>
                  <a:gd name="connsiteX77" fmla="*/ 557267 w 3918675"/>
                  <a:gd name="connsiteY77" fmla="*/ 887506 h 5082988"/>
                  <a:gd name="connsiteX78" fmla="*/ 530373 w 3918675"/>
                  <a:gd name="connsiteY78" fmla="*/ 744070 h 5082988"/>
                  <a:gd name="connsiteX79" fmla="*/ 727596 w 3918675"/>
                  <a:gd name="connsiteY79" fmla="*/ 744070 h 5082988"/>
                  <a:gd name="connsiteX80" fmla="*/ 700702 w 3918675"/>
                  <a:gd name="connsiteY80" fmla="*/ 618565 h 5082988"/>
                  <a:gd name="connsiteX81" fmla="*/ 799314 w 3918675"/>
                  <a:gd name="connsiteY81" fmla="*/ 546847 h 5082988"/>
                  <a:gd name="connsiteX82" fmla="*/ 799314 w 3918675"/>
                  <a:gd name="connsiteY82" fmla="*/ 331694 h 5082988"/>
                  <a:gd name="connsiteX83" fmla="*/ 853102 w 3918675"/>
                  <a:gd name="connsiteY83" fmla="*/ 242047 h 5082988"/>
                  <a:gd name="connsiteX84" fmla="*/ 745526 w 3918675"/>
                  <a:gd name="connsiteY84" fmla="*/ 206188 h 5082988"/>
                  <a:gd name="connsiteX85" fmla="*/ 754490 w 3918675"/>
                  <a:gd name="connsiteY85" fmla="*/ 71717 h 5082988"/>
                  <a:gd name="connsiteX86" fmla="*/ 835173 w 3918675"/>
                  <a:gd name="connsiteY86" fmla="*/ 0 h 5082988"/>
                  <a:gd name="connsiteX0" fmla="*/ 3910067 w 3930509"/>
                  <a:gd name="connsiteY0" fmla="*/ 4186517 h 5082988"/>
                  <a:gd name="connsiteX1" fmla="*/ 3924168 w 3930509"/>
                  <a:gd name="connsiteY1" fmla="*/ 4217669 h 5082988"/>
                  <a:gd name="connsiteX2" fmla="*/ 3793526 w 3930509"/>
                  <a:gd name="connsiteY2" fmla="*/ 4105835 h 5082988"/>
                  <a:gd name="connsiteX3" fmla="*/ 3748702 w 3930509"/>
                  <a:gd name="connsiteY3" fmla="*/ 4303059 h 5082988"/>
                  <a:gd name="connsiteX4" fmla="*/ 3425973 w 3930509"/>
                  <a:gd name="connsiteY4" fmla="*/ 4455459 h 5082988"/>
                  <a:gd name="connsiteX5" fmla="*/ 3515620 w 3930509"/>
                  <a:gd name="connsiteY5" fmla="*/ 4607859 h 5082988"/>
                  <a:gd name="connsiteX6" fmla="*/ 3560443 w 3930509"/>
                  <a:gd name="connsiteY6" fmla="*/ 4688541 h 5082988"/>
                  <a:gd name="connsiteX7" fmla="*/ 3506655 w 3930509"/>
                  <a:gd name="connsiteY7" fmla="*/ 4787153 h 5082988"/>
                  <a:gd name="connsiteX8" fmla="*/ 3614231 w 3930509"/>
                  <a:gd name="connsiteY8" fmla="*/ 4805082 h 5082988"/>
                  <a:gd name="connsiteX9" fmla="*/ 3578373 w 3930509"/>
                  <a:gd name="connsiteY9" fmla="*/ 4975412 h 5082988"/>
                  <a:gd name="connsiteX10" fmla="*/ 3425973 w 3930509"/>
                  <a:gd name="connsiteY10" fmla="*/ 4921623 h 5082988"/>
                  <a:gd name="connsiteX11" fmla="*/ 3425973 w 3930509"/>
                  <a:gd name="connsiteY11" fmla="*/ 4796117 h 5082988"/>
                  <a:gd name="connsiteX12" fmla="*/ 3291502 w 3930509"/>
                  <a:gd name="connsiteY12" fmla="*/ 4849906 h 5082988"/>
                  <a:gd name="connsiteX13" fmla="*/ 3210820 w 3930509"/>
                  <a:gd name="connsiteY13" fmla="*/ 4787153 h 5082988"/>
                  <a:gd name="connsiteX14" fmla="*/ 3121173 w 3930509"/>
                  <a:gd name="connsiteY14" fmla="*/ 4751294 h 5082988"/>
                  <a:gd name="connsiteX15" fmla="*/ 3121173 w 3930509"/>
                  <a:gd name="connsiteY15" fmla="*/ 4894729 h 5082988"/>
                  <a:gd name="connsiteX16" fmla="*/ 2789478 w 3930509"/>
                  <a:gd name="connsiteY16" fmla="*/ 4867835 h 5082988"/>
                  <a:gd name="connsiteX17" fmla="*/ 2762584 w 3930509"/>
                  <a:gd name="connsiteY17" fmla="*/ 4957482 h 5082988"/>
                  <a:gd name="connsiteX18" fmla="*/ 2708796 w 3930509"/>
                  <a:gd name="connsiteY18" fmla="*/ 4957482 h 5082988"/>
                  <a:gd name="connsiteX19" fmla="*/ 2699831 w 3930509"/>
                  <a:gd name="connsiteY19" fmla="*/ 5020235 h 5082988"/>
                  <a:gd name="connsiteX20" fmla="*/ 2448820 w 3930509"/>
                  <a:gd name="connsiteY20" fmla="*/ 5029200 h 5082988"/>
                  <a:gd name="connsiteX21" fmla="*/ 2403996 w 3930509"/>
                  <a:gd name="connsiteY21" fmla="*/ 4912659 h 5082988"/>
                  <a:gd name="connsiteX22" fmla="*/ 2296420 w 3930509"/>
                  <a:gd name="connsiteY22" fmla="*/ 4921623 h 5082988"/>
                  <a:gd name="connsiteX23" fmla="*/ 2179878 w 3930509"/>
                  <a:gd name="connsiteY23" fmla="*/ 4849906 h 5082988"/>
                  <a:gd name="connsiteX24" fmla="*/ 2179878 w 3930509"/>
                  <a:gd name="connsiteY24" fmla="*/ 5029200 h 5082988"/>
                  <a:gd name="connsiteX25" fmla="*/ 2072302 w 3930509"/>
                  <a:gd name="connsiteY25" fmla="*/ 5082988 h 5082988"/>
                  <a:gd name="connsiteX26" fmla="*/ 2036443 w 3930509"/>
                  <a:gd name="connsiteY26" fmla="*/ 5029200 h 5082988"/>
                  <a:gd name="connsiteX27" fmla="*/ 1991620 w 3930509"/>
                  <a:gd name="connsiteY27" fmla="*/ 5020235 h 5082988"/>
                  <a:gd name="connsiteX28" fmla="*/ 1982655 w 3930509"/>
                  <a:gd name="connsiteY28" fmla="*/ 4912659 h 5082988"/>
                  <a:gd name="connsiteX29" fmla="*/ 1910937 w 3930509"/>
                  <a:gd name="connsiteY29" fmla="*/ 4930588 h 5082988"/>
                  <a:gd name="connsiteX30" fmla="*/ 1866114 w 3930509"/>
                  <a:gd name="connsiteY30" fmla="*/ 4885765 h 5082988"/>
                  <a:gd name="connsiteX31" fmla="*/ 1794396 w 3930509"/>
                  <a:gd name="connsiteY31" fmla="*/ 4903694 h 5082988"/>
                  <a:gd name="connsiteX32" fmla="*/ 1390984 w 3930509"/>
                  <a:gd name="connsiteY32" fmla="*/ 4778188 h 5082988"/>
                  <a:gd name="connsiteX33" fmla="*/ 1265478 w 3930509"/>
                  <a:gd name="connsiteY33" fmla="*/ 4751294 h 5082988"/>
                  <a:gd name="connsiteX34" fmla="*/ 1265478 w 3930509"/>
                  <a:gd name="connsiteY34" fmla="*/ 4652682 h 5082988"/>
                  <a:gd name="connsiteX35" fmla="*/ 1113078 w 3930509"/>
                  <a:gd name="connsiteY35" fmla="*/ 4670612 h 5082988"/>
                  <a:gd name="connsiteX36" fmla="*/ 1139973 w 3930509"/>
                  <a:gd name="connsiteY36" fmla="*/ 4760259 h 5082988"/>
                  <a:gd name="connsiteX37" fmla="*/ 1157902 w 3930509"/>
                  <a:gd name="connsiteY37" fmla="*/ 4760259 h 5082988"/>
                  <a:gd name="connsiteX38" fmla="*/ 1157902 w 3930509"/>
                  <a:gd name="connsiteY38" fmla="*/ 4831976 h 5082988"/>
                  <a:gd name="connsiteX39" fmla="*/ 1041361 w 3930509"/>
                  <a:gd name="connsiteY39" fmla="*/ 4805082 h 5082988"/>
                  <a:gd name="connsiteX40" fmla="*/ 888961 w 3930509"/>
                  <a:gd name="connsiteY40" fmla="*/ 4840941 h 5082988"/>
                  <a:gd name="connsiteX41" fmla="*/ 790349 w 3930509"/>
                  <a:gd name="connsiteY41" fmla="*/ 4796117 h 5082988"/>
                  <a:gd name="connsiteX42" fmla="*/ 709667 w 3930509"/>
                  <a:gd name="connsiteY42" fmla="*/ 4823012 h 5082988"/>
                  <a:gd name="connsiteX43" fmla="*/ 646914 w 3930509"/>
                  <a:gd name="connsiteY43" fmla="*/ 4733365 h 5082988"/>
                  <a:gd name="connsiteX44" fmla="*/ 700702 w 3930509"/>
                  <a:gd name="connsiteY44" fmla="*/ 4491317 h 5082988"/>
                  <a:gd name="connsiteX45" fmla="*/ 808278 w 3930509"/>
                  <a:gd name="connsiteY45" fmla="*/ 4087906 h 5082988"/>
                  <a:gd name="connsiteX46" fmla="*/ 1104114 w 3930509"/>
                  <a:gd name="connsiteY46" fmla="*/ 3738282 h 5082988"/>
                  <a:gd name="connsiteX47" fmla="*/ 727596 w 3930509"/>
                  <a:gd name="connsiteY47" fmla="*/ 3612776 h 5082988"/>
                  <a:gd name="connsiteX48" fmla="*/ 673808 w 3930509"/>
                  <a:gd name="connsiteY48" fmla="*/ 3523129 h 5082988"/>
                  <a:gd name="connsiteX49" fmla="*/ 602090 w 3930509"/>
                  <a:gd name="connsiteY49" fmla="*/ 3594847 h 5082988"/>
                  <a:gd name="connsiteX50" fmla="*/ 449690 w 3930509"/>
                  <a:gd name="connsiteY50" fmla="*/ 3523129 h 5082988"/>
                  <a:gd name="connsiteX51" fmla="*/ 404867 w 3930509"/>
                  <a:gd name="connsiteY51" fmla="*/ 3496235 h 5082988"/>
                  <a:gd name="connsiteX52" fmla="*/ 369008 w 3930509"/>
                  <a:gd name="connsiteY52" fmla="*/ 3541059 h 5082988"/>
                  <a:gd name="connsiteX53" fmla="*/ 144890 w 3930509"/>
                  <a:gd name="connsiteY53" fmla="*/ 3209365 h 5082988"/>
                  <a:gd name="connsiteX54" fmla="*/ 234537 w 3930509"/>
                  <a:gd name="connsiteY54" fmla="*/ 3021106 h 5082988"/>
                  <a:gd name="connsiteX55" fmla="*/ 73173 w 3930509"/>
                  <a:gd name="connsiteY55" fmla="*/ 2904565 h 5082988"/>
                  <a:gd name="connsiteX56" fmla="*/ 171784 w 3930509"/>
                  <a:gd name="connsiteY56" fmla="*/ 2590800 h 5082988"/>
                  <a:gd name="connsiteX57" fmla="*/ 270396 w 3930509"/>
                  <a:gd name="connsiteY57" fmla="*/ 2528047 h 5082988"/>
                  <a:gd name="connsiteX58" fmla="*/ 216608 w 3930509"/>
                  <a:gd name="connsiteY58" fmla="*/ 2402541 h 5082988"/>
                  <a:gd name="connsiteX59" fmla="*/ 126961 w 3930509"/>
                  <a:gd name="connsiteY59" fmla="*/ 2402541 h 5082988"/>
                  <a:gd name="connsiteX60" fmla="*/ 198678 w 3930509"/>
                  <a:gd name="connsiteY60" fmla="*/ 2303929 h 5082988"/>
                  <a:gd name="connsiteX61" fmla="*/ 100067 w 3930509"/>
                  <a:gd name="connsiteY61" fmla="*/ 2277035 h 5082988"/>
                  <a:gd name="connsiteX62" fmla="*/ 73173 w 3930509"/>
                  <a:gd name="connsiteY62" fmla="*/ 2151529 h 5082988"/>
                  <a:gd name="connsiteX63" fmla="*/ 109031 w 3930509"/>
                  <a:gd name="connsiteY63" fmla="*/ 2106706 h 5082988"/>
                  <a:gd name="connsiteX64" fmla="*/ 109031 w 3930509"/>
                  <a:gd name="connsiteY64" fmla="*/ 2026023 h 5082988"/>
                  <a:gd name="connsiteX65" fmla="*/ 1455 w 3930509"/>
                  <a:gd name="connsiteY65" fmla="*/ 1954306 h 5082988"/>
                  <a:gd name="connsiteX66" fmla="*/ 198678 w 3930509"/>
                  <a:gd name="connsiteY66" fmla="*/ 1891553 h 5082988"/>
                  <a:gd name="connsiteX67" fmla="*/ 144890 w 3930509"/>
                  <a:gd name="connsiteY67" fmla="*/ 1855694 h 5082988"/>
                  <a:gd name="connsiteX68" fmla="*/ 216608 w 3930509"/>
                  <a:gd name="connsiteY68" fmla="*/ 1685365 h 5082988"/>
                  <a:gd name="connsiteX69" fmla="*/ 117996 w 3930509"/>
                  <a:gd name="connsiteY69" fmla="*/ 1362635 h 5082988"/>
                  <a:gd name="connsiteX70" fmla="*/ 207643 w 3930509"/>
                  <a:gd name="connsiteY70" fmla="*/ 1299882 h 5082988"/>
                  <a:gd name="connsiteX71" fmla="*/ 315220 w 3930509"/>
                  <a:gd name="connsiteY71" fmla="*/ 1389529 h 5082988"/>
                  <a:gd name="connsiteX72" fmla="*/ 467620 w 3930509"/>
                  <a:gd name="connsiteY72" fmla="*/ 1326776 h 5082988"/>
                  <a:gd name="connsiteX73" fmla="*/ 548302 w 3930509"/>
                  <a:gd name="connsiteY73" fmla="*/ 1362635 h 5082988"/>
                  <a:gd name="connsiteX74" fmla="*/ 566231 w 3930509"/>
                  <a:gd name="connsiteY74" fmla="*/ 1281953 h 5082988"/>
                  <a:gd name="connsiteX75" fmla="*/ 485549 w 3930509"/>
                  <a:gd name="connsiteY75" fmla="*/ 1237129 h 5082988"/>
                  <a:gd name="connsiteX76" fmla="*/ 620020 w 3930509"/>
                  <a:gd name="connsiteY76" fmla="*/ 1102659 h 5082988"/>
                  <a:gd name="connsiteX77" fmla="*/ 691737 w 3930509"/>
                  <a:gd name="connsiteY77" fmla="*/ 905435 h 5082988"/>
                  <a:gd name="connsiteX78" fmla="*/ 557267 w 3930509"/>
                  <a:gd name="connsiteY78" fmla="*/ 887506 h 5082988"/>
                  <a:gd name="connsiteX79" fmla="*/ 530373 w 3930509"/>
                  <a:gd name="connsiteY79" fmla="*/ 744070 h 5082988"/>
                  <a:gd name="connsiteX80" fmla="*/ 727596 w 3930509"/>
                  <a:gd name="connsiteY80" fmla="*/ 744070 h 5082988"/>
                  <a:gd name="connsiteX81" fmla="*/ 700702 w 3930509"/>
                  <a:gd name="connsiteY81" fmla="*/ 618565 h 5082988"/>
                  <a:gd name="connsiteX82" fmla="*/ 799314 w 3930509"/>
                  <a:gd name="connsiteY82" fmla="*/ 546847 h 5082988"/>
                  <a:gd name="connsiteX83" fmla="*/ 799314 w 3930509"/>
                  <a:gd name="connsiteY83" fmla="*/ 331694 h 5082988"/>
                  <a:gd name="connsiteX84" fmla="*/ 853102 w 3930509"/>
                  <a:gd name="connsiteY84" fmla="*/ 242047 h 5082988"/>
                  <a:gd name="connsiteX85" fmla="*/ 745526 w 3930509"/>
                  <a:gd name="connsiteY85" fmla="*/ 206188 h 5082988"/>
                  <a:gd name="connsiteX86" fmla="*/ 754490 w 3930509"/>
                  <a:gd name="connsiteY86" fmla="*/ 71717 h 5082988"/>
                  <a:gd name="connsiteX87" fmla="*/ 835173 w 3930509"/>
                  <a:gd name="connsiteY87" fmla="*/ 0 h 5082988"/>
                  <a:gd name="connsiteX0" fmla="*/ 3910067 w 4150913"/>
                  <a:gd name="connsiteY0" fmla="*/ 4186517 h 5082988"/>
                  <a:gd name="connsiteX1" fmla="*/ 4149865 w 4150913"/>
                  <a:gd name="connsiteY1" fmla="*/ 3936326 h 5082988"/>
                  <a:gd name="connsiteX2" fmla="*/ 3793526 w 4150913"/>
                  <a:gd name="connsiteY2" fmla="*/ 4105835 h 5082988"/>
                  <a:gd name="connsiteX3" fmla="*/ 3748702 w 4150913"/>
                  <a:gd name="connsiteY3" fmla="*/ 4303059 h 5082988"/>
                  <a:gd name="connsiteX4" fmla="*/ 3425973 w 4150913"/>
                  <a:gd name="connsiteY4" fmla="*/ 4455459 h 5082988"/>
                  <a:gd name="connsiteX5" fmla="*/ 3515620 w 4150913"/>
                  <a:gd name="connsiteY5" fmla="*/ 4607859 h 5082988"/>
                  <a:gd name="connsiteX6" fmla="*/ 3560443 w 4150913"/>
                  <a:gd name="connsiteY6" fmla="*/ 4688541 h 5082988"/>
                  <a:gd name="connsiteX7" fmla="*/ 3506655 w 4150913"/>
                  <a:gd name="connsiteY7" fmla="*/ 4787153 h 5082988"/>
                  <a:gd name="connsiteX8" fmla="*/ 3614231 w 4150913"/>
                  <a:gd name="connsiteY8" fmla="*/ 4805082 h 5082988"/>
                  <a:gd name="connsiteX9" fmla="*/ 3578373 w 4150913"/>
                  <a:gd name="connsiteY9" fmla="*/ 4975412 h 5082988"/>
                  <a:gd name="connsiteX10" fmla="*/ 3425973 w 4150913"/>
                  <a:gd name="connsiteY10" fmla="*/ 4921623 h 5082988"/>
                  <a:gd name="connsiteX11" fmla="*/ 3425973 w 4150913"/>
                  <a:gd name="connsiteY11" fmla="*/ 4796117 h 5082988"/>
                  <a:gd name="connsiteX12" fmla="*/ 3291502 w 4150913"/>
                  <a:gd name="connsiteY12" fmla="*/ 4849906 h 5082988"/>
                  <a:gd name="connsiteX13" fmla="*/ 3210820 w 4150913"/>
                  <a:gd name="connsiteY13" fmla="*/ 4787153 h 5082988"/>
                  <a:gd name="connsiteX14" fmla="*/ 3121173 w 4150913"/>
                  <a:gd name="connsiteY14" fmla="*/ 4751294 h 5082988"/>
                  <a:gd name="connsiteX15" fmla="*/ 3121173 w 4150913"/>
                  <a:gd name="connsiteY15" fmla="*/ 4894729 h 5082988"/>
                  <a:gd name="connsiteX16" fmla="*/ 2789478 w 4150913"/>
                  <a:gd name="connsiteY16" fmla="*/ 4867835 h 5082988"/>
                  <a:gd name="connsiteX17" fmla="*/ 2762584 w 4150913"/>
                  <a:gd name="connsiteY17" fmla="*/ 4957482 h 5082988"/>
                  <a:gd name="connsiteX18" fmla="*/ 2708796 w 4150913"/>
                  <a:gd name="connsiteY18" fmla="*/ 4957482 h 5082988"/>
                  <a:gd name="connsiteX19" fmla="*/ 2699831 w 4150913"/>
                  <a:gd name="connsiteY19" fmla="*/ 5020235 h 5082988"/>
                  <a:gd name="connsiteX20" fmla="*/ 2448820 w 4150913"/>
                  <a:gd name="connsiteY20" fmla="*/ 5029200 h 5082988"/>
                  <a:gd name="connsiteX21" fmla="*/ 2403996 w 4150913"/>
                  <a:gd name="connsiteY21" fmla="*/ 4912659 h 5082988"/>
                  <a:gd name="connsiteX22" fmla="*/ 2296420 w 4150913"/>
                  <a:gd name="connsiteY22" fmla="*/ 4921623 h 5082988"/>
                  <a:gd name="connsiteX23" fmla="*/ 2179878 w 4150913"/>
                  <a:gd name="connsiteY23" fmla="*/ 4849906 h 5082988"/>
                  <a:gd name="connsiteX24" fmla="*/ 2179878 w 4150913"/>
                  <a:gd name="connsiteY24" fmla="*/ 5029200 h 5082988"/>
                  <a:gd name="connsiteX25" fmla="*/ 2072302 w 4150913"/>
                  <a:gd name="connsiteY25" fmla="*/ 5082988 h 5082988"/>
                  <a:gd name="connsiteX26" fmla="*/ 2036443 w 4150913"/>
                  <a:gd name="connsiteY26" fmla="*/ 5029200 h 5082988"/>
                  <a:gd name="connsiteX27" fmla="*/ 1991620 w 4150913"/>
                  <a:gd name="connsiteY27" fmla="*/ 5020235 h 5082988"/>
                  <a:gd name="connsiteX28" fmla="*/ 1982655 w 4150913"/>
                  <a:gd name="connsiteY28" fmla="*/ 4912659 h 5082988"/>
                  <a:gd name="connsiteX29" fmla="*/ 1910937 w 4150913"/>
                  <a:gd name="connsiteY29" fmla="*/ 4930588 h 5082988"/>
                  <a:gd name="connsiteX30" fmla="*/ 1866114 w 4150913"/>
                  <a:gd name="connsiteY30" fmla="*/ 4885765 h 5082988"/>
                  <a:gd name="connsiteX31" fmla="*/ 1794396 w 4150913"/>
                  <a:gd name="connsiteY31" fmla="*/ 4903694 h 5082988"/>
                  <a:gd name="connsiteX32" fmla="*/ 1390984 w 4150913"/>
                  <a:gd name="connsiteY32" fmla="*/ 4778188 h 5082988"/>
                  <a:gd name="connsiteX33" fmla="*/ 1265478 w 4150913"/>
                  <a:gd name="connsiteY33" fmla="*/ 4751294 h 5082988"/>
                  <a:gd name="connsiteX34" fmla="*/ 1265478 w 4150913"/>
                  <a:gd name="connsiteY34" fmla="*/ 4652682 h 5082988"/>
                  <a:gd name="connsiteX35" fmla="*/ 1113078 w 4150913"/>
                  <a:gd name="connsiteY35" fmla="*/ 4670612 h 5082988"/>
                  <a:gd name="connsiteX36" fmla="*/ 1139973 w 4150913"/>
                  <a:gd name="connsiteY36" fmla="*/ 4760259 h 5082988"/>
                  <a:gd name="connsiteX37" fmla="*/ 1157902 w 4150913"/>
                  <a:gd name="connsiteY37" fmla="*/ 4760259 h 5082988"/>
                  <a:gd name="connsiteX38" fmla="*/ 1157902 w 4150913"/>
                  <a:gd name="connsiteY38" fmla="*/ 4831976 h 5082988"/>
                  <a:gd name="connsiteX39" fmla="*/ 1041361 w 4150913"/>
                  <a:gd name="connsiteY39" fmla="*/ 4805082 h 5082988"/>
                  <a:gd name="connsiteX40" fmla="*/ 888961 w 4150913"/>
                  <a:gd name="connsiteY40" fmla="*/ 4840941 h 5082988"/>
                  <a:gd name="connsiteX41" fmla="*/ 790349 w 4150913"/>
                  <a:gd name="connsiteY41" fmla="*/ 4796117 h 5082988"/>
                  <a:gd name="connsiteX42" fmla="*/ 709667 w 4150913"/>
                  <a:gd name="connsiteY42" fmla="*/ 4823012 h 5082988"/>
                  <a:gd name="connsiteX43" fmla="*/ 646914 w 4150913"/>
                  <a:gd name="connsiteY43" fmla="*/ 4733365 h 5082988"/>
                  <a:gd name="connsiteX44" fmla="*/ 700702 w 4150913"/>
                  <a:gd name="connsiteY44" fmla="*/ 4491317 h 5082988"/>
                  <a:gd name="connsiteX45" fmla="*/ 808278 w 4150913"/>
                  <a:gd name="connsiteY45" fmla="*/ 4087906 h 5082988"/>
                  <a:gd name="connsiteX46" fmla="*/ 1104114 w 4150913"/>
                  <a:gd name="connsiteY46" fmla="*/ 3738282 h 5082988"/>
                  <a:gd name="connsiteX47" fmla="*/ 727596 w 4150913"/>
                  <a:gd name="connsiteY47" fmla="*/ 3612776 h 5082988"/>
                  <a:gd name="connsiteX48" fmla="*/ 673808 w 4150913"/>
                  <a:gd name="connsiteY48" fmla="*/ 3523129 h 5082988"/>
                  <a:gd name="connsiteX49" fmla="*/ 602090 w 4150913"/>
                  <a:gd name="connsiteY49" fmla="*/ 3594847 h 5082988"/>
                  <a:gd name="connsiteX50" fmla="*/ 449690 w 4150913"/>
                  <a:gd name="connsiteY50" fmla="*/ 3523129 h 5082988"/>
                  <a:gd name="connsiteX51" fmla="*/ 404867 w 4150913"/>
                  <a:gd name="connsiteY51" fmla="*/ 3496235 h 5082988"/>
                  <a:gd name="connsiteX52" fmla="*/ 369008 w 4150913"/>
                  <a:gd name="connsiteY52" fmla="*/ 3541059 h 5082988"/>
                  <a:gd name="connsiteX53" fmla="*/ 144890 w 4150913"/>
                  <a:gd name="connsiteY53" fmla="*/ 3209365 h 5082988"/>
                  <a:gd name="connsiteX54" fmla="*/ 234537 w 4150913"/>
                  <a:gd name="connsiteY54" fmla="*/ 3021106 h 5082988"/>
                  <a:gd name="connsiteX55" fmla="*/ 73173 w 4150913"/>
                  <a:gd name="connsiteY55" fmla="*/ 2904565 h 5082988"/>
                  <a:gd name="connsiteX56" fmla="*/ 171784 w 4150913"/>
                  <a:gd name="connsiteY56" fmla="*/ 2590800 h 5082988"/>
                  <a:gd name="connsiteX57" fmla="*/ 270396 w 4150913"/>
                  <a:gd name="connsiteY57" fmla="*/ 2528047 h 5082988"/>
                  <a:gd name="connsiteX58" fmla="*/ 216608 w 4150913"/>
                  <a:gd name="connsiteY58" fmla="*/ 2402541 h 5082988"/>
                  <a:gd name="connsiteX59" fmla="*/ 126961 w 4150913"/>
                  <a:gd name="connsiteY59" fmla="*/ 2402541 h 5082988"/>
                  <a:gd name="connsiteX60" fmla="*/ 198678 w 4150913"/>
                  <a:gd name="connsiteY60" fmla="*/ 2303929 h 5082988"/>
                  <a:gd name="connsiteX61" fmla="*/ 100067 w 4150913"/>
                  <a:gd name="connsiteY61" fmla="*/ 2277035 h 5082988"/>
                  <a:gd name="connsiteX62" fmla="*/ 73173 w 4150913"/>
                  <a:gd name="connsiteY62" fmla="*/ 2151529 h 5082988"/>
                  <a:gd name="connsiteX63" fmla="*/ 109031 w 4150913"/>
                  <a:gd name="connsiteY63" fmla="*/ 2106706 h 5082988"/>
                  <a:gd name="connsiteX64" fmla="*/ 109031 w 4150913"/>
                  <a:gd name="connsiteY64" fmla="*/ 2026023 h 5082988"/>
                  <a:gd name="connsiteX65" fmla="*/ 1455 w 4150913"/>
                  <a:gd name="connsiteY65" fmla="*/ 1954306 h 5082988"/>
                  <a:gd name="connsiteX66" fmla="*/ 198678 w 4150913"/>
                  <a:gd name="connsiteY66" fmla="*/ 1891553 h 5082988"/>
                  <a:gd name="connsiteX67" fmla="*/ 144890 w 4150913"/>
                  <a:gd name="connsiteY67" fmla="*/ 1855694 h 5082988"/>
                  <a:gd name="connsiteX68" fmla="*/ 216608 w 4150913"/>
                  <a:gd name="connsiteY68" fmla="*/ 1685365 h 5082988"/>
                  <a:gd name="connsiteX69" fmla="*/ 117996 w 4150913"/>
                  <a:gd name="connsiteY69" fmla="*/ 1362635 h 5082988"/>
                  <a:gd name="connsiteX70" fmla="*/ 207643 w 4150913"/>
                  <a:gd name="connsiteY70" fmla="*/ 1299882 h 5082988"/>
                  <a:gd name="connsiteX71" fmla="*/ 315220 w 4150913"/>
                  <a:gd name="connsiteY71" fmla="*/ 1389529 h 5082988"/>
                  <a:gd name="connsiteX72" fmla="*/ 467620 w 4150913"/>
                  <a:gd name="connsiteY72" fmla="*/ 1326776 h 5082988"/>
                  <a:gd name="connsiteX73" fmla="*/ 548302 w 4150913"/>
                  <a:gd name="connsiteY73" fmla="*/ 1362635 h 5082988"/>
                  <a:gd name="connsiteX74" fmla="*/ 566231 w 4150913"/>
                  <a:gd name="connsiteY74" fmla="*/ 1281953 h 5082988"/>
                  <a:gd name="connsiteX75" fmla="*/ 485549 w 4150913"/>
                  <a:gd name="connsiteY75" fmla="*/ 1237129 h 5082988"/>
                  <a:gd name="connsiteX76" fmla="*/ 620020 w 4150913"/>
                  <a:gd name="connsiteY76" fmla="*/ 1102659 h 5082988"/>
                  <a:gd name="connsiteX77" fmla="*/ 691737 w 4150913"/>
                  <a:gd name="connsiteY77" fmla="*/ 905435 h 5082988"/>
                  <a:gd name="connsiteX78" fmla="*/ 557267 w 4150913"/>
                  <a:gd name="connsiteY78" fmla="*/ 887506 h 5082988"/>
                  <a:gd name="connsiteX79" fmla="*/ 530373 w 4150913"/>
                  <a:gd name="connsiteY79" fmla="*/ 744070 h 5082988"/>
                  <a:gd name="connsiteX80" fmla="*/ 727596 w 4150913"/>
                  <a:gd name="connsiteY80" fmla="*/ 744070 h 5082988"/>
                  <a:gd name="connsiteX81" fmla="*/ 700702 w 4150913"/>
                  <a:gd name="connsiteY81" fmla="*/ 618565 h 5082988"/>
                  <a:gd name="connsiteX82" fmla="*/ 799314 w 4150913"/>
                  <a:gd name="connsiteY82" fmla="*/ 546847 h 5082988"/>
                  <a:gd name="connsiteX83" fmla="*/ 799314 w 4150913"/>
                  <a:gd name="connsiteY83" fmla="*/ 331694 h 5082988"/>
                  <a:gd name="connsiteX84" fmla="*/ 853102 w 4150913"/>
                  <a:gd name="connsiteY84" fmla="*/ 242047 h 5082988"/>
                  <a:gd name="connsiteX85" fmla="*/ 745526 w 4150913"/>
                  <a:gd name="connsiteY85" fmla="*/ 206188 h 5082988"/>
                  <a:gd name="connsiteX86" fmla="*/ 754490 w 4150913"/>
                  <a:gd name="connsiteY86" fmla="*/ 71717 h 5082988"/>
                  <a:gd name="connsiteX87" fmla="*/ 835173 w 4150913"/>
                  <a:gd name="connsiteY87" fmla="*/ 0 h 5082988"/>
                  <a:gd name="connsiteX0" fmla="*/ 4294861 w 4294892"/>
                  <a:gd name="connsiteY0" fmla="*/ 4008826 h 5082988"/>
                  <a:gd name="connsiteX1" fmla="*/ 4149865 w 4294892"/>
                  <a:gd name="connsiteY1" fmla="*/ 3936326 h 5082988"/>
                  <a:gd name="connsiteX2" fmla="*/ 3793526 w 4294892"/>
                  <a:gd name="connsiteY2" fmla="*/ 4105835 h 5082988"/>
                  <a:gd name="connsiteX3" fmla="*/ 3748702 w 4294892"/>
                  <a:gd name="connsiteY3" fmla="*/ 4303059 h 5082988"/>
                  <a:gd name="connsiteX4" fmla="*/ 3425973 w 4294892"/>
                  <a:gd name="connsiteY4" fmla="*/ 4455459 h 5082988"/>
                  <a:gd name="connsiteX5" fmla="*/ 3515620 w 4294892"/>
                  <a:gd name="connsiteY5" fmla="*/ 4607859 h 5082988"/>
                  <a:gd name="connsiteX6" fmla="*/ 3560443 w 4294892"/>
                  <a:gd name="connsiteY6" fmla="*/ 4688541 h 5082988"/>
                  <a:gd name="connsiteX7" fmla="*/ 3506655 w 4294892"/>
                  <a:gd name="connsiteY7" fmla="*/ 4787153 h 5082988"/>
                  <a:gd name="connsiteX8" fmla="*/ 3614231 w 4294892"/>
                  <a:gd name="connsiteY8" fmla="*/ 4805082 h 5082988"/>
                  <a:gd name="connsiteX9" fmla="*/ 3578373 w 4294892"/>
                  <a:gd name="connsiteY9" fmla="*/ 4975412 h 5082988"/>
                  <a:gd name="connsiteX10" fmla="*/ 3425973 w 4294892"/>
                  <a:gd name="connsiteY10" fmla="*/ 4921623 h 5082988"/>
                  <a:gd name="connsiteX11" fmla="*/ 3425973 w 4294892"/>
                  <a:gd name="connsiteY11" fmla="*/ 4796117 h 5082988"/>
                  <a:gd name="connsiteX12" fmla="*/ 3291502 w 4294892"/>
                  <a:gd name="connsiteY12" fmla="*/ 4849906 h 5082988"/>
                  <a:gd name="connsiteX13" fmla="*/ 3210820 w 4294892"/>
                  <a:gd name="connsiteY13" fmla="*/ 4787153 h 5082988"/>
                  <a:gd name="connsiteX14" fmla="*/ 3121173 w 4294892"/>
                  <a:gd name="connsiteY14" fmla="*/ 4751294 h 5082988"/>
                  <a:gd name="connsiteX15" fmla="*/ 3121173 w 4294892"/>
                  <a:gd name="connsiteY15" fmla="*/ 4894729 h 5082988"/>
                  <a:gd name="connsiteX16" fmla="*/ 2789478 w 4294892"/>
                  <a:gd name="connsiteY16" fmla="*/ 4867835 h 5082988"/>
                  <a:gd name="connsiteX17" fmla="*/ 2762584 w 4294892"/>
                  <a:gd name="connsiteY17" fmla="*/ 4957482 h 5082988"/>
                  <a:gd name="connsiteX18" fmla="*/ 2708796 w 4294892"/>
                  <a:gd name="connsiteY18" fmla="*/ 4957482 h 5082988"/>
                  <a:gd name="connsiteX19" fmla="*/ 2699831 w 4294892"/>
                  <a:gd name="connsiteY19" fmla="*/ 5020235 h 5082988"/>
                  <a:gd name="connsiteX20" fmla="*/ 2448820 w 4294892"/>
                  <a:gd name="connsiteY20" fmla="*/ 5029200 h 5082988"/>
                  <a:gd name="connsiteX21" fmla="*/ 2403996 w 4294892"/>
                  <a:gd name="connsiteY21" fmla="*/ 4912659 h 5082988"/>
                  <a:gd name="connsiteX22" fmla="*/ 2296420 w 4294892"/>
                  <a:gd name="connsiteY22" fmla="*/ 4921623 h 5082988"/>
                  <a:gd name="connsiteX23" fmla="*/ 2179878 w 4294892"/>
                  <a:gd name="connsiteY23" fmla="*/ 4849906 h 5082988"/>
                  <a:gd name="connsiteX24" fmla="*/ 2179878 w 4294892"/>
                  <a:gd name="connsiteY24" fmla="*/ 5029200 h 5082988"/>
                  <a:gd name="connsiteX25" fmla="*/ 2072302 w 4294892"/>
                  <a:gd name="connsiteY25" fmla="*/ 5082988 h 5082988"/>
                  <a:gd name="connsiteX26" fmla="*/ 2036443 w 4294892"/>
                  <a:gd name="connsiteY26" fmla="*/ 5029200 h 5082988"/>
                  <a:gd name="connsiteX27" fmla="*/ 1991620 w 4294892"/>
                  <a:gd name="connsiteY27" fmla="*/ 5020235 h 5082988"/>
                  <a:gd name="connsiteX28" fmla="*/ 1982655 w 4294892"/>
                  <a:gd name="connsiteY28" fmla="*/ 4912659 h 5082988"/>
                  <a:gd name="connsiteX29" fmla="*/ 1910937 w 4294892"/>
                  <a:gd name="connsiteY29" fmla="*/ 4930588 h 5082988"/>
                  <a:gd name="connsiteX30" fmla="*/ 1866114 w 4294892"/>
                  <a:gd name="connsiteY30" fmla="*/ 4885765 h 5082988"/>
                  <a:gd name="connsiteX31" fmla="*/ 1794396 w 4294892"/>
                  <a:gd name="connsiteY31" fmla="*/ 4903694 h 5082988"/>
                  <a:gd name="connsiteX32" fmla="*/ 1390984 w 4294892"/>
                  <a:gd name="connsiteY32" fmla="*/ 4778188 h 5082988"/>
                  <a:gd name="connsiteX33" fmla="*/ 1265478 w 4294892"/>
                  <a:gd name="connsiteY33" fmla="*/ 4751294 h 5082988"/>
                  <a:gd name="connsiteX34" fmla="*/ 1265478 w 4294892"/>
                  <a:gd name="connsiteY34" fmla="*/ 4652682 h 5082988"/>
                  <a:gd name="connsiteX35" fmla="*/ 1113078 w 4294892"/>
                  <a:gd name="connsiteY35" fmla="*/ 4670612 h 5082988"/>
                  <a:gd name="connsiteX36" fmla="*/ 1139973 w 4294892"/>
                  <a:gd name="connsiteY36" fmla="*/ 4760259 h 5082988"/>
                  <a:gd name="connsiteX37" fmla="*/ 1157902 w 4294892"/>
                  <a:gd name="connsiteY37" fmla="*/ 4760259 h 5082988"/>
                  <a:gd name="connsiteX38" fmla="*/ 1157902 w 4294892"/>
                  <a:gd name="connsiteY38" fmla="*/ 4831976 h 5082988"/>
                  <a:gd name="connsiteX39" fmla="*/ 1041361 w 4294892"/>
                  <a:gd name="connsiteY39" fmla="*/ 4805082 h 5082988"/>
                  <a:gd name="connsiteX40" fmla="*/ 888961 w 4294892"/>
                  <a:gd name="connsiteY40" fmla="*/ 4840941 h 5082988"/>
                  <a:gd name="connsiteX41" fmla="*/ 790349 w 4294892"/>
                  <a:gd name="connsiteY41" fmla="*/ 4796117 h 5082988"/>
                  <a:gd name="connsiteX42" fmla="*/ 709667 w 4294892"/>
                  <a:gd name="connsiteY42" fmla="*/ 4823012 h 5082988"/>
                  <a:gd name="connsiteX43" fmla="*/ 646914 w 4294892"/>
                  <a:gd name="connsiteY43" fmla="*/ 4733365 h 5082988"/>
                  <a:gd name="connsiteX44" fmla="*/ 700702 w 4294892"/>
                  <a:gd name="connsiteY44" fmla="*/ 4491317 h 5082988"/>
                  <a:gd name="connsiteX45" fmla="*/ 808278 w 4294892"/>
                  <a:gd name="connsiteY45" fmla="*/ 4087906 h 5082988"/>
                  <a:gd name="connsiteX46" fmla="*/ 1104114 w 4294892"/>
                  <a:gd name="connsiteY46" fmla="*/ 3738282 h 5082988"/>
                  <a:gd name="connsiteX47" fmla="*/ 727596 w 4294892"/>
                  <a:gd name="connsiteY47" fmla="*/ 3612776 h 5082988"/>
                  <a:gd name="connsiteX48" fmla="*/ 673808 w 4294892"/>
                  <a:gd name="connsiteY48" fmla="*/ 3523129 h 5082988"/>
                  <a:gd name="connsiteX49" fmla="*/ 602090 w 4294892"/>
                  <a:gd name="connsiteY49" fmla="*/ 3594847 h 5082988"/>
                  <a:gd name="connsiteX50" fmla="*/ 449690 w 4294892"/>
                  <a:gd name="connsiteY50" fmla="*/ 3523129 h 5082988"/>
                  <a:gd name="connsiteX51" fmla="*/ 404867 w 4294892"/>
                  <a:gd name="connsiteY51" fmla="*/ 3496235 h 5082988"/>
                  <a:gd name="connsiteX52" fmla="*/ 369008 w 4294892"/>
                  <a:gd name="connsiteY52" fmla="*/ 3541059 h 5082988"/>
                  <a:gd name="connsiteX53" fmla="*/ 144890 w 4294892"/>
                  <a:gd name="connsiteY53" fmla="*/ 3209365 h 5082988"/>
                  <a:gd name="connsiteX54" fmla="*/ 234537 w 4294892"/>
                  <a:gd name="connsiteY54" fmla="*/ 3021106 h 5082988"/>
                  <a:gd name="connsiteX55" fmla="*/ 73173 w 4294892"/>
                  <a:gd name="connsiteY55" fmla="*/ 2904565 h 5082988"/>
                  <a:gd name="connsiteX56" fmla="*/ 171784 w 4294892"/>
                  <a:gd name="connsiteY56" fmla="*/ 2590800 h 5082988"/>
                  <a:gd name="connsiteX57" fmla="*/ 270396 w 4294892"/>
                  <a:gd name="connsiteY57" fmla="*/ 2528047 h 5082988"/>
                  <a:gd name="connsiteX58" fmla="*/ 216608 w 4294892"/>
                  <a:gd name="connsiteY58" fmla="*/ 2402541 h 5082988"/>
                  <a:gd name="connsiteX59" fmla="*/ 126961 w 4294892"/>
                  <a:gd name="connsiteY59" fmla="*/ 2402541 h 5082988"/>
                  <a:gd name="connsiteX60" fmla="*/ 198678 w 4294892"/>
                  <a:gd name="connsiteY60" fmla="*/ 2303929 h 5082988"/>
                  <a:gd name="connsiteX61" fmla="*/ 100067 w 4294892"/>
                  <a:gd name="connsiteY61" fmla="*/ 2277035 h 5082988"/>
                  <a:gd name="connsiteX62" fmla="*/ 73173 w 4294892"/>
                  <a:gd name="connsiteY62" fmla="*/ 2151529 h 5082988"/>
                  <a:gd name="connsiteX63" fmla="*/ 109031 w 4294892"/>
                  <a:gd name="connsiteY63" fmla="*/ 2106706 h 5082988"/>
                  <a:gd name="connsiteX64" fmla="*/ 109031 w 4294892"/>
                  <a:gd name="connsiteY64" fmla="*/ 2026023 h 5082988"/>
                  <a:gd name="connsiteX65" fmla="*/ 1455 w 4294892"/>
                  <a:gd name="connsiteY65" fmla="*/ 1954306 h 5082988"/>
                  <a:gd name="connsiteX66" fmla="*/ 198678 w 4294892"/>
                  <a:gd name="connsiteY66" fmla="*/ 1891553 h 5082988"/>
                  <a:gd name="connsiteX67" fmla="*/ 144890 w 4294892"/>
                  <a:gd name="connsiteY67" fmla="*/ 1855694 h 5082988"/>
                  <a:gd name="connsiteX68" fmla="*/ 216608 w 4294892"/>
                  <a:gd name="connsiteY68" fmla="*/ 1685365 h 5082988"/>
                  <a:gd name="connsiteX69" fmla="*/ 117996 w 4294892"/>
                  <a:gd name="connsiteY69" fmla="*/ 1362635 h 5082988"/>
                  <a:gd name="connsiteX70" fmla="*/ 207643 w 4294892"/>
                  <a:gd name="connsiteY70" fmla="*/ 1299882 h 5082988"/>
                  <a:gd name="connsiteX71" fmla="*/ 315220 w 4294892"/>
                  <a:gd name="connsiteY71" fmla="*/ 1389529 h 5082988"/>
                  <a:gd name="connsiteX72" fmla="*/ 467620 w 4294892"/>
                  <a:gd name="connsiteY72" fmla="*/ 1326776 h 5082988"/>
                  <a:gd name="connsiteX73" fmla="*/ 548302 w 4294892"/>
                  <a:gd name="connsiteY73" fmla="*/ 1362635 h 5082988"/>
                  <a:gd name="connsiteX74" fmla="*/ 566231 w 4294892"/>
                  <a:gd name="connsiteY74" fmla="*/ 1281953 h 5082988"/>
                  <a:gd name="connsiteX75" fmla="*/ 485549 w 4294892"/>
                  <a:gd name="connsiteY75" fmla="*/ 1237129 h 5082988"/>
                  <a:gd name="connsiteX76" fmla="*/ 620020 w 4294892"/>
                  <a:gd name="connsiteY76" fmla="*/ 1102659 h 5082988"/>
                  <a:gd name="connsiteX77" fmla="*/ 691737 w 4294892"/>
                  <a:gd name="connsiteY77" fmla="*/ 905435 h 5082988"/>
                  <a:gd name="connsiteX78" fmla="*/ 557267 w 4294892"/>
                  <a:gd name="connsiteY78" fmla="*/ 887506 h 5082988"/>
                  <a:gd name="connsiteX79" fmla="*/ 530373 w 4294892"/>
                  <a:gd name="connsiteY79" fmla="*/ 744070 h 5082988"/>
                  <a:gd name="connsiteX80" fmla="*/ 727596 w 4294892"/>
                  <a:gd name="connsiteY80" fmla="*/ 744070 h 5082988"/>
                  <a:gd name="connsiteX81" fmla="*/ 700702 w 4294892"/>
                  <a:gd name="connsiteY81" fmla="*/ 618565 h 5082988"/>
                  <a:gd name="connsiteX82" fmla="*/ 799314 w 4294892"/>
                  <a:gd name="connsiteY82" fmla="*/ 546847 h 5082988"/>
                  <a:gd name="connsiteX83" fmla="*/ 799314 w 4294892"/>
                  <a:gd name="connsiteY83" fmla="*/ 331694 h 5082988"/>
                  <a:gd name="connsiteX84" fmla="*/ 853102 w 4294892"/>
                  <a:gd name="connsiteY84" fmla="*/ 242047 h 5082988"/>
                  <a:gd name="connsiteX85" fmla="*/ 745526 w 4294892"/>
                  <a:gd name="connsiteY85" fmla="*/ 206188 h 5082988"/>
                  <a:gd name="connsiteX86" fmla="*/ 754490 w 4294892"/>
                  <a:gd name="connsiteY86" fmla="*/ 71717 h 5082988"/>
                  <a:gd name="connsiteX87" fmla="*/ 835173 w 4294892"/>
                  <a:gd name="connsiteY87" fmla="*/ 0 h 5082988"/>
                  <a:gd name="connsiteX0" fmla="*/ 4294861 w 4294873"/>
                  <a:gd name="connsiteY0" fmla="*/ 4008826 h 5082988"/>
                  <a:gd name="connsiteX1" fmla="*/ 3950068 w 4294873"/>
                  <a:gd name="connsiteY1" fmla="*/ 4221371 h 5082988"/>
                  <a:gd name="connsiteX2" fmla="*/ 3793526 w 4294873"/>
                  <a:gd name="connsiteY2" fmla="*/ 4105835 h 5082988"/>
                  <a:gd name="connsiteX3" fmla="*/ 3748702 w 4294873"/>
                  <a:gd name="connsiteY3" fmla="*/ 4303059 h 5082988"/>
                  <a:gd name="connsiteX4" fmla="*/ 3425973 w 4294873"/>
                  <a:gd name="connsiteY4" fmla="*/ 4455459 h 5082988"/>
                  <a:gd name="connsiteX5" fmla="*/ 3515620 w 4294873"/>
                  <a:gd name="connsiteY5" fmla="*/ 4607859 h 5082988"/>
                  <a:gd name="connsiteX6" fmla="*/ 3560443 w 4294873"/>
                  <a:gd name="connsiteY6" fmla="*/ 4688541 h 5082988"/>
                  <a:gd name="connsiteX7" fmla="*/ 3506655 w 4294873"/>
                  <a:gd name="connsiteY7" fmla="*/ 4787153 h 5082988"/>
                  <a:gd name="connsiteX8" fmla="*/ 3614231 w 4294873"/>
                  <a:gd name="connsiteY8" fmla="*/ 4805082 h 5082988"/>
                  <a:gd name="connsiteX9" fmla="*/ 3578373 w 4294873"/>
                  <a:gd name="connsiteY9" fmla="*/ 4975412 h 5082988"/>
                  <a:gd name="connsiteX10" fmla="*/ 3425973 w 4294873"/>
                  <a:gd name="connsiteY10" fmla="*/ 4921623 h 5082988"/>
                  <a:gd name="connsiteX11" fmla="*/ 3425973 w 4294873"/>
                  <a:gd name="connsiteY11" fmla="*/ 4796117 h 5082988"/>
                  <a:gd name="connsiteX12" fmla="*/ 3291502 w 4294873"/>
                  <a:gd name="connsiteY12" fmla="*/ 4849906 h 5082988"/>
                  <a:gd name="connsiteX13" fmla="*/ 3210820 w 4294873"/>
                  <a:gd name="connsiteY13" fmla="*/ 4787153 h 5082988"/>
                  <a:gd name="connsiteX14" fmla="*/ 3121173 w 4294873"/>
                  <a:gd name="connsiteY14" fmla="*/ 4751294 h 5082988"/>
                  <a:gd name="connsiteX15" fmla="*/ 3121173 w 4294873"/>
                  <a:gd name="connsiteY15" fmla="*/ 4894729 h 5082988"/>
                  <a:gd name="connsiteX16" fmla="*/ 2789478 w 4294873"/>
                  <a:gd name="connsiteY16" fmla="*/ 4867835 h 5082988"/>
                  <a:gd name="connsiteX17" fmla="*/ 2762584 w 4294873"/>
                  <a:gd name="connsiteY17" fmla="*/ 4957482 h 5082988"/>
                  <a:gd name="connsiteX18" fmla="*/ 2708796 w 4294873"/>
                  <a:gd name="connsiteY18" fmla="*/ 4957482 h 5082988"/>
                  <a:gd name="connsiteX19" fmla="*/ 2699831 w 4294873"/>
                  <a:gd name="connsiteY19" fmla="*/ 5020235 h 5082988"/>
                  <a:gd name="connsiteX20" fmla="*/ 2448820 w 4294873"/>
                  <a:gd name="connsiteY20" fmla="*/ 5029200 h 5082988"/>
                  <a:gd name="connsiteX21" fmla="*/ 2403996 w 4294873"/>
                  <a:gd name="connsiteY21" fmla="*/ 4912659 h 5082988"/>
                  <a:gd name="connsiteX22" fmla="*/ 2296420 w 4294873"/>
                  <a:gd name="connsiteY22" fmla="*/ 4921623 h 5082988"/>
                  <a:gd name="connsiteX23" fmla="*/ 2179878 w 4294873"/>
                  <a:gd name="connsiteY23" fmla="*/ 4849906 h 5082988"/>
                  <a:gd name="connsiteX24" fmla="*/ 2179878 w 4294873"/>
                  <a:gd name="connsiteY24" fmla="*/ 5029200 h 5082988"/>
                  <a:gd name="connsiteX25" fmla="*/ 2072302 w 4294873"/>
                  <a:gd name="connsiteY25" fmla="*/ 5082988 h 5082988"/>
                  <a:gd name="connsiteX26" fmla="*/ 2036443 w 4294873"/>
                  <a:gd name="connsiteY26" fmla="*/ 5029200 h 5082988"/>
                  <a:gd name="connsiteX27" fmla="*/ 1991620 w 4294873"/>
                  <a:gd name="connsiteY27" fmla="*/ 5020235 h 5082988"/>
                  <a:gd name="connsiteX28" fmla="*/ 1982655 w 4294873"/>
                  <a:gd name="connsiteY28" fmla="*/ 4912659 h 5082988"/>
                  <a:gd name="connsiteX29" fmla="*/ 1910937 w 4294873"/>
                  <a:gd name="connsiteY29" fmla="*/ 4930588 h 5082988"/>
                  <a:gd name="connsiteX30" fmla="*/ 1866114 w 4294873"/>
                  <a:gd name="connsiteY30" fmla="*/ 4885765 h 5082988"/>
                  <a:gd name="connsiteX31" fmla="*/ 1794396 w 4294873"/>
                  <a:gd name="connsiteY31" fmla="*/ 4903694 h 5082988"/>
                  <a:gd name="connsiteX32" fmla="*/ 1390984 w 4294873"/>
                  <a:gd name="connsiteY32" fmla="*/ 4778188 h 5082988"/>
                  <a:gd name="connsiteX33" fmla="*/ 1265478 w 4294873"/>
                  <a:gd name="connsiteY33" fmla="*/ 4751294 h 5082988"/>
                  <a:gd name="connsiteX34" fmla="*/ 1265478 w 4294873"/>
                  <a:gd name="connsiteY34" fmla="*/ 4652682 h 5082988"/>
                  <a:gd name="connsiteX35" fmla="*/ 1113078 w 4294873"/>
                  <a:gd name="connsiteY35" fmla="*/ 4670612 h 5082988"/>
                  <a:gd name="connsiteX36" fmla="*/ 1139973 w 4294873"/>
                  <a:gd name="connsiteY36" fmla="*/ 4760259 h 5082988"/>
                  <a:gd name="connsiteX37" fmla="*/ 1157902 w 4294873"/>
                  <a:gd name="connsiteY37" fmla="*/ 4760259 h 5082988"/>
                  <a:gd name="connsiteX38" fmla="*/ 1157902 w 4294873"/>
                  <a:gd name="connsiteY38" fmla="*/ 4831976 h 5082988"/>
                  <a:gd name="connsiteX39" fmla="*/ 1041361 w 4294873"/>
                  <a:gd name="connsiteY39" fmla="*/ 4805082 h 5082988"/>
                  <a:gd name="connsiteX40" fmla="*/ 888961 w 4294873"/>
                  <a:gd name="connsiteY40" fmla="*/ 4840941 h 5082988"/>
                  <a:gd name="connsiteX41" fmla="*/ 790349 w 4294873"/>
                  <a:gd name="connsiteY41" fmla="*/ 4796117 h 5082988"/>
                  <a:gd name="connsiteX42" fmla="*/ 709667 w 4294873"/>
                  <a:gd name="connsiteY42" fmla="*/ 4823012 h 5082988"/>
                  <a:gd name="connsiteX43" fmla="*/ 646914 w 4294873"/>
                  <a:gd name="connsiteY43" fmla="*/ 4733365 h 5082988"/>
                  <a:gd name="connsiteX44" fmla="*/ 700702 w 4294873"/>
                  <a:gd name="connsiteY44" fmla="*/ 4491317 h 5082988"/>
                  <a:gd name="connsiteX45" fmla="*/ 808278 w 4294873"/>
                  <a:gd name="connsiteY45" fmla="*/ 4087906 h 5082988"/>
                  <a:gd name="connsiteX46" fmla="*/ 1104114 w 4294873"/>
                  <a:gd name="connsiteY46" fmla="*/ 3738282 h 5082988"/>
                  <a:gd name="connsiteX47" fmla="*/ 727596 w 4294873"/>
                  <a:gd name="connsiteY47" fmla="*/ 3612776 h 5082988"/>
                  <a:gd name="connsiteX48" fmla="*/ 673808 w 4294873"/>
                  <a:gd name="connsiteY48" fmla="*/ 3523129 h 5082988"/>
                  <a:gd name="connsiteX49" fmla="*/ 602090 w 4294873"/>
                  <a:gd name="connsiteY49" fmla="*/ 3594847 h 5082988"/>
                  <a:gd name="connsiteX50" fmla="*/ 449690 w 4294873"/>
                  <a:gd name="connsiteY50" fmla="*/ 3523129 h 5082988"/>
                  <a:gd name="connsiteX51" fmla="*/ 404867 w 4294873"/>
                  <a:gd name="connsiteY51" fmla="*/ 3496235 h 5082988"/>
                  <a:gd name="connsiteX52" fmla="*/ 369008 w 4294873"/>
                  <a:gd name="connsiteY52" fmla="*/ 3541059 h 5082988"/>
                  <a:gd name="connsiteX53" fmla="*/ 144890 w 4294873"/>
                  <a:gd name="connsiteY53" fmla="*/ 3209365 h 5082988"/>
                  <a:gd name="connsiteX54" fmla="*/ 234537 w 4294873"/>
                  <a:gd name="connsiteY54" fmla="*/ 3021106 h 5082988"/>
                  <a:gd name="connsiteX55" fmla="*/ 73173 w 4294873"/>
                  <a:gd name="connsiteY55" fmla="*/ 2904565 h 5082988"/>
                  <a:gd name="connsiteX56" fmla="*/ 171784 w 4294873"/>
                  <a:gd name="connsiteY56" fmla="*/ 2590800 h 5082988"/>
                  <a:gd name="connsiteX57" fmla="*/ 270396 w 4294873"/>
                  <a:gd name="connsiteY57" fmla="*/ 2528047 h 5082988"/>
                  <a:gd name="connsiteX58" fmla="*/ 216608 w 4294873"/>
                  <a:gd name="connsiteY58" fmla="*/ 2402541 h 5082988"/>
                  <a:gd name="connsiteX59" fmla="*/ 126961 w 4294873"/>
                  <a:gd name="connsiteY59" fmla="*/ 2402541 h 5082988"/>
                  <a:gd name="connsiteX60" fmla="*/ 198678 w 4294873"/>
                  <a:gd name="connsiteY60" fmla="*/ 2303929 h 5082988"/>
                  <a:gd name="connsiteX61" fmla="*/ 100067 w 4294873"/>
                  <a:gd name="connsiteY61" fmla="*/ 2277035 h 5082988"/>
                  <a:gd name="connsiteX62" fmla="*/ 73173 w 4294873"/>
                  <a:gd name="connsiteY62" fmla="*/ 2151529 h 5082988"/>
                  <a:gd name="connsiteX63" fmla="*/ 109031 w 4294873"/>
                  <a:gd name="connsiteY63" fmla="*/ 2106706 h 5082988"/>
                  <a:gd name="connsiteX64" fmla="*/ 109031 w 4294873"/>
                  <a:gd name="connsiteY64" fmla="*/ 2026023 h 5082988"/>
                  <a:gd name="connsiteX65" fmla="*/ 1455 w 4294873"/>
                  <a:gd name="connsiteY65" fmla="*/ 1954306 h 5082988"/>
                  <a:gd name="connsiteX66" fmla="*/ 198678 w 4294873"/>
                  <a:gd name="connsiteY66" fmla="*/ 1891553 h 5082988"/>
                  <a:gd name="connsiteX67" fmla="*/ 144890 w 4294873"/>
                  <a:gd name="connsiteY67" fmla="*/ 1855694 h 5082988"/>
                  <a:gd name="connsiteX68" fmla="*/ 216608 w 4294873"/>
                  <a:gd name="connsiteY68" fmla="*/ 1685365 h 5082988"/>
                  <a:gd name="connsiteX69" fmla="*/ 117996 w 4294873"/>
                  <a:gd name="connsiteY69" fmla="*/ 1362635 h 5082988"/>
                  <a:gd name="connsiteX70" fmla="*/ 207643 w 4294873"/>
                  <a:gd name="connsiteY70" fmla="*/ 1299882 h 5082988"/>
                  <a:gd name="connsiteX71" fmla="*/ 315220 w 4294873"/>
                  <a:gd name="connsiteY71" fmla="*/ 1389529 h 5082988"/>
                  <a:gd name="connsiteX72" fmla="*/ 467620 w 4294873"/>
                  <a:gd name="connsiteY72" fmla="*/ 1326776 h 5082988"/>
                  <a:gd name="connsiteX73" fmla="*/ 548302 w 4294873"/>
                  <a:gd name="connsiteY73" fmla="*/ 1362635 h 5082988"/>
                  <a:gd name="connsiteX74" fmla="*/ 566231 w 4294873"/>
                  <a:gd name="connsiteY74" fmla="*/ 1281953 h 5082988"/>
                  <a:gd name="connsiteX75" fmla="*/ 485549 w 4294873"/>
                  <a:gd name="connsiteY75" fmla="*/ 1237129 h 5082988"/>
                  <a:gd name="connsiteX76" fmla="*/ 620020 w 4294873"/>
                  <a:gd name="connsiteY76" fmla="*/ 1102659 h 5082988"/>
                  <a:gd name="connsiteX77" fmla="*/ 691737 w 4294873"/>
                  <a:gd name="connsiteY77" fmla="*/ 905435 h 5082988"/>
                  <a:gd name="connsiteX78" fmla="*/ 557267 w 4294873"/>
                  <a:gd name="connsiteY78" fmla="*/ 887506 h 5082988"/>
                  <a:gd name="connsiteX79" fmla="*/ 530373 w 4294873"/>
                  <a:gd name="connsiteY79" fmla="*/ 744070 h 5082988"/>
                  <a:gd name="connsiteX80" fmla="*/ 727596 w 4294873"/>
                  <a:gd name="connsiteY80" fmla="*/ 744070 h 5082988"/>
                  <a:gd name="connsiteX81" fmla="*/ 700702 w 4294873"/>
                  <a:gd name="connsiteY81" fmla="*/ 618565 h 5082988"/>
                  <a:gd name="connsiteX82" fmla="*/ 799314 w 4294873"/>
                  <a:gd name="connsiteY82" fmla="*/ 546847 h 5082988"/>
                  <a:gd name="connsiteX83" fmla="*/ 799314 w 4294873"/>
                  <a:gd name="connsiteY83" fmla="*/ 331694 h 5082988"/>
                  <a:gd name="connsiteX84" fmla="*/ 853102 w 4294873"/>
                  <a:gd name="connsiteY84" fmla="*/ 242047 h 5082988"/>
                  <a:gd name="connsiteX85" fmla="*/ 745526 w 4294873"/>
                  <a:gd name="connsiteY85" fmla="*/ 206188 h 5082988"/>
                  <a:gd name="connsiteX86" fmla="*/ 754490 w 4294873"/>
                  <a:gd name="connsiteY86" fmla="*/ 71717 h 5082988"/>
                  <a:gd name="connsiteX87" fmla="*/ 835173 w 4294873"/>
                  <a:gd name="connsiteY87" fmla="*/ 0 h 5082988"/>
                  <a:gd name="connsiteX0" fmla="*/ 4087664 w 4087697"/>
                  <a:gd name="connsiteY0" fmla="*/ 4116181 h 5082988"/>
                  <a:gd name="connsiteX1" fmla="*/ 3950068 w 4087697"/>
                  <a:gd name="connsiteY1" fmla="*/ 4221371 h 5082988"/>
                  <a:gd name="connsiteX2" fmla="*/ 3793526 w 4087697"/>
                  <a:gd name="connsiteY2" fmla="*/ 4105835 h 5082988"/>
                  <a:gd name="connsiteX3" fmla="*/ 3748702 w 4087697"/>
                  <a:gd name="connsiteY3" fmla="*/ 4303059 h 5082988"/>
                  <a:gd name="connsiteX4" fmla="*/ 3425973 w 4087697"/>
                  <a:gd name="connsiteY4" fmla="*/ 4455459 h 5082988"/>
                  <a:gd name="connsiteX5" fmla="*/ 3515620 w 4087697"/>
                  <a:gd name="connsiteY5" fmla="*/ 4607859 h 5082988"/>
                  <a:gd name="connsiteX6" fmla="*/ 3560443 w 4087697"/>
                  <a:gd name="connsiteY6" fmla="*/ 4688541 h 5082988"/>
                  <a:gd name="connsiteX7" fmla="*/ 3506655 w 4087697"/>
                  <a:gd name="connsiteY7" fmla="*/ 4787153 h 5082988"/>
                  <a:gd name="connsiteX8" fmla="*/ 3614231 w 4087697"/>
                  <a:gd name="connsiteY8" fmla="*/ 4805082 h 5082988"/>
                  <a:gd name="connsiteX9" fmla="*/ 3578373 w 4087697"/>
                  <a:gd name="connsiteY9" fmla="*/ 4975412 h 5082988"/>
                  <a:gd name="connsiteX10" fmla="*/ 3425973 w 4087697"/>
                  <a:gd name="connsiteY10" fmla="*/ 4921623 h 5082988"/>
                  <a:gd name="connsiteX11" fmla="*/ 3425973 w 4087697"/>
                  <a:gd name="connsiteY11" fmla="*/ 4796117 h 5082988"/>
                  <a:gd name="connsiteX12" fmla="*/ 3291502 w 4087697"/>
                  <a:gd name="connsiteY12" fmla="*/ 4849906 h 5082988"/>
                  <a:gd name="connsiteX13" fmla="*/ 3210820 w 4087697"/>
                  <a:gd name="connsiteY13" fmla="*/ 4787153 h 5082988"/>
                  <a:gd name="connsiteX14" fmla="*/ 3121173 w 4087697"/>
                  <a:gd name="connsiteY14" fmla="*/ 4751294 h 5082988"/>
                  <a:gd name="connsiteX15" fmla="*/ 3121173 w 4087697"/>
                  <a:gd name="connsiteY15" fmla="*/ 4894729 h 5082988"/>
                  <a:gd name="connsiteX16" fmla="*/ 2789478 w 4087697"/>
                  <a:gd name="connsiteY16" fmla="*/ 4867835 h 5082988"/>
                  <a:gd name="connsiteX17" fmla="*/ 2762584 w 4087697"/>
                  <a:gd name="connsiteY17" fmla="*/ 4957482 h 5082988"/>
                  <a:gd name="connsiteX18" fmla="*/ 2708796 w 4087697"/>
                  <a:gd name="connsiteY18" fmla="*/ 4957482 h 5082988"/>
                  <a:gd name="connsiteX19" fmla="*/ 2699831 w 4087697"/>
                  <a:gd name="connsiteY19" fmla="*/ 5020235 h 5082988"/>
                  <a:gd name="connsiteX20" fmla="*/ 2448820 w 4087697"/>
                  <a:gd name="connsiteY20" fmla="*/ 5029200 h 5082988"/>
                  <a:gd name="connsiteX21" fmla="*/ 2403996 w 4087697"/>
                  <a:gd name="connsiteY21" fmla="*/ 4912659 h 5082988"/>
                  <a:gd name="connsiteX22" fmla="*/ 2296420 w 4087697"/>
                  <a:gd name="connsiteY22" fmla="*/ 4921623 h 5082988"/>
                  <a:gd name="connsiteX23" fmla="*/ 2179878 w 4087697"/>
                  <a:gd name="connsiteY23" fmla="*/ 4849906 h 5082988"/>
                  <a:gd name="connsiteX24" fmla="*/ 2179878 w 4087697"/>
                  <a:gd name="connsiteY24" fmla="*/ 5029200 h 5082988"/>
                  <a:gd name="connsiteX25" fmla="*/ 2072302 w 4087697"/>
                  <a:gd name="connsiteY25" fmla="*/ 5082988 h 5082988"/>
                  <a:gd name="connsiteX26" fmla="*/ 2036443 w 4087697"/>
                  <a:gd name="connsiteY26" fmla="*/ 5029200 h 5082988"/>
                  <a:gd name="connsiteX27" fmla="*/ 1991620 w 4087697"/>
                  <a:gd name="connsiteY27" fmla="*/ 5020235 h 5082988"/>
                  <a:gd name="connsiteX28" fmla="*/ 1982655 w 4087697"/>
                  <a:gd name="connsiteY28" fmla="*/ 4912659 h 5082988"/>
                  <a:gd name="connsiteX29" fmla="*/ 1910937 w 4087697"/>
                  <a:gd name="connsiteY29" fmla="*/ 4930588 h 5082988"/>
                  <a:gd name="connsiteX30" fmla="*/ 1866114 w 4087697"/>
                  <a:gd name="connsiteY30" fmla="*/ 4885765 h 5082988"/>
                  <a:gd name="connsiteX31" fmla="*/ 1794396 w 4087697"/>
                  <a:gd name="connsiteY31" fmla="*/ 4903694 h 5082988"/>
                  <a:gd name="connsiteX32" fmla="*/ 1390984 w 4087697"/>
                  <a:gd name="connsiteY32" fmla="*/ 4778188 h 5082988"/>
                  <a:gd name="connsiteX33" fmla="*/ 1265478 w 4087697"/>
                  <a:gd name="connsiteY33" fmla="*/ 4751294 h 5082988"/>
                  <a:gd name="connsiteX34" fmla="*/ 1265478 w 4087697"/>
                  <a:gd name="connsiteY34" fmla="*/ 4652682 h 5082988"/>
                  <a:gd name="connsiteX35" fmla="*/ 1113078 w 4087697"/>
                  <a:gd name="connsiteY35" fmla="*/ 4670612 h 5082988"/>
                  <a:gd name="connsiteX36" fmla="*/ 1139973 w 4087697"/>
                  <a:gd name="connsiteY36" fmla="*/ 4760259 h 5082988"/>
                  <a:gd name="connsiteX37" fmla="*/ 1157902 w 4087697"/>
                  <a:gd name="connsiteY37" fmla="*/ 4760259 h 5082988"/>
                  <a:gd name="connsiteX38" fmla="*/ 1157902 w 4087697"/>
                  <a:gd name="connsiteY38" fmla="*/ 4831976 h 5082988"/>
                  <a:gd name="connsiteX39" fmla="*/ 1041361 w 4087697"/>
                  <a:gd name="connsiteY39" fmla="*/ 4805082 h 5082988"/>
                  <a:gd name="connsiteX40" fmla="*/ 888961 w 4087697"/>
                  <a:gd name="connsiteY40" fmla="*/ 4840941 h 5082988"/>
                  <a:gd name="connsiteX41" fmla="*/ 790349 w 4087697"/>
                  <a:gd name="connsiteY41" fmla="*/ 4796117 h 5082988"/>
                  <a:gd name="connsiteX42" fmla="*/ 709667 w 4087697"/>
                  <a:gd name="connsiteY42" fmla="*/ 4823012 h 5082988"/>
                  <a:gd name="connsiteX43" fmla="*/ 646914 w 4087697"/>
                  <a:gd name="connsiteY43" fmla="*/ 4733365 h 5082988"/>
                  <a:gd name="connsiteX44" fmla="*/ 700702 w 4087697"/>
                  <a:gd name="connsiteY44" fmla="*/ 4491317 h 5082988"/>
                  <a:gd name="connsiteX45" fmla="*/ 808278 w 4087697"/>
                  <a:gd name="connsiteY45" fmla="*/ 4087906 h 5082988"/>
                  <a:gd name="connsiteX46" fmla="*/ 1104114 w 4087697"/>
                  <a:gd name="connsiteY46" fmla="*/ 3738282 h 5082988"/>
                  <a:gd name="connsiteX47" fmla="*/ 727596 w 4087697"/>
                  <a:gd name="connsiteY47" fmla="*/ 3612776 h 5082988"/>
                  <a:gd name="connsiteX48" fmla="*/ 673808 w 4087697"/>
                  <a:gd name="connsiteY48" fmla="*/ 3523129 h 5082988"/>
                  <a:gd name="connsiteX49" fmla="*/ 602090 w 4087697"/>
                  <a:gd name="connsiteY49" fmla="*/ 3594847 h 5082988"/>
                  <a:gd name="connsiteX50" fmla="*/ 449690 w 4087697"/>
                  <a:gd name="connsiteY50" fmla="*/ 3523129 h 5082988"/>
                  <a:gd name="connsiteX51" fmla="*/ 404867 w 4087697"/>
                  <a:gd name="connsiteY51" fmla="*/ 3496235 h 5082988"/>
                  <a:gd name="connsiteX52" fmla="*/ 369008 w 4087697"/>
                  <a:gd name="connsiteY52" fmla="*/ 3541059 h 5082988"/>
                  <a:gd name="connsiteX53" fmla="*/ 144890 w 4087697"/>
                  <a:gd name="connsiteY53" fmla="*/ 3209365 h 5082988"/>
                  <a:gd name="connsiteX54" fmla="*/ 234537 w 4087697"/>
                  <a:gd name="connsiteY54" fmla="*/ 3021106 h 5082988"/>
                  <a:gd name="connsiteX55" fmla="*/ 73173 w 4087697"/>
                  <a:gd name="connsiteY55" fmla="*/ 2904565 h 5082988"/>
                  <a:gd name="connsiteX56" fmla="*/ 171784 w 4087697"/>
                  <a:gd name="connsiteY56" fmla="*/ 2590800 h 5082988"/>
                  <a:gd name="connsiteX57" fmla="*/ 270396 w 4087697"/>
                  <a:gd name="connsiteY57" fmla="*/ 2528047 h 5082988"/>
                  <a:gd name="connsiteX58" fmla="*/ 216608 w 4087697"/>
                  <a:gd name="connsiteY58" fmla="*/ 2402541 h 5082988"/>
                  <a:gd name="connsiteX59" fmla="*/ 126961 w 4087697"/>
                  <a:gd name="connsiteY59" fmla="*/ 2402541 h 5082988"/>
                  <a:gd name="connsiteX60" fmla="*/ 198678 w 4087697"/>
                  <a:gd name="connsiteY60" fmla="*/ 2303929 h 5082988"/>
                  <a:gd name="connsiteX61" fmla="*/ 100067 w 4087697"/>
                  <a:gd name="connsiteY61" fmla="*/ 2277035 h 5082988"/>
                  <a:gd name="connsiteX62" fmla="*/ 73173 w 4087697"/>
                  <a:gd name="connsiteY62" fmla="*/ 2151529 h 5082988"/>
                  <a:gd name="connsiteX63" fmla="*/ 109031 w 4087697"/>
                  <a:gd name="connsiteY63" fmla="*/ 2106706 h 5082988"/>
                  <a:gd name="connsiteX64" fmla="*/ 109031 w 4087697"/>
                  <a:gd name="connsiteY64" fmla="*/ 2026023 h 5082988"/>
                  <a:gd name="connsiteX65" fmla="*/ 1455 w 4087697"/>
                  <a:gd name="connsiteY65" fmla="*/ 1954306 h 5082988"/>
                  <a:gd name="connsiteX66" fmla="*/ 198678 w 4087697"/>
                  <a:gd name="connsiteY66" fmla="*/ 1891553 h 5082988"/>
                  <a:gd name="connsiteX67" fmla="*/ 144890 w 4087697"/>
                  <a:gd name="connsiteY67" fmla="*/ 1855694 h 5082988"/>
                  <a:gd name="connsiteX68" fmla="*/ 216608 w 4087697"/>
                  <a:gd name="connsiteY68" fmla="*/ 1685365 h 5082988"/>
                  <a:gd name="connsiteX69" fmla="*/ 117996 w 4087697"/>
                  <a:gd name="connsiteY69" fmla="*/ 1362635 h 5082988"/>
                  <a:gd name="connsiteX70" fmla="*/ 207643 w 4087697"/>
                  <a:gd name="connsiteY70" fmla="*/ 1299882 h 5082988"/>
                  <a:gd name="connsiteX71" fmla="*/ 315220 w 4087697"/>
                  <a:gd name="connsiteY71" fmla="*/ 1389529 h 5082988"/>
                  <a:gd name="connsiteX72" fmla="*/ 467620 w 4087697"/>
                  <a:gd name="connsiteY72" fmla="*/ 1326776 h 5082988"/>
                  <a:gd name="connsiteX73" fmla="*/ 548302 w 4087697"/>
                  <a:gd name="connsiteY73" fmla="*/ 1362635 h 5082988"/>
                  <a:gd name="connsiteX74" fmla="*/ 566231 w 4087697"/>
                  <a:gd name="connsiteY74" fmla="*/ 1281953 h 5082988"/>
                  <a:gd name="connsiteX75" fmla="*/ 485549 w 4087697"/>
                  <a:gd name="connsiteY75" fmla="*/ 1237129 h 5082988"/>
                  <a:gd name="connsiteX76" fmla="*/ 620020 w 4087697"/>
                  <a:gd name="connsiteY76" fmla="*/ 1102659 h 5082988"/>
                  <a:gd name="connsiteX77" fmla="*/ 691737 w 4087697"/>
                  <a:gd name="connsiteY77" fmla="*/ 905435 h 5082988"/>
                  <a:gd name="connsiteX78" fmla="*/ 557267 w 4087697"/>
                  <a:gd name="connsiteY78" fmla="*/ 887506 h 5082988"/>
                  <a:gd name="connsiteX79" fmla="*/ 530373 w 4087697"/>
                  <a:gd name="connsiteY79" fmla="*/ 744070 h 5082988"/>
                  <a:gd name="connsiteX80" fmla="*/ 727596 w 4087697"/>
                  <a:gd name="connsiteY80" fmla="*/ 744070 h 5082988"/>
                  <a:gd name="connsiteX81" fmla="*/ 700702 w 4087697"/>
                  <a:gd name="connsiteY81" fmla="*/ 618565 h 5082988"/>
                  <a:gd name="connsiteX82" fmla="*/ 799314 w 4087697"/>
                  <a:gd name="connsiteY82" fmla="*/ 546847 h 5082988"/>
                  <a:gd name="connsiteX83" fmla="*/ 799314 w 4087697"/>
                  <a:gd name="connsiteY83" fmla="*/ 331694 h 5082988"/>
                  <a:gd name="connsiteX84" fmla="*/ 853102 w 4087697"/>
                  <a:gd name="connsiteY84" fmla="*/ 242047 h 5082988"/>
                  <a:gd name="connsiteX85" fmla="*/ 745526 w 4087697"/>
                  <a:gd name="connsiteY85" fmla="*/ 206188 h 5082988"/>
                  <a:gd name="connsiteX86" fmla="*/ 754490 w 4087697"/>
                  <a:gd name="connsiteY86" fmla="*/ 71717 h 5082988"/>
                  <a:gd name="connsiteX87" fmla="*/ 835173 w 4087697"/>
                  <a:gd name="connsiteY87" fmla="*/ 0 h 508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087697" h="5082988">
                    <a:moveTo>
                      <a:pt x="4087664" y="4116181"/>
                    </a:moveTo>
                    <a:cubicBezTo>
                      <a:pt x="4090014" y="4121373"/>
                      <a:pt x="3969491" y="4234818"/>
                      <a:pt x="3950068" y="4221371"/>
                    </a:cubicBezTo>
                    <a:cubicBezTo>
                      <a:pt x="3930645" y="4207924"/>
                      <a:pt x="3827087" y="4092220"/>
                      <a:pt x="3793526" y="4105835"/>
                    </a:cubicBezTo>
                    <a:cubicBezTo>
                      <a:pt x="3759965" y="4119450"/>
                      <a:pt x="3809961" y="4244788"/>
                      <a:pt x="3748702" y="4303059"/>
                    </a:cubicBezTo>
                    <a:cubicBezTo>
                      <a:pt x="3687443" y="4361330"/>
                      <a:pt x="3464820" y="4404659"/>
                      <a:pt x="3425973" y="4455459"/>
                    </a:cubicBezTo>
                    <a:cubicBezTo>
                      <a:pt x="3387126" y="4506259"/>
                      <a:pt x="3493208" y="4569012"/>
                      <a:pt x="3515620" y="4607859"/>
                    </a:cubicBezTo>
                    <a:cubicBezTo>
                      <a:pt x="3538032" y="4646706"/>
                      <a:pt x="3561937" y="4658659"/>
                      <a:pt x="3560443" y="4688541"/>
                    </a:cubicBezTo>
                    <a:cubicBezTo>
                      <a:pt x="3558949" y="4718423"/>
                      <a:pt x="3497690" y="4767729"/>
                      <a:pt x="3506655" y="4787153"/>
                    </a:cubicBezTo>
                    <a:cubicBezTo>
                      <a:pt x="3515620" y="4806577"/>
                      <a:pt x="3602278" y="4773706"/>
                      <a:pt x="3614231" y="4805082"/>
                    </a:cubicBezTo>
                    <a:cubicBezTo>
                      <a:pt x="3626184" y="4836459"/>
                      <a:pt x="3609749" y="4955989"/>
                      <a:pt x="3578373" y="4975412"/>
                    </a:cubicBezTo>
                    <a:cubicBezTo>
                      <a:pt x="3546997" y="4994836"/>
                      <a:pt x="3451373" y="4951505"/>
                      <a:pt x="3425973" y="4921623"/>
                    </a:cubicBezTo>
                    <a:cubicBezTo>
                      <a:pt x="3400573" y="4891741"/>
                      <a:pt x="3448385" y="4808070"/>
                      <a:pt x="3425973" y="4796117"/>
                    </a:cubicBezTo>
                    <a:cubicBezTo>
                      <a:pt x="3403561" y="4784164"/>
                      <a:pt x="3327361" y="4851400"/>
                      <a:pt x="3291502" y="4849906"/>
                    </a:cubicBezTo>
                    <a:cubicBezTo>
                      <a:pt x="3255643" y="4848412"/>
                      <a:pt x="3239208" y="4803588"/>
                      <a:pt x="3210820" y="4787153"/>
                    </a:cubicBezTo>
                    <a:cubicBezTo>
                      <a:pt x="3182432" y="4770718"/>
                      <a:pt x="3136114" y="4733365"/>
                      <a:pt x="3121173" y="4751294"/>
                    </a:cubicBezTo>
                    <a:cubicBezTo>
                      <a:pt x="3106232" y="4769223"/>
                      <a:pt x="3176455" y="4875306"/>
                      <a:pt x="3121173" y="4894729"/>
                    </a:cubicBezTo>
                    <a:cubicBezTo>
                      <a:pt x="3065891" y="4914152"/>
                      <a:pt x="2849243" y="4857376"/>
                      <a:pt x="2789478" y="4867835"/>
                    </a:cubicBezTo>
                    <a:cubicBezTo>
                      <a:pt x="2729713" y="4878294"/>
                      <a:pt x="2776031" y="4942541"/>
                      <a:pt x="2762584" y="4957482"/>
                    </a:cubicBezTo>
                    <a:cubicBezTo>
                      <a:pt x="2749137" y="4972423"/>
                      <a:pt x="2719255" y="4947023"/>
                      <a:pt x="2708796" y="4957482"/>
                    </a:cubicBezTo>
                    <a:cubicBezTo>
                      <a:pt x="2698337" y="4967941"/>
                      <a:pt x="2743160" y="5008282"/>
                      <a:pt x="2699831" y="5020235"/>
                    </a:cubicBezTo>
                    <a:cubicBezTo>
                      <a:pt x="2656502" y="5032188"/>
                      <a:pt x="2498126" y="5047129"/>
                      <a:pt x="2448820" y="5029200"/>
                    </a:cubicBezTo>
                    <a:cubicBezTo>
                      <a:pt x="2399514" y="5011271"/>
                      <a:pt x="2429396" y="4930589"/>
                      <a:pt x="2403996" y="4912659"/>
                    </a:cubicBezTo>
                    <a:cubicBezTo>
                      <a:pt x="2378596" y="4894729"/>
                      <a:pt x="2333773" y="4932082"/>
                      <a:pt x="2296420" y="4921623"/>
                    </a:cubicBezTo>
                    <a:cubicBezTo>
                      <a:pt x="2259067" y="4911164"/>
                      <a:pt x="2199302" y="4831977"/>
                      <a:pt x="2179878" y="4849906"/>
                    </a:cubicBezTo>
                    <a:cubicBezTo>
                      <a:pt x="2160454" y="4867835"/>
                      <a:pt x="2197807" y="4990353"/>
                      <a:pt x="2179878" y="5029200"/>
                    </a:cubicBezTo>
                    <a:cubicBezTo>
                      <a:pt x="2161949" y="5068047"/>
                      <a:pt x="2096208" y="5082988"/>
                      <a:pt x="2072302" y="5082988"/>
                    </a:cubicBezTo>
                    <a:cubicBezTo>
                      <a:pt x="2048396" y="5082988"/>
                      <a:pt x="2049890" y="5039659"/>
                      <a:pt x="2036443" y="5029200"/>
                    </a:cubicBezTo>
                    <a:cubicBezTo>
                      <a:pt x="2022996" y="5018741"/>
                      <a:pt x="2000585" y="5039659"/>
                      <a:pt x="1991620" y="5020235"/>
                    </a:cubicBezTo>
                    <a:cubicBezTo>
                      <a:pt x="1982655" y="5000811"/>
                      <a:pt x="1996102" y="4927600"/>
                      <a:pt x="1982655" y="4912659"/>
                    </a:cubicBezTo>
                    <a:cubicBezTo>
                      <a:pt x="1969208" y="4897718"/>
                      <a:pt x="1930360" y="4935070"/>
                      <a:pt x="1910937" y="4930588"/>
                    </a:cubicBezTo>
                    <a:cubicBezTo>
                      <a:pt x="1891514" y="4926106"/>
                      <a:pt x="1885537" y="4890247"/>
                      <a:pt x="1866114" y="4885765"/>
                    </a:cubicBezTo>
                    <a:cubicBezTo>
                      <a:pt x="1846691" y="4881283"/>
                      <a:pt x="1873584" y="4921624"/>
                      <a:pt x="1794396" y="4903694"/>
                    </a:cubicBezTo>
                    <a:cubicBezTo>
                      <a:pt x="1715208" y="4885765"/>
                      <a:pt x="1479137" y="4803588"/>
                      <a:pt x="1390984" y="4778188"/>
                    </a:cubicBezTo>
                    <a:cubicBezTo>
                      <a:pt x="1302831" y="4752788"/>
                      <a:pt x="1286396" y="4772212"/>
                      <a:pt x="1265478" y="4751294"/>
                    </a:cubicBezTo>
                    <a:cubicBezTo>
                      <a:pt x="1244560" y="4730376"/>
                      <a:pt x="1290878" y="4666129"/>
                      <a:pt x="1265478" y="4652682"/>
                    </a:cubicBezTo>
                    <a:cubicBezTo>
                      <a:pt x="1240078" y="4639235"/>
                      <a:pt x="1133995" y="4652683"/>
                      <a:pt x="1113078" y="4670612"/>
                    </a:cubicBezTo>
                    <a:cubicBezTo>
                      <a:pt x="1092161" y="4688541"/>
                      <a:pt x="1139973" y="4760259"/>
                      <a:pt x="1139973" y="4760259"/>
                    </a:cubicBezTo>
                    <a:cubicBezTo>
                      <a:pt x="1147444" y="4775200"/>
                      <a:pt x="1154914" y="4748306"/>
                      <a:pt x="1157902" y="4760259"/>
                    </a:cubicBezTo>
                    <a:cubicBezTo>
                      <a:pt x="1160890" y="4772212"/>
                      <a:pt x="1177325" y="4824506"/>
                      <a:pt x="1157902" y="4831976"/>
                    </a:cubicBezTo>
                    <a:cubicBezTo>
                      <a:pt x="1138479" y="4839446"/>
                      <a:pt x="1086184" y="4803588"/>
                      <a:pt x="1041361" y="4805082"/>
                    </a:cubicBezTo>
                    <a:cubicBezTo>
                      <a:pt x="996538" y="4806576"/>
                      <a:pt x="930796" y="4842435"/>
                      <a:pt x="888961" y="4840941"/>
                    </a:cubicBezTo>
                    <a:cubicBezTo>
                      <a:pt x="847126" y="4839447"/>
                      <a:pt x="820231" y="4799105"/>
                      <a:pt x="790349" y="4796117"/>
                    </a:cubicBezTo>
                    <a:cubicBezTo>
                      <a:pt x="760467" y="4793129"/>
                      <a:pt x="733573" y="4833471"/>
                      <a:pt x="709667" y="4823012"/>
                    </a:cubicBezTo>
                    <a:cubicBezTo>
                      <a:pt x="685761" y="4812553"/>
                      <a:pt x="648408" y="4788647"/>
                      <a:pt x="646914" y="4733365"/>
                    </a:cubicBezTo>
                    <a:cubicBezTo>
                      <a:pt x="645420" y="4678083"/>
                      <a:pt x="673808" y="4598894"/>
                      <a:pt x="700702" y="4491317"/>
                    </a:cubicBezTo>
                    <a:cubicBezTo>
                      <a:pt x="727596" y="4383741"/>
                      <a:pt x="741043" y="4213412"/>
                      <a:pt x="808278" y="4087906"/>
                    </a:cubicBezTo>
                    <a:cubicBezTo>
                      <a:pt x="875513" y="3962400"/>
                      <a:pt x="1117561" y="3817470"/>
                      <a:pt x="1104114" y="3738282"/>
                    </a:cubicBezTo>
                    <a:cubicBezTo>
                      <a:pt x="1090667" y="3659094"/>
                      <a:pt x="799314" y="3648635"/>
                      <a:pt x="727596" y="3612776"/>
                    </a:cubicBezTo>
                    <a:cubicBezTo>
                      <a:pt x="655878" y="3576917"/>
                      <a:pt x="694726" y="3526117"/>
                      <a:pt x="673808" y="3523129"/>
                    </a:cubicBezTo>
                    <a:cubicBezTo>
                      <a:pt x="652890" y="3520141"/>
                      <a:pt x="639443" y="3594847"/>
                      <a:pt x="602090" y="3594847"/>
                    </a:cubicBezTo>
                    <a:cubicBezTo>
                      <a:pt x="564737" y="3594847"/>
                      <a:pt x="482560" y="3539564"/>
                      <a:pt x="449690" y="3523129"/>
                    </a:cubicBezTo>
                    <a:cubicBezTo>
                      <a:pt x="416820" y="3506694"/>
                      <a:pt x="418314" y="3493247"/>
                      <a:pt x="404867" y="3496235"/>
                    </a:cubicBezTo>
                    <a:cubicBezTo>
                      <a:pt x="391420" y="3499223"/>
                      <a:pt x="412337" y="3588871"/>
                      <a:pt x="369008" y="3541059"/>
                    </a:cubicBezTo>
                    <a:cubicBezTo>
                      <a:pt x="325679" y="3493247"/>
                      <a:pt x="167302" y="3296024"/>
                      <a:pt x="144890" y="3209365"/>
                    </a:cubicBezTo>
                    <a:cubicBezTo>
                      <a:pt x="122478" y="3122706"/>
                      <a:pt x="246490" y="3071906"/>
                      <a:pt x="234537" y="3021106"/>
                    </a:cubicBezTo>
                    <a:cubicBezTo>
                      <a:pt x="222584" y="2970306"/>
                      <a:pt x="83632" y="2976283"/>
                      <a:pt x="73173" y="2904565"/>
                    </a:cubicBezTo>
                    <a:cubicBezTo>
                      <a:pt x="62714" y="2832847"/>
                      <a:pt x="138914" y="2653553"/>
                      <a:pt x="171784" y="2590800"/>
                    </a:cubicBezTo>
                    <a:cubicBezTo>
                      <a:pt x="204654" y="2528047"/>
                      <a:pt x="262925" y="2559423"/>
                      <a:pt x="270396" y="2528047"/>
                    </a:cubicBezTo>
                    <a:cubicBezTo>
                      <a:pt x="277867" y="2496671"/>
                      <a:pt x="240514" y="2423459"/>
                      <a:pt x="216608" y="2402541"/>
                    </a:cubicBezTo>
                    <a:cubicBezTo>
                      <a:pt x="192702" y="2381623"/>
                      <a:pt x="129949" y="2418976"/>
                      <a:pt x="126961" y="2402541"/>
                    </a:cubicBezTo>
                    <a:cubicBezTo>
                      <a:pt x="123973" y="2386106"/>
                      <a:pt x="203160" y="2324847"/>
                      <a:pt x="198678" y="2303929"/>
                    </a:cubicBezTo>
                    <a:cubicBezTo>
                      <a:pt x="194196" y="2283011"/>
                      <a:pt x="120985" y="2302435"/>
                      <a:pt x="100067" y="2277035"/>
                    </a:cubicBezTo>
                    <a:cubicBezTo>
                      <a:pt x="79149" y="2251635"/>
                      <a:pt x="71679" y="2179917"/>
                      <a:pt x="73173" y="2151529"/>
                    </a:cubicBezTo>
                    <a:cubicBezTo>
                      <a:pt x="74667" y="2123141"/>
                      <a:pt x="103055" y="2127624"/>
                      <a:pt x="109031" y="2106706"/>
                    </a:cubicBezTo>
                    <a:cubicBezTo>
                      <a:pt x="115007" y="2085788"/>
                      <a:pt x="126960" y="2051423"/>
                      <a:pt x="109031" y="2026023"/>
                    </a:cubicBezTo>
                    <a:cubicBezTo>
                      <a:pt x="91102" y="2000623"/>
                      <a:pt x="-13486" y="1976718"/>
                      <a:pt x="1455" y="1954306"/>
                    </a:cubicBezTo>
                    <a:cubicBezTo>
                      <a:pt x="16396" y="1931894"/>
                      <a:pt x="174772" y="1907988"/>
                      <a:pt x="198678" y="1891553"/>
                    </a:cubicBezTo>
                    <a:cubicBezTo>
                      <a:pt x="222584" y="1875118"/>
                      <a:pt x="141902" y="1890059"/>
                      <a:pt x="144890" y="1855694"/>
                    </a:cubicBezTo>
                    <a:cubicBezTo>
                      <a:pt x="147878" y="1821329"/>
                      <a:pt x="221090" y="1767541"/>
                      <a:pt x="216608" y="1685365"/>
                    </a:cubicBezTo>
                    <a:cubicBezTo>
                      <a:pt x="212126" y="1603189"/>
                      <a:pt x="119490" y="1426882"/>
                      <a:pt x="117996" y="1362635"/>
                    </a:cubicBezTo>
                    <a:cubicBezTo>
                      <a:pt x="116502" y="1298388"/>
                      <a:pt x="174772" y="1295400"/>
                      <a:pt x="207643" y="1299882"/>
                    </a:cubicBezTo>
                    <a:cubicBezTo>
                      <a:pt x="240514" y="1304364"/>
                      <a:pt x="271891" y="1385047"/>
                      <a:pt x="315220" y="1389529"/>
                    </a:cubicBezTo>
                    <a:cubicBezTo>
                      <a:pt x="358549" y="1394011"/>
                      <a:pt x="428773" y="1331258"/>
                      <a:pt x="467620" y="1326776"/>
                    </a:cubicBezTo>
                    <a:cubicBezTo>
                      <a:pt x="506467" y="1322294"/>
                      <a:pt x="531867" y="1370105"/>
                      <a:pt x="548302" y="1362635"/>
                    </a:cubicBezTo>
                    <a:cubicBezTo>
                      <a:pt x="564737" y="1355165"/>
                      <a:pt x="576690" y="1302871"/>
                      <a:pt x="566231" y="1281953"/>
                    </a:cubicBezTo>
                    <a:cubicBezTo>
                      <a:pt x="555772" y="1261035"/>
                      <a:pt x="476584" y="1267011"/>
                      <a:pt x="485549" y="1237129"/>
                    </a:cubicBezTo>
                    <a:cubicBezTo>
                      <a:pt x="494514" y="1207247"/>
                      <a:pt x="585655" y="1157941"/>
                      <a:pt x="620020" y="1102659"/>
                    </a:cubicBezTo>
                    <a:cubicBezTo>
                      <a:pt x="654385" y="1047377"/>
                      <a:pt x="702196" y="941294"/>
                      <a:pt x="691737" y="905435"/>
                    </a:cubicBezTo>
                    <a:cubicBezTo>
                      <a:pt x="681278" y="869576"/>
                      <a:pt x="584161" y="914400"/>
                      <a:pt x="557267" y="887506"/>
                    </a:cubicBezTo>
                    <a:cubicBezTo>
                      <a:pt x="530373" y="860612"/>
                      <a:pt x="501985" y="767976"/>
                      <a:pt x="530373" y="744070"/>
                    </a:cubicBezTo>
                    <a:cubicBezTo>
                      <a:pt x="558761" y="720164"/>
                      <a:pt x="699208" y="764988"/>
                      <a:pt x="727596" y="744070"/>
                    </a:cubicBezTo>
                    <a:cubicBezTo>
                      <a:pt x="755984" y="723152"/>
                      <a:pt x="688749" y="651435"/>
                      <a:pt x="700702" y="618565"/>
                    </a:cubicBezTo>
                    <a:cubicBezTo>
                      <a:pt x="712655" y="585695"/>
                      <a:pt x="782879" y="594659"/>
                      <a:pt x="799314" y="546847"/>
                    </a:cubicBezTo>
                    <a:cubicBezTo>
                      <a:pt x="815749" y="499035"/>
                      <a:pt x="790349" y="382494"/>
                      <a:pt x="799314" y="331694"/>
                    </a:cubicBezTo>
                    <a:cubicBezTo>
                      <a:pt x="808279" y="280894"/>
                      <a:pt x="862067" y="262965"/>
                      <a:pt x="853102" y="242047"/>
                    </a:cubicBezTo>
                    <a:cubicBezTo>
                      <a:pt x="844137" y="221129"/>
                      <a:pt x="761961" y="234576"/>
                      <a:pt x="745526" y="206188"/>
                    </a:cubicBezTo>
                    <a:cubicBezTo>
                      <a:pt x="729091" y="177800"/>
                      <a:pt x="739549" y="106082"/>
                      <a:pt x="754490" y="71717"/>
                    </a:cubicBezTo>
                    <a:cubicBezTo>
                      <a:pt x="769431" y="37352"/>
                      <a:pt x="802302" y="18676"/>
                      <a:pt x="835173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Volný tvar: obrazec 27">
                <a:extLst>
                  <a:ext uri="{FF2B5EF4-FFF2-40B4-BE49-F238E27FC236}">
                    <a16:creationId xmlns:a16="http://schemas.microsoft.com/office/drawing/2014/main" id="{816A3778-F044-7B1B-E97F-47384D5734C0}"/>
                  </a:ext>
                </a:extLst>
              </p:cNvPr>
              <p:cNvSpPr/>
              <p:nvPr/>
            </p:nvSpPr>
            <p:spPr>
              <a:xfrm>
                <a:off x="4849906" y="462160"/>
                <a:ext cx="3779120" cy="3195440"/>
              </a:xfrm>
              <a:custGeom>
                <a:avLst/>
                <a:gdLst>
                  <a:gd name="connsiteX0" fmla="*/ 0 w 3779120"/>
                  <a:gd name="connsiteY0" fmla="*/ 936334 h 3195440"/>
                  <a:gd name="connsiteX1" fmla="*/ 233082 w 3779120"/>
                  <a:gd name="connsiteY1" fmla="*/ 909440 h 3195440"/>
                  <a:gd name="connsiteX2" fmla="*/ 376518 w 3779120"/>
                  <a:gd name="connsiteY2" fmla="*/ 909440 h 3195440"/>
                  <a:gd name="connsiteX3" fmla="*/ 421341 w 3779120"/>
                  <a:gd name="connsiteY3" fmla="*/ 1115628 h 3195440"/>
                  <a:gd name="connsiteX4" fmla="*/ 519953 w 3779120"/>
                  <a:gd name="connsiteY4" fmla="*/ 1097699 h 3195440"/>
                  <a:gd name="connsiteX5" fmla="*/ 510988 w 3779120"/>
                  <a:gd name="connsiteY5" fmla="*/ 1008052 h 3195440"/>
                  <a:gd name="connsiteX6" fmla="*/ 636494 w 3779120"/>
                  <a:gd name="connsiteY6" fmla="*/ 1115628 h 3195440"/>
                  <a:gd name="connsiteX7" fmla="*/ 600635 w 3779120"/>
                  <a:gd name="connsiteY7" fmla="*/ 945299 h 3195440"/>
                  <a:gd name="connsiteX8" fmla="*/ 681318 w 3779120"/>
                  <a:gd name="connsiteY8" fmla="*/ 819793 h 3195440"/>
                  <a:gd name="connsiteX9" fmla="*/ 923365 w 3779120"/>
                  <a:gd name="connsiteY9" fmla="*/ 828758 h 3195440"/>
                  <a:gd name="connsiteX10" fmla="*/ 744070 w 3779120"/>
                  <a:gd name="connsiteY10" fmla="*/ 694287 h 3195440"/>
                  <a:gd name="connsiteX11" fmla="*/ 815788 w 3779120"/>
                  <a:gd name="connsiteY11" fmla="*/ 631534 h 3195440"/>
                  <a:gd name="connsiteX12" fmla="*/ 815788 w 3779120"/>
                  <a:gd name="connsiteY12" fmla="*/ 514993 h 3195440"/>
                  <a:gd name="connsiteX13" fmla="*/ 663388 w 3779120"/>
                  <a:gd name="connsiteY13" fmla="*/ 452240 h 3195440"/>
                  <a:gd name="connsiteX14" fmla="*/ 860612 w 3779120"/>
                  <a:gd name="connsiteY14" fmla="*/ 371558 h 3195440"/>
                  <a:gd name="connsiteX15" fmla="*/ 708212 w 3779120"/>
                  <a:gd name="connsiteY15" fmla="*/ 21934 h 3195440"/>
                  <a:gd name="connsiteX16" fmla="*/ 986118 w 3779120"/>
                  <a:gd name="connsiteY16" fmla="*/ 39864 h 3195440"/>
                  <a:gd name="connsiteX17" fmla="*/ 1192306 w 3779120"/>
                  <a:gd name="connsiteY17" fmla="*/ 66758 h 3195440"/>
                  <a:gd name="connsiteX18" fmla="*/ 1335741 w 3779120"/>
                  <a:gd name="connsiteY18" fmla="*/ 147440 h 3195440"/>
                  <a:gd name="connsiteX19" fmla="*/ 1335741 w 3779120"/>
                  <a:gd name="connsiteY19" fmla="*/ 326734 h 3195440"/>
                  <a:gd name="connsiteX20" fmla="*/ 1407459 w 3779120"/>
                  <a:gd name="connsiteY20" fmla="*/ 461205 h 3195440"/>
                  <a:gd name="connsiteX21" fmla="*/ 1506070 w 3779120"/>
                  <a:gd name="connsiteY21" fmla="*/ 380522 h 3195440"/>
                  <a:gd name="connsiteX22" fmla="*/ 1658470 w 3779120"/>
                  <a:gd name="connsiteY22" fmla="*/ 514993 h 3195440"/>
                  <a:gd name="connsiteX23" fmla="*/ 1801906 w 3779120"/>
                  <a:gd name="connsiteY23" fmla="*/ 452240 h 3195440"/>
                  <a:gd name="connsiteX24" fmla="*/ 1828800 w 3779120"/>
                  <a:gd name="connsiteY24" fmla="*/ 604640 h 3195440"/>
                  <a:gd name="connsiteX25" fmla="*/ 1739153 w 3779120"/>
                  <a:gd name="connsiteY25" fmla="*/ 658428 h 3195440"/>
                  <a:gd name="connsiteX26" fmla="*/ 1667435 w 3779120"/>
                  <a:gd name="connsiteY26" fmla="*/ 703252 h 3195440"/>
                  <a:gd name="connsiteX27" fmla="*/ 1703294 w 3779120"/>
                  <a:gd name="connsiteY27" fmla="*/ 855652 h 3195440"/>
                  <a:gd name="connsiteX28" fmla="*/ 1882588 w 3779120"/>
                  <a:gd name="connsiteY28" fmla="*/ 730146 h 3195440"/>
                  <a:gd name="connsiteX29" fmla="*/ 1954306 w 3779120"/>
                  <a:gd name="connsiteY29" fmla="*/ 828758 h 3195440"/>
                  <a:gd name="connsiteX30" fmla="*/ 2026023 w 3779120"/>
                  <a:gd name="connsiteY30" fmla="*/ 783934 h 3195440"/>
                  <a:gd name="connsiteX31" fmla="*/ 2070847 w 3779120"/>
                  <a:gd name="connsiteY31" fmla="*/ 676358 h 3195440"/>
                  <a:gd name="connsiteX32" fmla="*/ 2277035 w 3779120"/>
                  <a:gd name="connsiteY32" fmla="*/ 640499 h 3195440"/>
                  <a:gd name="connsiteX33" fmla="*/ 2501153 w 3779120"/>
                  <a:gd name="connsiteY33" fmla="*/ 425346 h 3195440"/>
                  <a:gd name="connsiteX34" fmla="*/ 2698376 w 3779120"/>
                  <a:gd name="connsiteY34" fmla="*/ 452240 h 3195440"/>
                  <a:gd name="connsiteX35" fmla="*/ 2805953 w 3779120"/>
                  <a:gd name="connsiteY35" fmla="*/ 246052 h 3195440"/>
                  <a:gd name="connsiteX36" fmla="*/ 2976282 w 3779120"/>
                  <a:gd name="connsiteY36" fmla="*/ 299840 h 3195440"/>
                  <a:gd name="connsiteX37" fmla="*/ 3030070 w 3779120"/>
                  <a:gd name="connsiteY37" fmla="*/ 398452 h 3195440"/>
                  <a:gd name="connsiteX38" fmla="*/ 3012141 w 3779120"/>
                  <a:gd name="connsiteY38" fmla="*/ 541887 h 3195440"/>
                  <a:gd name="connsiteX39" fmla="*/ 3003176 w 3779120"/>
                  <a:gd name="connsiteY39" fmla="*/ 649464 h 3195440"/>
                  <a:gd name="connsiteX40" fmla="*/ 3191435 w 3779120"/>
                  <a:gd name="connsiteY40" fmla="*/ 703252 h 3195440"/>
                  <a:gd name="connsiteX41" fmla="*/ 3263153 w 3779120"/>
                  <a:gd name="connsiteY41" fmla="*/ 801864 h 3195440"/>
                  <a:gd name="connsiteX42" fmla="*/ 3361765 w 3779120"/>
                  <a:gd name="connsiteY42" fmla="*/ 864616 h 3195440"/>
                  <a:gd name="connsiteX43" fmla="*/ 3155576 w 3779120"/>
                  <a:gd name="connsiteY43" fmla="*/ 891511 h 3195440"/>
                  <a:gd name="connsiteX44" fmla="*/ 3307976 w 3779120"/>
                  <a:gd name="connsiteY44" fmla="*/ 990122 h 3195440"/>
                  <a:gd name="connsiteX45" fmla="*/ 3388659 w 3779120"/>
                  <a:gd name="connsiteY45" fmla="*/ 1232169 h 3195440"/>
                  <a:gd name="connsiteX46" fmla="*/ 3370729 w 3779120"/>
                  <a:gd name="connsiteY46" fmla="*/ 1447322 h 3195440"/>
                  <a:gd name="connsiteX47" fmla="*/ 3245223 w 3779120"/>
                  <a:gd name="connsiteY47" fmla="*/ 1599722 h 3195440"/>
                  <a:gd name="connsiteX48" fmla="*/ 3505200 w 3779120"/>
                  <a:gd name="connsiteY48" fmla="*/ 1868664 h 3195440"/>
                  <a:gd name="connsiteX49" fmla="*/ 3505200 w 3779120"/>
                  <a:gd name="connsiteY49" fmla="*/ 2056922 h 3195440"/>
                  <a:gd name="connsiteX50" fmla="*/ 3558988 w 3779120"/>
                  <a:gd name="connsiteY50" fmla="*/ 2263111 h 3195440"/>
                  <a:gd name="connsiteX51" fmla="*/ 3585882 w 3779120"/>
                  <a:gd name="connsiteY51" fmla="*/ 2487228 h 3195440"/>
                  <a:gd name="connsiteX52" fmla="*/ 3657600 w 3779120"/>
                  <a:gd name="connsiteY52" fmla="*/ 2684452 h 3195440"/>
                  <a:gd name="connsiteX53" fmla="*/ 3567953 w 3779120"/>
                  <a:gd name="connsiteY53" fmla="*/ 2783064 h 3195440"/>
                  <a:gd name="connsiteX54" fmla="*/ 3765176 w 3779120"/>
                  <a:gd name="connsiteY54" fmla="*/ 2836852 h 3195440"/>
                  <a:gd name="connsiteX55" fmla="*/ 3747247 w 3779120"/>
                  <a:gd name="connsiteY55" fmla="*/ 3195440 h 319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779120" h="3195440">
                    <a:moveTo>
                      <a:pt x="0" y="936334"/>
                    </a:moveTo>
                    <a:cubicBezTo>
                      <a:pt x="85164" y="925128"/>
                      <a:pt x="170329" y="913922"/>
                      <a:pt x="233082" y="909440"/>
                    </a:cubicBezTo>
                    <a:cubicBezTo>
                      <a:pt x="295835" y="904958"/>
                      <a:pt x="345142" y="875075"/>
                      <a:pt x="376518" y="909440"/>
                    </a:cubicBezTo>
                    <a:cubicBezTo>
                      <a:pt x="407895" y="943805"/>
                      <a:pt x="397435" y="1084252"/>
                      <a:pt x="421341" y="1115628"/>
                    </a:cubicBezTo>
                    <a:cubicBezTo>
                      <a:pt x="445247" y="1147005"/>
                      <a:pt x="505012" y="1115628"/>
                      <a:pt x="519953" y="1097699"/>
                    </a:cubicBezTo>
                    <a:cubicBezTo>
                      <a:pt x="534894" y="1079770"/>
                      <a:pt x="491565" y="1005064"/>
                      <a:pt x="510988" y="1008052"/>
                    </a:cubicBezTo>
                    <a:cubicBezTo>
                      <a:pt x="530411" y="1011040"/>
                      <a:pt x="621553" y="1126087"/>
                      <a:pt x="636494" y="1115628"/>
                    </a:cubicBezTo>
                    <a:cubicBezTo>
                      <a:pt x="651435" y="1105169"/>
                      <a:pt x="593164" y="994605"/>
                      <a:pt x="600635" y="945299"/>
                    </a:cubicBezTo>
                    <a:cubicBezTo>
                      <a:pt x="608106" y="895993"/>
                      <a:pt x="627530" y="839216"/>
                      <a:pt x="681318" y="819793"/>
                    </a:cubicBezTo>
                    <a:cubicBezTo>
                      <a:pt x="735106" y="800369"/>
                      <a:pt x="912906" y="849676"/>
                      <a:pt x="923365" y="828758"/>
                    </a:cubicBezTo>
                    <a:cubicBezTo>
                      <a:pt x="933824" y="807840"/>
                      <a:pt x="761999" y="727158"/>
                      <a:pt x="744070" y="694287"/>
                    </a:cubicBezTo>
                    <a:cubicBezTo>
                      <a:pt x="726141" y="661416"/>
                      <a:pt x="803835" y="661416"/>
                      <a:pt x="815788" y="631534"/>
                    </a:cubicBezTo>
                    <a:cubicBezTo>
                      <a:pt x="827741" y="601652"/>
                      <a:pt x="841188" y="544875"/>
                      <a:pt x="815788" y="514993"/>
                    </a:cubicBezTo>
                    <a:cubicBezTo>
                      <a:pt x="790388" y="485111"/>
                      <a:pt x="655917" y="476146"/>
                      <a:pt x="663388" y="452240"/>
                    </a:cubicBezTo>
                    <a:cubicBezTo>
                      <a:pt x="670859" y="428334"/>
                      <a:pt x="853141" y="443276"/>
                      <a:pt x="860612" y="371558"/>
                    </a:cubicBezTo>
                    <a:cubicBezTo>
                      <a:pt x="868083" y="299840"/>
                      <a:pt x="687294" y="77216"/>
                      <a:pt x="708212" y="21934"/>
                    </a:cubicBezTo>
                    <a:cubicBezTo>
                      <a:pt x="729130" y="-33348"/>
                      <a:pt x="905436" y="32393"/>
                      <a:pt x="986118" y="39864"/>
                    </a:cubicBezTo>
                    <a:cubicBezTo>
                      <a:pt x="1066800" y="47335"/>
                      <a:pt x="1134036" y="48829"/>
                      <a:pt x="1192306" y="66758"/>
                    </a:cubicBezTo>
                    <a:cubicBezTo>
                      <a:pt x="1250577" y="84687"/>
                      <a:pt x="1311835" y="104111"/>
                      <a:pt x="1335741" y="147440"/>
                    </a:cubicBezTo>
                    <a:cubicBezTo>
                      <a:pt x="1359647" y="190769"/>
                      <a:pt x="1323788" y="274440"/>
                      <a:pt x="1335741" y="326734"/>
                    </a:cubicBezTo>
                    <a:cubicBezTo>
                      <a:pt x="1347694" y="379028"/>
                      <a:pt x="1379071" y="452240"/>
                      <a:pt x="1407459" y="461205"/>
                    </a:cubicBezTo>
                    <a:cubicBezTo>
                      <a:pt x="1435847" y="470170"/>
                      <a:pt x="1464235" y="371557"/>
                      <a:pt x="1506070" y="380522"/>
                    </a:cubicBezTo>
                    <a:cubicBezTo>
                      <a:pt x="1547905" y="389487"/>
                      <a:pt x="1609164" y="503040"/>
                      <a:pt x="1658470" y="514993"/>
                    </a:cubicBezTo>
                    <a:cubicBezTo>
                      <a:pt x="1707776" y="526946"/>
                      <a:pt x="1773518" y="437299"/>
                      <a:pt x="1801906" y="452240"/>
                    </a:cubicBezTo>
                    <a:cubicBezTo>
                      <a:pt x="1830294" y="467181"/>
                      <a:pt x="1839259" y="570275"/>
                      <a:pt x="1828800" y="604640"/>
                    </a:cubicBezTo>
                    <a:cubicBezTo>
                      <a:pt x="1818341" y="639005"/>
                      <a:pt x="1766047" y="641993"/>
                      <a:pt x="1739153" y="658428"/>
                    </a:cubicBezTo>
                    <a:cubicBezTo>
                      <a:pt x="1712259" y="674863"/>
                      <a:pt x="1673411" y="670381"/>
                      <a:pt x="1667435" y="703252"/>
                    </a:cubicBezTo>
                    <a:cubicBezTo>
                      <a:pt x="1661459" y="736123"/>
                      <a:pt x="1667435" y="851170"/>
                      <a:pt x="1703294" y="855652"/>
                    </a:cubicBezTo>
                    <a:cubicBezTo>
                      <a:pt x="1739153" y="860134"/>
                      <a:pt x="1840753" y="734628"/>
                      <a:pt x="1882588" y="730146"/>
                    </a:cubicBezTo>
                    <a:cubicBezTo>
                      <a:pt x="1924423" y="725664"/>
                      <a:pt x="1930400" y="819793"/>
                      <a:pt x="1954306" y="828758"/>
                    </a:cubicBezTo>
                    <a:cubicBezTo>
                      <a:pt x="1978212" y="837723"/>
                      <a:pt x="2006599" y="809334"/>
                      <a:pt x="2026023" y="783934"/>
                    </a:cubicBezTo>
                    <a:cubicBezTo>
                      <a:pt x="2045447" y="758534"/>
                      <a:pt x="2029012" y="700264"/>
                      <a:pt x="2070847" y="676358"/>
                    </a:cubicBezTo>
                    <a:cubicBezTo>
                      <a:pt x="2112682" y="652452"/>
                      <a:pt x="2205317" y="682334"/>
                      <a:pt x="2277035" y="640499"/>
                    </a:cubicBezTo>
                    <a:cubicBezTo>
                      <a:pt x="2348753" y="598664"/>
                      <a:pt x="2430930" y="456722"/>
                      <a:pt x="2501153" y="425346"/>
                    </a:cubicBezTo>
                    <a:cubicBezTo>
                      <a:pt x="2571377" y="393969"/>
                      <a:pt x="2647576" y="482122"/>
                      <a:pt x="2698376" y="452240"/>
                    </a:cubicBezTo>
                    <a:cubicBezTo>
                      <a:pt x="2749176" y="422358"/>
                      <a:pt x="2759635" y="271452"/>
                      <a:pt x="2805953" y="246052"/>
                    </a:cubicBezTo>
                    <a:cubicBezTo>
                      <a:pt x="2852271" y="220652"/>
                      <a:pt x="2938929" y="274440"/>
                      <a:pt x="2976282" y="299840"/>
                    </a:cubicBezTo>
                    <a:cubicBezTo>
                      <a:pt x="3013635" y="325240"/>
                      <a:pt x="3024094" y="358111"/>
                      <a:pt x="3030070" y="398452"/>
                    </a:cubicBezTo>
                    <a:cubicBezTo>
                      <a:pt x="3036046" y="438793"/>
                      <a:pt x="3016623" y="500052"/>
                      <a:pt x="3012141" y="541887"/>
                    </a:cubicBezTo>
                    <a:cubicBezTo>
                      <a:pt x="3007659" y="583722"/>
                      <a:pt x="2973294" y="622570"/>
                      <a:pt x="3003176" y="649464"/>
                    </a:cubicBezTo>
                    <a:cubicBezTo>
                      <a:pt x="3033058" y="676358"/>
                      <a:pt x="3148106" y="677852"/>
                      <a:pt x="3191435" y="703252"/>
                    </a:cubicBezTo>
                    <a:cubicBezTo>
                      <a:pt x="3234764" y="728652"/>
                      <a:pt x="3234765" y="774970"/>
                      <a:pt x="3263153" y="801864"/>
                    </a:cubicBezTo>
                    <a:cubicBezTo>
                      <a:pt x="3291541" y="828758"/>
                      <a:pt x="3379695" y="849675"/>
                      <a:pt x="3361765" y="864616"/>
                    </a:cubicBezTo>
                    <a:cubicBezTo>
                      <a:pt x="3343835" y="879557"/>
                      <a:pt x="3164541" y="870593"/>
                      <a:pt x="3155576" y="891511"/>
                    </a:cubicBezTo>
                    <a:cubicBezTo>
                      <a:pt x="3146611" y="912429"/>
                      <a:pt x="3269129" y="933346"/>
                      <a:pt x="3307976" y="990122"/>
                    </a:cubicBezTo>
                    <a:cubicBezTo>
                      <a:pt x="3346823" y="1046898"/>
                      <a:pt x="3378200" y="1155969"/>
                      <a:pt x="3388659" y="1232169"/>
                    </a:cubicBezTo>
                    <a:cubicBezTo>
                      <a:pt x="3399118" y="1308369"/>
                      <a:pt x="3394635" y="1386063"/>
                      <a:pt x="3370729" y="1447322"/>
                    </a:cubicBezTo>
                    <a:cubicBezTo>
                      <a:pt x="3346823" y="1508581"/>
                      <a:pt x="3222811" y="1529498"/>
                      <a:pt x="3245223" y="1599722"/>
                    </a:cubicBezTo>
                    <a:cubicBezTo>
                      <a:pt x="3267635" y="1669946"/>
                      <a:pt x="3461871" y="1792464"/>
                      <a:pt x="3505200" y="1868664"/>
                    </a:cubicBezTo>
                    <a:cubicBezTo>
                      <a:pt x="3548529" y="1944864"/>
                      <a:pt x="3496235" y="1991181"/>
                      <a:pt x="3505200" y="2056922"/>
                    </a:cubicBezTo>
                    <a:cubicBezTo>
                      <a:pt x="3514165" y="2122663"/>
                      <a:pt x="3545541" y="2191393"/>
                      <a:pt x="3558988" y="2263111"/>
                    </a:cubicBezTo>
                    <a:cubicBezTo>
                      <a:pt x="3572435" y="2334829"/>
                      <a:pt x="3569447" y="2417005"/>
                      <a:pt x="3585882" y="2487228"/>
                    </a:cubicBezTo>
                    <a:cubicBezTo>
                      <a:pt x="3602317" y="2557451"/>
                      <a:pt x="3660588" y="2635146"/>
                      <a:pt x="3657600" y="2684452"/>
                    </a:cubicBezTo>
                    <a:cubicBezTo>
                      <a:pt x="3654612" y="2733758"/>
                      <a:pt x="3550024" y="2757664"/>
                      <a:pt x="3567953" y="2783064"/>
                    </a:cubicBezTo>
                    <a:cubicBezTo>
                      <a:pt x="3585882" y="2808464"/>
                      <a:pt x="3735294" y="2768123"/>
                      <a:pt x="3765176" y="2836852"/>
                    </a:cubicBezTo>
                    <a:cubicBezTo>
                      <a:pt x="3795058" y="2905581"/>
                      <a:pt x="3771152" y="3050510"/>
                      <a:pt x="3747247" y="319544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D80230-026C-F728-7C9A-045D6CF2F214}"/>
              </a:ext>
            </a:extLst>
          </p:cNvPr>
          <p:cNvSpPr txBox="1"/>
          <p:nvPr/>
        </p:nvSpPr>
        <p:spPr>
          <a:xfrm>
            <a:off x="2522821" y="404930"/>
            <a:ext cx="74789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0" i="0" dirty="0">
                <a:solidFill>
                  <a:schemeClr val="bg1"/>
                </a:solidFill>
                <a:effectLst/>
                <a:latin typeface="Helvetica" panose="020B0604020202020204"/>
                <a:cs typeface="Helvetica" panose="020B0604020202020204"/>
              </a:rPr>
              <a:t>Německo jako jedna z největších</a:t>
            </a:r>
            <a:br>
              <a:rPr lang="pl-PL" sz="2800" b="0" i="0" dirty="0">
                <a:solidFill>
                  <a:schemeClr val="bg1"/>
                </a:solidFill>
                <a:effectLst/>
                <a:latin typeface="Helvetica" panose="020B0604020202020204"/>
                <a:cs typeface="Helvetica" panose="020B0604020202020204"/>
              </a:rPr>
            </a:br>
            <a:r>
              <a:rPr lang="pl-PL" sz="2800" b="0" i="0" dirty="0">
                <a:solidFill>
                  <a:schemeClr val="bg1"/>
                </a:solidFill>
                <a:effectLst/>
                <a:latin typeface="Helvetica" panose="020B0604020202020204"/>
                <a:cs typeface="Helvetica" panose="020B0604020202020204"/>
              </a:rPr>
              <a:t>Obchodní partner České republiky</a:t>
            </a:r>
            <a:endParaRPr lang="cs-CZ" sz="28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04E7907-E8F2-7FE4-8922-8D38B82ED50E}"/>
              </a:ext>
            </a:extLst>
          </p:cNvPr>
          <p:cNvGrpSpPr/>
          <p:nvPr/>
        </p:nvGrpSpPr>
        <p:grpSpPr>
          <a:xfrm rot="9827393">
            <a:off x="1737181" y="-4805461"/>
            <a:ext cx="9600000" cy="9600474"/>
            <a:chOff x="1737181" y="-4805461"/>
            <a:chExt cx="9600000" cy="9600474"/>
          </a:xfrm>
        </p:grpSpPr>
        <p:sp>
          <p:nvSpPr>
            <p:cNvPr id="3" name="Částečný kruh 2">
              <a:extLst>
                <a:ext uri="{FF2B5EF4-FFF2-40B4-BE49-F238E27FC236}">
                  <a16:creationId xmlns:a16="http://schemas.microsoft.com/office/drawing/2014/main" id="{88D8F64E-64B0-07FB-9E37-815211F44757}"/>
                </a:ext>
              </a:extLst>
            </p:cNvPr>
            <p:cNvSpPr/>
            <p:nvPr/>
          </p:nvSpPr>
          <p:spPr>
            <a:xfrm rot="15023749" flipH="1">
              <a:off x="1737181" y="-4805461"/>
              <a:ext cx="9600000" cy="9600000"/>
            </a:xfrm>
            <a:prstGeom prst="pie">
              <a:avLst>
                <a:gd name="adj1" fmla="val 15020249"/>
                <a:gd name="adj2" fmla="val 2918707"/>
              </a:avLst>
            </a:prstGeom>
            <a:solidFill>
              <a:srgbClr val="F4E1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2" name="Obrázek 1" descr="Neue Herausforderungen, Neue Chancen - Ratgeber für Ihre Bewerbung">
              <a:extLst>
                <a:ext uri="{FF2B5EF4-FFF2-40B4-BE49-F238E27FC236}">
                  <a16:creationId xmlns:a16="http://schemas.microsoft.com/office/drawing/2014/main" id="{135EBF11-D2D3-F93A-387D-72E32D8A3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6" b="16783"/>
            <a:stretch/>
          </p:blipFill>
          <p:spPr bwMode="auto">
            <a:xfrm>
              <a:off x="4560425" y="2295584"/>
              <a:ext cx="3738126" cy="2499429"/>
            </a:xfrm>
            <a:custGeom>
              <a:avLst/>
              <a:gdLst>
                <a:gd name="connsiteX0" fmla="*/ 0 w 3738126"/>
                <a:gd name="connsiteY0" fmla="*/ 0 h 2499429"/>
                <a:gd name="connsiteX1" fmla="*/ 3738126 w 3738126"/>
                <a:gd name="connsiteY1" fmla="*/ 0 h 2499429"/>
                <a:gd name="connsiteX2" fmla="*/ 3738126 w 3738126"/>
                <a:gd name="connsiteY2" fmla="*/ 2163982 h 2499429"/>
                <a:gd name="connsiteX3" fmla="*/ 3726732 w 3738126"/>
                <a:gd name="connsiteY3" fmla="*/ 2168729 h 2499429"/>
                <a:gd name="connsiteX4" fmla="*/ 1068727 w 3738126"/>
                <a:gd name="connsiteY4" fmla="*/ 2412286 h 2499429"/>
                <a:gd name="connsiteX5" fmla="*/ 58666 w 3738126"/>
                <a:gd name="connsiteY5" fmla="*/ 2099647 h 2499429"/>
                <a:gd name="connsiteX6" fmla="*/ 0 w 3738126"/>
                <a:gd name="connsiteY6" fmla="*/ 2072568 h 249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8126" h="2499429">
                  <a:moveTo>
                    <a:pt x="0" y="0"/>
                  </a:moveTo>
                  <a:lnTo>
                    <a:pt x="3738126" y="0"/>
                  </a:lnTo>
                  <a:lnTo>
                    <a:pt x="3738126" y="2163982"/>
                  </a:lnTo>
                  <a:lnTo>
                    <a:pt x="3726732" y="2168729"/>
                  </a:lnTo>
                  <a:cubicBezTo>
                    <a:pt x="2904354" y="2491085"/>
                    <a:pt x="1987302" y="2589251"/>
                    <a:pt x="1068727" y="2412286"/>
                  </a:cubicBezTo>
                  <a:cubicBezTo>
                    <a:pt x="715429" y="2344223"/>
                    <a:pt x="377461" y="2238456"/>
                    <a:pt x="58666" y="2099647"/>
                  </a:cubicBezTo>
                  <a:lnTo>
                    <a:pt x="0" y="2072568"/>
                  </a:lnTo>
                  <a:close/>
                </a:path>
              </a:pathLst>
            </a:custGeom>
            <a:solidFill>
              <a:srgbClr val="F4E1CE"/>
            </a:solidFill>
          </p:spPr>
        </p:pic>
      </p:grpSp>
    </p:spTree>
    <p:extLst>
      <p:ext uri="{BB962C8B-B14F-4D97-AF65-F5344CB8AC3E}">
        <p14:creationId xmlns:p14="http://schemas.microsoft.com/office/powerpoint/2010/main" val="1198559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9628A542-D028-B243-D35A-54EB67F91EBE}"/>
              </a:ext>
            </a:extLst>
          </p:cNvPr>
          <p:cNvSpPr/>
          <p:nvPr/>
        </p:nvSpPr>
        <p:spPr>
          <a:xfrm>
            <a:off x="5615709" y="0"/>
            <a:ext cx="12349018" cy="7398327"/>
          </a:xfrm>
          <a:prstGeom prst="rect">
            <a:avLst/>
          </a:prstGeom>
          <a:solidFill>
            <a:srgbClr val="EEE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7A0E32-5677-C592-D76B-E38CC904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09" y="717406"/>
            <a:ext cx="10515600" cy="1325563"/>
          </a:xfrm>
        </p:spPr>
        <p:txBody>
          <a:bodyPr/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Členství v EU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96D6CC-1C5A-C117-A32D-0B4554B8C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7909" y="2783707"/>
            <a:ext cx="509039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Česká republika je členem EU od roku 2004.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Jedním ze zakládajících členů je Německo (1957).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EU nabízí mnoho příležitostí ke spolupráci.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Společné hodnoty: demokracie, svoboda, lidská práva.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A458B34-7BFB-0A36-7A41-ADA996CC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09" y="1827085"/>
            <a:ext cx="6576291" cy="50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B153AA1-9C01-0D57-A694-5B1B8206A793}"/>
              </a:ext>
            </a:extLst>
          </p:cNvPr>
          <p:cNvSpPr/>
          <p:nvPr/>
        </p:nvSpPr>
        <p:spPr>
          <a:xfrm>
            <a:off x="5615709" y="1614339"/>
            <a:ext cx="3170939" cy="1146036"/>
          </a:xfrm>
          <a:prstGeom prst="rect">
            <a:avLst/>
          </a:prstGeom>
          <a:solidFill>
            <a:srgbClr val="EEE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1070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CC109D2C-DDF0-C595-5DD9-54D79936FD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7018" y="-270164"/>
            <a:ext cx="12349018" cy="7398327"/>
          </a:xfrm>
          <a:prstGeom prst="rect">
            <a:avLst/>
          </a:prstGeom>
          <a:solidFill>
            <a:srgbClr val="EEE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D2DB043-6B37-2C06-B153-6EE1CAC1CAA3}"/>
              </a:ext>
            </a:extLst>
          </p:cNvPr>
          <p:cNvSpPr/>
          <p:nvPr/>
        </p:nvSpPr>
        <p:spPr>
          <a:xfrm>
            <a:off x="4968240" y="365125"/>
            <a:ext cx="7305039" cy="6127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9F0DD1-A1FD-6FA9-19D9-CAF207A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5416" y="456276"/>
            <a:ext cx="14377416" cy="1325563"/>
          </a:xfrm>
        </p:spPr>
        <p:txBody>
          <a:bodyPr/>
          <a:lstStyle/>
          <a:p>
            <a:pPr algn="ctr"/>
            <a:r>
              <a:rPr lang="cs-CZ" b="0" i="0" dirty="0">
                <a:solidFill>
                  <a:schemeClr val="bg2">
                    <a:lumMod val="25000"/>
                  </a:schemeClr>
                </a:solidFill>
                <a:effectLst/>
                <a:latin typeface="Helvetica"/>
                <a:cs typeface="Helvetica"/>
              </a:rPr>
              <a:t>Výměnné </a:t>
            </a:r>
            <a:r>
              <a:rPr lang="cs-CZ" b="0" i="0" dirty="0">
                <a:solidFill>
                  <a:srgbClr val="EEE7DF"/>
                </a:solidFill>
                <a:effectLst/>
                <a:latin typeface="Helvetica"/>
                <a:cs typeface="Helvetica"/>
              </a:rPr>
              <a:t>programy</a:t>
            </a:r>
            <a:endParaRPr lang="cs-CZ" dirty="0">
              <a:solidFill>
                <a:srgbClr val="EEE7DF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3708B5F-D5A1-7181-1A02-68C015C467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61891" y="5161323"/>
            <a:ext cx="60283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800" b="0" i="0" dirty="0">
                <a:solidFill>
                  <a:srgbClr val="EEE7D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Stáže a dobrovolnické služby: Mladí lidé získávají zkušenosti v zahraničí.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EEE7DF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1" name="Picture 3" descr="Programy Erasmus | Právě Teď! o.p.s.">
            <a:extLst>
              <a:ext uri="{FF2B5EF4-FFF2-40B4-BE49-F238E27FC236}">
                <a16:creationId xmlns:a16="http://schemas.microsoft.com/office/drawing/2014/main" id="{26FCAD42-17BB-1432-84F2-D7A135FED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40" l="6212" r="94145">
                        <a14:foregroundMark x1="10234" y1="38681" x2="10234" y2="38681"/>
                        <a14:foregroundMark x1="6212" y1="31016" x2="6212" y2="31016"/>
                        <a14:foregroundMark x1="39002" y1="53119" x2="39002" y2="53119"/>
                        <a14:foregroundMark x1="44348" y1="63280" x2="44348" y2="63280"/>
                        <a14:foregroundMark x1="51629" y1="59893" x2="51629" y2="59893"/>
                        <a14:foregroundMark x1="55754" y1="61854" x2="55754" y2="61854"/>
                        <a14:foregroundMark x1="66191" y1="65241" x2="66191" y2="65241"/>
                        <a14:foregroundMark x1="73727" y1="63636" x2="73727" y2="63636"/>
                        <a14:foregroundMark x1="84674" y1="76114" x2="84674" y2="76114"/>
                        <a14:foregroundMark x1="90988" y1="67023" x2="90988" y2="67023"/>
                        <a14:foregroundMark x1="78259" y1="74332" x2="78259" y2="74332"/>
                        <a14:foregroundMark x1="39308" y1="63636" x2="39308" y2="63636"/>
                        <a14:foregroundMark x1="94145" y1="68093" x2="94145" y2="68093"/>
                        <a14:foregroundMark x1="69603" y1="58824" x2="69603" y2="58824"/>
                        <a14:foregroundMark x1="66599" y1="63636" x2="66599" y2="63636"/>
                        <a14:foregroundMark x1="70978" y1="73262" x2="70978" y2="73262"/>
                        <a14:foregroundMark x1="62220" y1="62745" x2="62220" y2="62745"/>
                        <a14:foregroundMark x1="66599" y1="77184" x2="66599" y2="7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483"/>
          <a:stretch/>
        </p:blipFill>
        <p:spPr bwMode="auto">
          <a:xfrm>
            <a:off x="9565409" y="174212"/>
            <a:ext cx="2324100" cy="19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FC8A85C-05C0-B55C-F975-10CD3E364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168" y="1771168"/>
            <a:ext cx="4019260" cy="26442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B53B7345-1898-D7A5-545F-DB5566BB4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2583" y="4275358"/>
            <a:ext cx="5044664" cy="99239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F91FD98-1ABC-65F0-AE88-C2E68575A671}"/>
              </a:ext>
            </a:extLst>
          </p:cNvPr>
          <p:cNvSpPr txBox="1"/>
          <p:nvPr/>
        </p:nvSpPr>
        <p:spPr>
          <a:xfrm>
            <a:off x="6322003" y="2770128"/>
            <a:ext cx="5567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Erasmus+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b="0" i="0" dirty="0">
                <a:solidFill>
                  <a:srgbClr val="D4D4D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Podpora výměnných pobytů studentů a žáků.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D4D4D4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888CAE-B7C1-109F-DE2E-75015B185B94}"/>
              </a:ext>
            </a:extLst>
          </p:cNvPr>
          <p:cNvSpPr txBox="1"/>
          <p:nvPr/>
        </p:nvSpPr>
        <p:spPr>
          <a:xfrm>
            <a:off x="610322" y="4771554"/>
            <a:ext cx="4112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b="0" i="0" dirty="0">
                <a:solidFill>
                  <a:srgbClr val="334C58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Česko-německý fond budoucnosti: Podpora vzdělávacích projektů.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334C58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3" descr="Programy Erasmus | Právě Teď! o.p.s.">
            <a:extLst>
              <a:ext uri="{FF2B5EF4-FFF2-40B4-BE49-F238E27FC236}">
                <a16:creationId xmlns:a16="http://schemas.microsoft.com/office/drawing/2014/main" id="{CE912A58-4C4D-E632-9362-F0A7E6F1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840" l="6212" r="94145">
                        <a14:foregroundMark x1="10234" y1="38681" x2="10234" y2="38681"/>
                        <a14:foregroundMark x1="6212" y1="31016" x2="6212" y2="31016"/>
                        <a14:foregroundMark x1="39002" y1="53119" x2="39002" y2="53119"/>
                        <a14:foregroundMark x1="44348" y1="63280" x2="44348" y2="63280"/>
                        <a14:foregroundMark x1="51629" y1="59893" x2="51629" y2="59893"/>
                        <a14:foregroundMark x1="55754" y1="61854" x2="55754" y2="61854"/>
                        <a14:foregroundMark x1="66191" y1="65241" x2="66191" y2="65241"/>
                        <a14:foregroundMark x1="73727" y1="63636" x2="73727" y2="63636"/>
                        <a14:foregroundMark x1="84674" y1="76114" x2="84674" y2="76114"/>
                        <a14:foregroundMark x1="90988" y1="67023" x2="90988" y2="67023"/>
                        <a14:foregroundMark x1="78259" y1="74332" x2="78259" y2="74332"/>
                        <a14:foregroundMark x1="39308" y1="63636" x2="39308" y2="63636"/>
                        <a14:foregroundMark x1="94145" y1="68093" x2="94145" y2="68093"/>
                        <a14:foregroundMark x1="69603" y1="58824" x2="69603" y2="58824"/>
                        <a14:foregroundMark x1="66599" y1="63636" x2="66599" y2="63636"/>
                        <a14:foregroundMark x1="70978" y1="73262" x2="70978" y2="73262"/>
                        <a14:foregroundMark x1="62220" y1="62745" x2="62220" y2="62745"/>
                        <a14:foregroundMark x1="66599" y1="77184" x2="66599" y2="7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73" t="46260"/>
          <a:stretch/>
        </p:blipFill>
        <p:spPr bwMode="auto">
          <a:xfrm>
            <a:off x="7545099" y="1911229"/>
            <a:ext cx="4398673" cy="10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2876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1F1AE06-161A-E293-6CD5-99C181641D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53027" y="365125"/>
            <a:ext cx="6921268" cy="6127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33877D-A2B0-7ED9-FC96-715B80DC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5120640" cy="1325563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Helvetica"/>
                <a:cs typeface="Helvetica"/>
              </a:rPr>
              <a:t>Partnerská města</a:t>
            </a:r>
            <a:endParaRPr lang="cs-CZ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4ED01D-0E6E-BA66-79FB-EA7CA80961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321" y="2393481"/>
            <a:ext cx="36728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b="0" i="0" dirty="0">
                <a:solidFill>
                  <a:srgbClr val="EBEBEB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Více než 60 dohod o partnerství měst mezi Německem a Českou republikou.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b="0" i="0" dirty="0">
                <a:solidFill>
                  <a:srgbClr val="EBEBEB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Podpora kulturní, jazykové a ekonomické spolupráce.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78277CFC-0A41-A823-B0D8-97934823333C}"/>
              </a:ext>
            </a:extLst>
          </p:cNvPr>
          <p:cNvSpPr/>
          <p:nvPr/>
        </p:nvSpPr>
        <p:spPr>
          <a:xfrm>
            <a:off x="8413410" y="3411793"/>
            <a:ext cx="3481800" cy="1980709"/>
          </a:xfrm>
          <a:custGeom>
            <a:avLst/>
            <a:gdLst>
              <a:gd name="connsiteX0" fmla="*/ 3286707 w 10154888"/>
              <a:gd name="connsiteY0" fmla="*/ 1147 h 5693771"/>
              <a:gd name="connsiteX1" fmla="*/ 3179130 w 10154888"/>
              <a:gd name="connsiteY1" fmla="*/ 153547 h 5693771"/>
              <a:gd name="connsiteX2" fmla="*/ 3412212 w 10154888"/>
              <a:gd name="connsiteY2" fmla="*/ 296982 h 5693771"/>
              <a:gd name="connsiteX3" fmla="*/ 3250848 w 10154888"/>
              <a:gd name="connsiteY3" fmla="*/ 422488 h 5693771"/>
              <a:gd name="connsiteX4" fmla="*/ 3179130 w 10154888"/>
              <a:gd name="connsiteY4" fmla="*/ 368700 h 5693771"/>
              <a:gd name="connsiteX5" fmla="*/ 3134307 w 10154888"/>
              <a:gd name="connsiteY5" fmla="*/ 476276 h 5693771"/>
              <a:gd name="connsiteX6" fmla="*/ 2874330 w 10154888"/>
              <a:gd name="connsiteY6" fmla="*/ 565923 h 5693771"/>
              <a:gd name="connsiteX7" fmla="*/ 2784683 w 10154888"/>
              <a:gd name="connsiteY7" fmla="*/ 556959 h 5693771"/>
              <a:gd name="connsiteX8" fmla="*/ 2650212 w 10154888"/>
              <a:gd name="connsiteY8" fmla="*/ 601782 h 5693771"/>
              <a:gd name="connsiteX9" fmla="*/ 2677107 w 10154888"/>
              <a:gd name="connsiteY9" fmla="*/ 718323 h 5693771"/>
              <a:gd name="connsiteX10" fmla="*/ 2578495 w 10154888"/>
              <a:gd name="connsiteY10" fmla="*/ 745217 h 5693771"/>
              <a:gd name="connsiteX11" fmla="*/ 2184048 w 10154888"/>
              <a:gd name="connsiteY11" fmla="*/ 763147 h 5693771"/>
              <a:gd name="connsiteX12" fmla="*/ 2049577 w 10154888"/>
              <a:gd name="connsiteY12" fmla="*/ 1023123 h 5693771"/>
              <a:gd name="connsiteX13" fmla="*/ 1906142 w 10154888"/>
              <a:gd name="connsiteY13" fmla="*/ 969335 h 5693771"/>
              <a:gd name="connsiteX14" fmla="*/ 1807530 w 10154888"/>
              <a:gd name="connsiteY14" fmla="*/ 1094841 h 5693771"/>
              <a:gd name="connsiteX15" fmla="*/ 1682024 w 10154888"/>
              <a:gd name="connsiteY15" fmla="*/ 1050017 h 5693771"/>
              <a:gd name="connsiteX16" fmla="*/ 1655130 w 10154888"/>
              <a:gd name="connsiteY16" fmla="*/ 1220347 h 5693771"/>
              <a:gd name="connsiteX17" fmla="*/ 1538589 w 10154888"/>
              <a:gd name="connsiteY17" fmla="*/ 1220347 h 5693771"/>
              <a:gd name="connsiteX18" fmla="*/ 1395154 w 10154888"/>
              <a:gd name="connsiteY18" fmla="*/ 1229312 h 5693771"/>
              <a:gd name="connsiteX19" fmla="*/ 1323436 w 10154888"/>
              <a:gd name="connsiteY19" fmla="*/ 1408606 h 5693771"/>
              <a:gd name="connsiteX20" fmla="*/ 1215859 w 10154888"/>
              <a:gd name="connsiteY20" fmla="*/ 1435500 h 5693771"/>
              <a:gd name="connsiteX21" fmla="*/ 1036565 w 10154888"/>
              <a:gd name="connsiteY21" fmla="*/ 1345853 h 5693771"/>
              <a:gd name="connsiteX22" fmla="*/ 866236 w 10154888"/>
              <a:gd name="connsiteY22" fmla="*/ 1453429 h 5693771"/>
              <a:gd name="connsiteX23" fmla="*/ 615224 w 10154888"/>
              <a:gd name="connsiteY23" fmla="*/ 1453429 h 5693771"/>
              <a:gd name="connsiteX24" fmla="*/ 337318 w 10154888"/>
              <a:gd name="connsiteY24" fmla="*/ 1919594 h 5693771"/>
              <a:gd name="connsiteX25" fmla="*/ 211812 w 10154888"/>
              <a:gd name="connsiteY25" fmla="*/ 1731335 h 5693771"/>
              <a:gd name="connsiteX26" fmla="*/ 122165 w 10154888"/>
              <a:gd name="connsiteY26" fmla="*/ 1632723 h 5693771"/>
              <a:gd name="connsiteX27" fmla="*/ 14589 w 10154888"/>
              <a:gd name="connsiteY27" fmla="*/ 1623759 h 5693771"/>
              <a:gd name="connsiteX28" fmla="*/ 14589 w 10154888"/>
              <a:gd name="connsiteY28" fmla="*/ 1767194 h 5693771"/>
              <a:gd name="connsiteX29" fmla="*/ 140095 w 10154888"/>
              <a:gd name="connsiteY29" fmla="*/ 1847876 h 5693771"/>
              <a:gd name="connsiteX30" fmla="*/ 131130 w 10154888"/>
              <a:gd name="connsiteY30" fmla="*/ 2000276 h 5693771"/>
              <a:gd name="connsiteX31" fmla="*/ 166989 w 10154888"/>
              <a:gd name="connsiteY31" fmla="*/ 2143712 h 5693771"/>
              <a:gd name="connsiteX32" fmla="*/ 184918 w 10154888"/>
              <a:gd name="connsiteY32" fmla="*/ 2233359 h 5693771"/>
              <a:gd name="connsiteX33" fmla="*/ 382142 w 10154888"/>
              <a:gd name="connsiteY33" fmla="*/ 2287147 h 5693771"/>
              <a:gd name="connsiteX34" fmla="*/ 552471 w 10154888"/>
              <a:gd name="connsiteY34" fmla="*/ 2403688 h 5693771"/>
              <a:gd name="connsiteX35" fmla="*/ 507648 w 10154888"/>
              <a:gd name="connsiteY35" fmla="*/ 2466441 h 5693771"/>
              <a:gd name="connsiteX36" fmla="*/ 624189 w 10154888"/>
              <a:gd name="connsiteY36" fmla="*/ 2547123 h 5693771"/>
              <a:gd name="connsiteX37" fmla="*/ 391107 w 10154888"/>
              <a:gd name="connsiteY37" fmla="*/ 2896747 h 5693771"/>
              <a:gd name="connsiteX38" fmla="*/ 480754 w 10154888"/>
              <a:gd name="connsiteY38" fmla="*/ 3004323 h 5693771"/>
              <a:gd name="connsiteX39" fmla="*/ 561436 w 10154888"/>
              <a:gd name="connsiteY39" fmla="*/ 3102935 h 5693771"/>
              <a:gd name="connsiteX40" fmla="*/ 588330 w 10154888"/>
              <a:gd name="connsiteY40" fmla="*/ 3228441 h 5693771"/>
              <a:gd name="connsiteX41" fmla="*/ 677977 w 10154888"/>
              <a:gd name="connsiteY41" fmla="*/ 3246370 h 5693771"/>
              <a:gd name="connsiteX42" fmla="*/ 677977 w 10154888"/>
              <a:gd name="connsiteY42" fmla="*/ 3470488 h 5693771"/>
              <a:gd name="connsiteX43" fmla="*/ 740730 w 10154888"/>
              <a:gd name="connsiteY43" fmla="*/ 3479453 h 5693771"/>
              <a:gd name="connsiteX44" fmla="*/ 749695 w 10154888"/>
              <a:gd name="connsiteY44" fmla="*/ 3622888 h 5693771"/>
              <a:gd name="connsiteX45" fmla="*/ 875201 w 10154888"/>
              <a:gd name="connsiteY45" fmla="*/ 3721500 h 5693771"/>
              <a:gd name="connsiteX46" fmla="*/ 946918 w 10154888"/>
              <a:gd name="connsiteY46" fmla="*/ 3864935 h 5693771"/>
              <a:gd name="connsiteX47" fmla="*/ 1224824 w 10154888"/>
              <a:gd name="connsiteY47" fmla="*/ 3873900 h 5693771"/>
              <a:gd name="connsiteX48" fmla="*/ 1305507 w 10154888"/>
              <a:gd name="connsiteY48" fmla="*/ 4053194 h 5693771"/>
              <a:gd name="connsiteX49" fmla="*/ 1502730 w 10154888"/>
              <a:gd name="connsiteY49" fmla="*/ 4295241 h 5693771"/>
              <a:gd name="connsiteX50" fmla="*/ 1484801 w 10154888"/>
              <a:gd name="connsiteY50" fmla="*/ 4384888 h 5693771"/>
              <a:gd name="connsiteX51" fmla="*/ 1682024 w 10154888"/>
              <a:gd name="connsiteY51" fmla="*/ 4429712 h 5693771"/>
              <a:gd name="connsiteX52" fmla="*/ 1816495 w 10154888"/>
              <a:gd name="connsiteY52" fmla="*/ 4564182 h 5693771"/>
              <a:gd name="connsiteX53" fmla="*/ 1816495 w 10154888"/>
              <a:gd name="connsiteY53" fmla="*/ 4725547 h 5693771"/>
              <a:gd name="connsiteX54" fmla="*/ 1968895 w 10154888"/>
              <a:gd name="connsiteY54" fmla="*/ 4797265 h 5693771"/>
              <a:gd name="connsiteX55" fmla="*/ 2022683 w 10154888"/>
              <a:gd name="connsiteY55" fmla="*/ 4716582 h 5693771"/>
              <a:gd name="connsiteX56" fmla="*/ 2201977 w 10154888"/>
              <a:gd name="connsiteY56" fmla="*/ 4904841 h 5693771"/>
              <a:gd name="connsiteX57" fmla="*/ 2336448 w 10154888"/>
              <a:gd name="connsiteY57" fmla="*/ 4949665 h 5693771"/>
              <a:gd name="connsiteX58" fmla="*/ 2452989 w 10154888"/>
              <a:gd name="connsiteY58" fmla="*/ 5218606 h 5693771"/>
              <a:gd name="connsiteX59" fmla="*/ 2551601 w 10154888"/>
              <a:gd name="connsiteY59" fmla="*/ 5263429 h 5693771"/>
              <a:gd name="connsiteX60" fmla="*/ 2775718 w 10154888"/>
              <a:gd name="connsiteY60" fmla="*/ 5442723 h 5693771"/>
              <a:gd name="connsiteX61" fmla="*/ 2739859 w 10154888"/>
              <a:gd name="connsiteY61" fmla="*/ 5523406 h 5693771"/>
              <a:gd name="connsiteX62" fmla="*/ 2820542 w 10154888"/>
              <a:gd name="connsiteY62" fmla="*/ 5622017 h 5693771"/>
              <a:gd name="connsiteX63" fmla="*/ 3206024 w 10154888"/>
              <a:gd name="connsiteY63" fmla="*/ 5693735 h 5693771"/>
              <a:gd name="connsiteX64" fmla="*/ 3403248 w 10154888"/>
              <a:gd name="connsiteY64" fmla="*/ 5613053 h 5693771"/>
              <a:gd name="connsiteX65" fmla="*/ 3412212 w 10154888"/>
              <a:gd name="connsiteY65" fmla="*/ 5523406 h 5693771"/>
              <a:gd name="connsiteX66" fmla="*/ 3546683 w 10154888"/>
              <a:gd name="connsiteY66" fmla="*/ 5613053 h 5693771"/>
              <a:gd name="connsiteX67" fmla="*/ 3636330 w 10154888"/>
              <a:gd name="connsiteY67" fmla="*/ 5559265 h 5693771"/>
              <a:gd name="connsiteX68" fmla="*/ 3788730 w 10154888"/>
              <a:gd name="connsiteY68" fmla="*/ 5639947 h 5693771"/>
              <a:gd name="connsiteX69" fmla="*/ 3797695 w 10154888"/>
              <a:gd name="connsiteY69" fmla="*/ 5415829 h 5693771"/>
              <a:gd name="connsiteX70" fmla="*/ 3878377 w 10154888"/>
              <a:gd name="connsiteY70" fmla="*/ 5353076 h 5693771"/>
              <a:gd name="connsiteX71" fmla="*/ 3941130 w 10154888"/>
              <a:gd name="connsiteY71" fmla="*/ 5200676 h 5693771"/>
              <a:gd name="connsiteX72" fmla="*/ 4156283 w 10154888"/>
              <a:gd name="connsiteY72" fmla="*/ 5254465 h 5693771"/>
              <a:gd name="connsiteX73" fmla="*/ 4120424 w 10154888"/>
              <a:gd name="connsiteY73" fmla="*/ 5119994 h 5693771"/>
              <a:gd name="connsiteX74" fmla="*/ 4201107 w 10154888"/>
              <a:gd name="connsiteY74" fmla="*/ 4922770 h 5693771"/>
              <a:gd name="connsiteX75" fmla="*/ 4210071 w 10154888"/>
              <a:gd name="connsiteY75" fmla="*/ 4689688 h 5693771"/>
              <a:gd name="connsiteX76" fmla="*/ 4452118 w 10154888"/>
              <a:gd name="connsiteY76" fmla="*/ 4734512 h 5693771"/>
              <a:gd name="connsiteX77" fmla="*/ 4487977 w 10154888"/>
              <a:gd name="connsiteY77" fmla="*/ 4851053 h 5693771"/>
              <a:gd name="connsiteX78" fmla="*/ 4649342 w 10154888"/>
              <a:gd name="connsiteY78" fmla="*/ 4842088 h 5693771"/>
              <a:gd name="connsiteX79" fmla="*/ 4649342 w 10154888"/>
              <a:gd name="connsiteY79" fmla="*/ 4734512 h 5693771"/>
              <a:gd name="connsiteX80" fmla="*/ 4837601 w 10154888"/>
              <a:gd name="connsiteY80" fmla="*/ 4761406 h 5693771"/>
              <a:gd name="connsiteX81" fmla="*/ 4945177 w 10154888"/>
              <a:gd name="connsiteY81" fmla="*/ 4824159 h 5693771"/>
              <a:gd name="connsiteX82" fmla="*/ 5232048 w 10154888"/>
              <a:gd name="connsiteY82" fmla="*/ 5012417 h 5693771"/>
              <a:gd name="connsiteX83" fmla="*/ 5447201 w 10154888"/>
              <a:gd name="connsiteY83" fmla="*/ 5003453 h 5693771"/>
              <a:gd name="connsiteX84" fmla="*/ 5671318 w 10154888"/>
              <a:gd name="connsiteY84" fmla="*/ 5164817 h 5693771"/>
              <a:gd name="connsiteX85" fmla="*/ 5931295 w 10154888"/>
              <a:gd name="connsiteY85" fmla="*/ 5272394 h 5693771"/>
              <a:gd name="connsiteX86" fmla="*/ 6298848 w 10154888"/>
              <a:gd name="connsiteY86" fmla="*/ 5335147 h 5693771"/>
              <a:gd name="connsiteX87" fmla="*/ 6442283 w 10154888"/>
              <a:gd name="connsiteY87" fmla="*/ 5155853 h 5693771"/>
              <a:gd name="connsiteX88" fmla="*/ 6720189 w 10154888"/>
              <a:gd name="connsiteY88" fmla="*/ 5200676 h 5693771"/>
              <a:gd name="connsiteX89" fmla="*/ 6747083 w 10154888"/>
              <a:gd name="connsiteY89" fmla="*/ 5290323 h 5693771"/>
              <a:gd name="connsiteX90" fmla="*/ 6872589 w 10154888"/>
              <a:gd name="connsiteY90" fmla="*/ 5308253 h 5693771"/>
              <a:gd name="connsiteX91" fmla="*/ 6989130 w 10154888"/>
              <a:gd name="connsiteY91" fmla="*/ 5371006 h 5693771"/>
              <a:gd name="connsiteX92" fmla="*/ 7069812 w 10154888"/>
              <a:gd name="connsiteY92" fmla="*/ 5335147 h 5693771"/>
              <a:gd name="connsiteX93" fmla="*/ 7159459 w 10154888"/>
              <a:gd name="connsiteY93" fmla="*/ 5550300 h 5693771"/>
              <a:gd name="connsiteX94" fmla="*/ 7329789 w 10154888"/>
              <a:gd name="connsiteY94" fmla="*/ 5263429 h 5693771"/>
              <a:gd name="connsiteX95" fmla="*/ 7473224 w 10154888"/>
              <a:gd name="connsiteY95" fmla="*/ 4985523 h 5693771"/>
              <a:gd name="connsiteX96" fmla="*/ 7840777 w 10154888"/>
              <a:gd name="connsiteY96" fmla="*/ 5119994 h 5693771"/>
              <a:gd name="connsiteX97" fmla="*/ 7921459 w 10154888"/>
              <a:gd name="connsiteY97" fmla="*/ 5048276 h 5693771"/>
              <a:gd name="connsiteX98" fmla="*/ 8029036 w 10154888"/>
              <a:gd name="connsiteY98" fmla="*/ 5111029 h 5693771"/>
              <a:gd name="connsiteX99" fmla="*/ 8306942 w 10154888"/>
              <a:gd name="connsiteY99" fmla="*/ 5012417 h 5693771"/>
              <a:gd name="connsiteX100" fmla="*/ 8378659 w 10154888"/>
              <a:gd name="connsiteY100" fmla="*/ 4851053 h 5693771"/>
              <a:gd name="connsiteX101" fmla="*/ 8522095 w 10154888"/>
              <a:gd name="connsiteY101" fmla="*/ 4868982 h 5693771"/>
              <a:gd name="connsiteX102" fmla="*/ 8522095 w 10154888"/>
              <a:gd name="connsiteY102" fmla="*/ 4680723 h 5693771"/>
              <a:gd name="connsiteX103" fmla="*/ 8826895 w 10154888"/>
              <a:gd name="connsiteY103" fmla="*/ 4564182 h 5693771"/>
              <a:gd name="connsiteX104" fmla="*/ 8916542 w 10154888"/>
              <a:gd name="connsiteY104" fmla="*/ 4214559 h 5693771"/>
              <a:gd name="connsiteX105" fmla="*/ 8871718 w 10154888"/>
              <a:gd name="connsiteY105" fmla="*/ 4115947 h 5693771"/>
              <a:gd name="connsiteX106" fmla="*/ 9024118 w 10154888"/>
              <a:gd name="connsiteY106" fmla="*/ 3954582 h 5693771"/>
              <a:gd name="connsiteX107" fmla="*/ 9239271 w 10154888"/>
              <a:gd name="connsiteY107" fmla="*/ 3936653 h 5693771"/>
              <a:gd name="connsiteX108" fmla="*/ 9239271 w 10154888"/>
              <a:gd name="connsiteY108" fmla="*/ 3784253 h 5693771"/>
              <a:gd name="connsiteX109" fmla="*/ 9382707 w 10154888"/>
              <a:gd name="connsiteY109" fmla="*/ 3784253 h 5693771"/>
              <a:gd name="connsiteX110" fmla="*/ 9400636 w 10154888"/>
              <a:gd name="connsiteY110" fmla="*/ 3658747 h 5693771"/>
              <a:gd name="connsiteX111" fmla="*/ 9481318 w 10154888"/>
              <a:gd name="connsiteY111" fmla="*/ 3658747 h 5693771"/>
              <a:gd name="connsiteX112" fmla="*/ 9553036 w 10154888"/>
              <a:gd name="connsiteY112" fmla="*/ 3515312 h 5693771"/>
              <a:gd name="connsiteX113" fmla="*/ 9830942 w 10154888"/>
              <a:gd name="connsiteY113" fmla="*/ 3551170 h 5693771"/>
              <a:gd name="connsiteX114" fmla="*/ 9830942 w 10154888"/>
              <a:gd name="connsiteY114" fmla="*/ 3452559 h 5693771"/>
              <a:gd name="connsiteX115" fmla="*/ 10153671 w 10154888"/>
              <a:gd name="connsiteY115" fmla="*/ 3425665 h 5693771"/>
              <a:gd name="connsiteX116" fmla="*/ 9938518 w 10154888"/>
              <a:gd name="connsiteY116" fmla="*/ 3398770 h 5693771"/>
              <a:gd name="connsiteX117" fmla="*/ 9866801 w 10154888"/>
              <a:gd name="connsiteY117" fmla="*/ 3093970 h 5693771"/>
              <a:gd name="connsiteX118" fmla="*/ 9705436 w 10154888"/>
              <a:gd name="connsiteY118" fmla="*/ 3022253 h 5693771"/>
              <a:gd name="connsiteX119" fmla="*/ 9615789 w 10154888"/>
              <a:gd name="connsiteY119" fmla="*/ 3013288 h 5693771"/>
              <a:gd name="connsiteX120" fmla="*/ 9499248 w 10154888"/>
              <a:gd name="connsiteY120" fmla="*/ 2789170 h 5693771"/>
              <a:gd name="connsiteX121" fmla="*/ 9544071 w 10154888"/>
              <a:gd name="connsiteY121" fmla="*/ 2654700 h 5693771"/>
              <a:gd name="connsiteX122" fmla="*/ 9499248 w 10154888"/>
              <a:gd name="connsiteY122" fmla="*/ 2565053 h 5693771"/>
              <a:gd name="connsiteX123" fmla="*/ 9194448 w 10154888"/>
              <a:gd name="connsiteY123" fmla="*/ 2502300 h 5693771"/>
              <a:gd name="connsiteX124" fmla="*/ 9086871 w 10154888"/>
              <a:gd name="connsiteY124" fmla="*/ 2574017 h 5693771"/>
              <a:gd name="connsiteX125" fmla="*/ 9042048 w 10154888"/>
              <a:gd name="connsiteY125" fmla="*/ 2565053 h 5693771"/>
              <a:gd name="connsiteX126" fmla="*/ 8988259 w 10154888"/>
              <a:gd name="connsiteY126" fmla="*/ 2448512 h 5693771"/>
              <a:gd name="connsiteX127" fmla="*/ 8826895 w 10154888"/>
              <a:gd name="connsiteY127" fmla="*/ 2403688 h 5693771"/>
              <a:gd name="connsiteX128" fmla="*/ 8728283 w 10154888"/>
              <a:gd name="connsiteY128" fmla="*/ 2269217 h 5693771"/>
              <a:gd name="connsiteX129" fmla="*/ 8701389 w 10154888"/>
              <a:gd name="connsiteY129" fmla="*/ 2394723 h 5693771"/>
              <a:gd name="connsiteX130" fmla="*/ 8513130 w 10154888"/>
              <a:gd name="connsiteY130" fmla="*/ 2448512 h 5693771"/>
              <a:gd name="connsiteX131" fmla="*/ 8297977 w 10154888"/>
              <a:gd name="connsiteY131" fmla="*/ 2269217 h 5693771"/>
              <a:gd name="connsiteX132" fmla="*/ 8217295 w 10154888"/>
              <a:gd name="connsiteY132" fmla="*/ 2152676 h 5693771"/>
              <a:gd name="connsiteX133" fmla="*/ 8109718 w 10154888"/>
              <a:gd name="connsiteY133" fmla="*/ 2143712 h 5693771"/>
              <a:gd name="connsiteX134" fmla="*/ 8064895 w 10154888"/>
              <a:gd name="connsiteY134" fmla="*/ 2027170 h 5693771"/>
              <a:gd name="connsiteX135" fmla="*/ 8315907 w 10154888"/>
              <a:gd name="connsiteY135" fmla="*/ 1910629 h 5693771"/>
              <a:gd name="connsiteX136" fmla="*/ 8280048 w 10154888"/>
              <a:gd name="connsiteY136" fmla="*/ 1820982 h 5693771"/>
              <a:gd name="connsiteX137" fmla="*/ 8253154 w 10154888"/>
              <a:gd name="connsiteY137" fmla="*/ 1695476 h 5693771"/>
              <a:gd name="connsiteX138" fmla="*/ 8208330 w 10154888"/>
              <a:gd name="connsiteY138" fmla="*/ 1641688 h 5693771"/>
              <a:gd name="connsiteX139" fmla="*/ 8100754 w 10154888"/>
              <a:gd name="connsiteY139" fmla="*/ 1785123 h 5693771"/>
              <a:gd name="connsiteX140" fmla="*/ 7858707 w 10154888"/>
              <a:gd name="connsiteY140" fmla="*/ 1785123 h 5693771"/>
              <a:gd name="connsiteX141" fmla="*/ 7742165 w 10154888"/>
              <a:gd name="connsiteY141" fmla="*/ 1767194 h 5693771"/>
              <a:gd name="connsiteX142" fmla="*/ 7670448 w 10154888"/>
              <a:gd name="connsiteY142" fmla="*/ 1659617 h 5693771"/>
              <a:gd name="connsiteX143" fmla="*/ 7518048 w 10154888"/>
              <a:gd name="connsiteY143" fmla="*/ 1641688 h 5693771"/>
              <a:gd name="connsiteX144" fmla="*/ 7401507 w 10154888"/>
              <a:gd name="connsiteY144" fmla="*/ 1516182 h 5693771"/>
              <a:gd name="connsiteX145" fmla="*/ 6989130 w 10154888"/>
              <a:gd name="connsiteY145" fmla="*/ 1417570 h 5693771"/>
              <a:gd name="connsiteX146" fmla="*/ 7024989 w 10154888"/>
              <a:gd name="connsiteY146" fmla="*/ 1578935 h 5693771"/>
              <a:gd name="connsiteX147" fmla="*/ 7105671 w 10154888"/>
              <a:gd name="connsiteY147" fmla="*/ 1704441 h 5693771"/>
              <a:gd name="connsiteX148" fmla="*/ 7222212 w 10154888"/>
              <a:gd name="connsiteY148" fmla="*/ 1758229 h 5693771"/>
              <a:gd name="connsiteX149" fmla="*/ 7159459 w 10154888"/>
              <a:gd name="connsiteY149" fmla="*/ 1865806 h 5693771"/>
              <a:gd name="connsiteX150" fmla="*/ 6962236 w 10154888"/>
              <a:gd name="connsiteY150" fmla="*/ 1937523 h 5693771"/>
              <a:gd name="connsiteX151" fmla="*/ 6747083 w 10154888"/>
              <a:gd name="connsiteY151" fmla="*/ 2179570 h 5693771"/>
              <a:gd name="connsiteX152" fmla="*/ 6514001 w 10154888"/>
              <a:gd name="connsiteY152" fmla="*/ 1919594 h 5693771"/>
              <a:gd name="connsiteX153" fmla="*/ 6352636 w 10154888"/>
              <a:gd name="connsiteY153" fmla="*/ 1704441 h 5693771"/>
              <a:gd name="connsiteX154" fmla="*/ 6218165 w 10154888"/>
              <a:gd name="connsiteY154" fmla="*/ 1614794 h 5693771"/>
              <a:gd name="connsiteX155" fmla="*/ 6101624 w 10154888"/>
              <a:gd name="connsiteY155" fmla="*/ 1552041 h 5693771"/>
              <a:gd name="connsiteX156" fmla="*/ 5940259 w 10154888"/>
              <a:gd name="connsiteY156" fmla="*/ 1426535 h 5693771"/>
              <a:gd name="connsiteX157" fmla="*/ 6182307 w 10154888"/>
              <a:gd name="connsiteY157" fmla="*/ 1309994 h 5693771"/>
              <a:gd name="connsiteX158" fmla="*/ 6298848 w 10154888"/>
              <a:gd name="connsiteY158" fmla="*/ 1309994 h 5693771"/>
              <a:gd name="connsiteX159" fmla="*/ 6280918 w 10154888"/>
              <a:gd name="connsiteY159" fmla="*/ 1184488 h 5693771"/>
              <a:gd name="connsiteX160" fmla="*/ 6361601 w 10154888"/>
              <a:gd name="connsiteY160" fmla="*/ 1121735 h 5693771"/>
              <a:gd name="connsiteX161" fmla="*/ 6182307 w 10154888"/>
              <a:gd name="connsiteY161" fmla="*/ 906582 h 5693771"/>
              <a:gd name="connsiteX162" fmla="*/ 6029907 w 10154888"/>
              <a:gd name="connsiteY162" fmla="*/ 897617 h 5693771"/>
              <a:gd name="connsiteX163" fmla="*/ 5985083 w 10154888"/>
              <a:gd name="connsiteY163" fmla="*/ 1005194 h 5693771"/>
              <a:gd name="connsiteX164" fmla="*/ 5895436 w 10154888"/>
              <a:gd name="connsiteY164" fmla="*/ 933476 h 5693771"/>
              <a:gd name="connsiteX165" fmla="*/ 5769930 w 10154888"/>
              <a:gd name="connsiteY165" fmla="*/ 1058982 h 5693771"/>
              <a:gd name="connsiteX166" fmla="*/ 5680283 w 10154888"/>
              <a:gd name="connsiteY166" fmla="*/ 861759 h 5693771"/>
              <a:gd name="connsiteX167" fmla="*/ 5572707 w 10154888"/>
              <a:gd name="connsiteY167" fmla="*/ 879688 h 5693771"/>
              <a:gd name="connsiteX168" fmla="*/ 5402377 w 10154888"/>
              <a:gd name="connsiteY168" fmla="*/ 745217 h 5693771"/>
              <a:gd name="connsiteX169" fmla="*/ 5241012 w 10154888"/>
              <a:gd name="connsiteY169" fmla="*/ 745217 h 5693771"/>
              <a:gd name="connsiteX170" fmla="*/ 5115507 w 10154888"/>
              <a:gd name="connsiteY170" fmla="*/ 664535 h 5693771"/>
              <a:gd name="connsiteX171" fmla="*/ 4900354 w 10154888"/>
              <a:gd name="connsiteY171" fmla="*/ 619712 h 5693771"/>
              <a:gd name="connsiteX172" fmla="*/ 4828636 w 10154888"/>
              <a:gd name="connsiteY172" fmla="*/ 673500 h 5693771"/>
              <a:gd name="connsiteX173" fmla="*/ 4738989 w 10154888"/>
              <a:gd name="connsiteY173" fmla="*/ 503170 h 5693771"/>
              <a:gd name="connsiteX174" fmla="*/ 4649342 w 10154888"/>
              <a:gd name="connsiteY174" fmla="*/ 377665 h 5693771"/>
              <a:gd name="connsiteX175" fmla="*/ 4703130 w 10154888"/>
              <a:gd name="connsiteY175" fmla="*/ 234229 h 5693771"/>
              <a:gd name="connsiteX176" fmla="*/ 4550730 w 10154888"/>
              <a:gd name="connsiteY176" fmla="*/ 162512 h 5693771"/>
              <a:gd name="connsiteX177" fmla="*/ 4496942 w 10154888"/>
              <a:gd name="connsiteY177" fmla="*/ 117688 h 5693771"/>
              <a:gd name="connsiteX178" fmla="*/ 4174212 w 10154888"/>
              <a:gd name="connsiteY178" fmla="*/ 126653 h 5693771"/>
              <a:gd name="connsiteX179" fmla="*/ 4299718 w 10154888"/>
              <a:gd name="connsiteY179" fmla="*/ 261123 h 5693771"/>
              <a:gd name="connsiteX180" fmla="*/ 4254895 w 10154888"/>
              <a:gd name="connsiteY180" fmla="*/ 449382 h 5693771"/>
              <a:gd name="connsiteX181" fmla="*/ 4066636 w 10154888"/>
              <a:gd name="connsiteY181" fmla="*/ 413523 h 5693771"/>
              <a:gd name="connsiteX182" fmla="*/ 3976989 w 10154888"/>
              <a:gd name="connsiteY182" fmla="*/ 467312 h 5693771"/>
              <a:gd name="connsiteX183" fmla="*/ 3887342 w 10154888"/>
              <a:gd name="connsiteY183" fmla="*/ 547994 h 5693771"/>
              <a:gd name="connsiteX184" fmla="*/ 3734942 w 10154888"/>
              <a:gd name="connsiteY184" fmla="*/ 440417 h 5693771"/>
              <a:gd name="connsiteX185" fmla="*/ 3743907 w 10154888"/>
              <a:gd name="connsiteY185" fmla="*/ 296982 h 5693771"/>
              <a:gd name="connsiteX186" fmla="*/ 3672189 w 10154888"/>
              <a:gd name="connsiteY186" fmla="*/ 305947 h 5693771"/>
              <a:gd name="connsiteX187" fmla="*/ 3690118 w 10154888"/>
              <a:gd name="connsiteY187" fmla="*/ 135617 h 5693771"/>
              <a:gd name="connsiteX188" fmla="*/ 3528754 w 10154888"/>
              <a:gd name="connsiteY188" fmla="*/ 90794 h 5693771"/>
              <a:gd name="connsiteX189" fmla="*/ 3367389 w 10154888"/>
              <a:gd name="connsiteY189" fmla="*/ 81829 h 5693771"/>
              <a:gd name="connsiteX190" fmla="*/ 3286707 w 10154888"/>
              <a:gd name="connsiteY190" fmla="*/ 1147 h 569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0154888" h="5693771">
                <a:moveTo>
                  <a:pt x="3286707" y="1147"/>
                </a:moveTo>
                <a:cubicBezTo>
                  <a:pt x="3255330" y="13100"/>
                  <a:pt x="3158212" y="104241"/>
                  <a:pt x="3179130" y="153547"/>
                </a:cubicBezTo>
                <a:cubicBezTo>
                  <a:pt x="3200047" y="202853"/>
                  <a:pt x="3400259" y="252159"/>
                  <a:pt x="3412212" y="296982"/>
                </a:cubicBezTo>
                <a:cubicBezTo>
                  <a:pt x="3424165" y="341806"/>
                  <a:pt x="3289695" y="410535"/>
                  <a:pt x="3250848" y="422488"/>
                </a:cubicBezTo>
                <a:cubicBezTo>
                  <a:pt x="3212001" y="434441"/>
                  <a:pt x="3198554" y="359735"/>
                  <a:pt x="3179130" y="368700"/>
                </a:cubicBezTo>
                <a:cubicBezTo>
                  <a:pt x="3159706" y="377665"/>
                  <a:pt x="3185107" y="443406"/>
                  <a:pt x="3134307" y="476276"/>
                </a:cubicBezTo>
                <a:cubicBezTo>
                  <a:pt x="3083507" y="509146"/>
                  <a:pt x="2932601" y="552476"/>
                  <a:pt x="2874330" y="565923"/>
                </a:cubicBezTo>
                <a:cubicBezTo>
                  <a:pt x="2816059" y="579370"/>
                  <a:pt x="2822036" y="550983"/>
                  <a:pt x="2784683" y="556959"/>
                </a:cubicBezTo>
                <a:cubicBezTo>
                  <a:pt x="2747330" y="562935"/>
                  <a:pt x="2668141" y="574888"/>
                  <a:pt x="2650212" y="601782"/>
                </a:cubicBezTo>
                <a:cubicBezTo>
                  <a:pt x="2632283" y="628676"/>
                  <a:pt x="2689060" y="694417"/>
                  <a:pt x="2677107" y="718323"/>
                </a:cubicBezTo>
                <a:cubicBezTo>
                  <a:pt x="2665154" y="742229"/>
                  <a:pt x="2660671" y="737746"/>
                  <a:pt x="2578495" y="745217"/>
                </a:cubicBezTo>
                <a:cubicBezTo>
                  <a:pt x="2496319" y="752688"/>
                  <a:pt x="2272201" y="716829"/>
                  <a:pt x="2184048" y="763147"/>
                </a:cubicBezTo>
                <a:cubicBezTo>
                  <a:pt x="2095895" y="809465"/>
                  <a:pt x="2095895" y="988758"/>
                  <a:pt x="2049577" y="1023123"/>
                </a:cubicBezTo>
                <a:cubicBezTo>
                  <a:pt x="2003259" y="1057488"/>
                  <a:pt x="1946483" y="957382"/>
                  <a:pt x="1906142" y="969335"/>
                </a:cubicBezTo>
                <a:cubicBezTo>
                  <a:pt x="1865801" y="981288"/>
                  <a:pt x="1844883" y="1081394"/>
                  <a:pt x="1807530" y="1094841"/>
                </a:cubicBezTo>
                <a:cubicBezTo>
                  <a:pt x="1770177" y="1108288"/>
                  <a:pt x="1707424" y="1029099"/>
                  <a:pt x="1682024" y="1050017"/>
                </a:cubicBezTo>
                <a:cubicBezTo>
                  <a:pt x="1656624" y="1070935"/>
                  <a:pt x="1679036" y="1191959"/>
                  <a:pt x="1655130" y="1220347"/>
                </a:cubicBezTo>
                <a:cubicBezTo>
                  <a:pt x="1631224" y="1248735"/>
                  <a:pt x="1581918" y="1218853"/>
                  <a:pt x="1538589" y="1220347"/>
                </a:cubicBezTo>
                <a:cubicBezTo>
                  <a:pt x="1495260" y="1221841"/>
                  <a:pt x="1431013" y="1197936"/>
                  <a:pt x="1395154" y="1229312"/>
                </a:cubicBezTo>
                <a:cubicBezTo>
                  <a:pt x="1359295" y="1260688"/>
                  <a:pt x="1353318" y="1374241"/>
                  <a:pt x="1323436" y="1408606"/>
                </a:cubicBezTo>
                <a:cubicBezTo>
                  <a:pt x="1293553" y="1442971"/>
                  <a:pt x="1263671" y="1445959"/>
                  <a:pt x="1215859" y="1435500"/>
                </a:cubicBezTo>
                <a:cubicBezTo>
                  <a:pt x="1168047" y="1425041"/>
                  <a:pt x="1094835" y="1342865"/>
                  <a:pt x="1036565" y="1345853"/>
                </a:cubicBezTo>
                <a:cubicBezTo>
                  <a:pt x="978294" y="1348841"/>
                  <a:pt x="936459" y="1435500"/>
                  <a:pt x="866236" y="1453429"/>
                </a:cubicBezTo>
                <a:cubicBezTo>
                  <a:pt x="796013" y="1471358"/>
                  <a:pt x="703377" y="1375735"/>
                  <a:pt x="615224" y="1453429"/>
                </a:cubicBezTo>
                <a:cubicBezTo>
                  <a:pt x="527071" y="1531123"/>
                  <a:pt x="404553" y="1873276"/>
                  <a:pt x="337318" y="1919594"/>
                </a:cubicBezTo>
                <a:cubicBezTo>
                  <a:pt x="270083" y="1965912"/>
                  <a:pt x="247671" y="1779147"/>
                  <a:pt x="211812" y="1731335"/>
                </a:cubicBezTo>
                <a:cubicBezTo>
                  <a:pt x="175953" y="1683523"/>
                  <a:pt x="155035" y="1650652"/>
                  <a:pt x="122165" y="1632723"/>
                </a:cubicBezTo>
                <a:cubicBezTo>
                  <a:pt x="89295" y="1614794"/>
                  <a:pt x="32518" y="1601347"/>
                  <a:pt x="14589" y="1623759"/>
                </a:cubicBezTo>
                <a:cubicBezTo>
                  <a:pt x="-3340" y="1646171"/>
                  <a:pt x="-6329" y="1729841"/>
                  <a:pt x="14589" y="1767194"/>
                </a:cubicBezTo>
                <a:cubicBezTo>
                  <a:pt x="35507" y="1804547"/>
                  <a:pt x="120672" y="1809029"/>
                  <a:pt x="140095" y="1847876"/>
                </a:cubicBezTo>
                <a:cubicBezTo>
                  <a:pt x="159518" y="1886723"/>
                  <a:pt x="126648" y="1950970"/>
                  <a:pt x="131130" y="2000276"/>
                </a:cubicBezTo>
                <a:cubicBezTo>
                  <a:pt x="135612" y="2049582"/>
                  <a:pt x="158024" y="2104865"/>
                  <a:pt x="166989" y="2143712"/>
                </a:cubicBezTo>
                <a:cubicBezTo>
                  <a:pt x="175954" y="2182559"/>
                  <a:pt x="149059" y="2209453"/>
                  <a:pt x="184918" y="2233359"/>
                </a:cubicBezTo>
                <a:cubicBezTo>
                  <a:pt x="220777" y="2257265"/>
                  <a:pt x="320883" y="2258759"/>
                  <a:pt x="382142" y="2287147"/>
                </a:cubicBezTo>
                <a:cubicBezTo>
                  <a:pt x="443401" y="2315535"/>
                  <a:pt x="531553" y="2373806"/>
                  <a:pt x="552471" y="2403688"/>
                </a:cubicBezTo>
                <a:cubicBezTo>
                  <a:pt x="573389" y="2433570"/>
                  <a:pt x="495695" y="2442535"/>
                  <a:pt x="507648" y="2466441"/>
                </a:cubicBezTo>
                <a:cubicBezTo>
                  <a:pt x="519601" y="2490347"/>
                  <a:pt x="643612" y="2475405"/>
                  <a:pt x="624189" y="2547123"/>
                </a:cubicBezTo>
                <a:cubicBezTo>
                  <a:pt x="604766" y="2618841"/>
                  <a:pt x="415013" y="2820547"/>
                  <a:pt x="391107" y="2896747"/>
                </a:cubicBezTo>
                <a:cubicBezTo>
                  <a:pt x="367201" y="2972947"/>
                  <a:pt x="452366" y="2969958"/>
                  <a:pt x="480754" y="3004323"/>
                </a:cubicBezTo>
                <a:cubicBezTo>
                  <a:pt x="509142" y="3038688"/>
                  <a:pt x="543507" y="3065582"/>
                  <a:pt x="561436" y="3102935"/>
                </a:cubicBezTo>
                <a:cubicBezTo>
                  <a:pt x="579365" y="3140288"/>
                  <a:pt x="568907" y="3204535"/>
                  <a:pt x="588330" y="3228441"/>
                </a:cubicBezTo>
                <a:cubicBezTo>
                  <a:pt x="607753" y="3252347"/>
                  <a:pt x="663036" y="3206029"/>
                  <a:pt x="677977" y="3246370"/>
                </a:cubicBezTo>
                <a:cubicBezTo>
                  <a:pt x="692918" y="3286711"/>
                  <a:pt x="667518" y="3431641"/>
                  <a:pt x="677977" y="3470488"/>
                </a:cubicBezTo>
                <a:cubicBezTo>
                  <a:pt x="688436" y="3509335"/>
                  <a:pt x="728777" y="3454053"/>
                  <a:pt x="740730" y="3479453"/>
                </a:cubicBezTo>
                <a:cubicBezTo>
                  <a:pt x="752683" y="3504853"/>
                  <a:pt x="727283" y="3582547"/>
                  <a:pt x="749695" y="3622888"/>
                </a:cubicBezTo>
                <a:cubicBezTo>
                  <a:pt x="772107" y="3663229"/>
                  <a:pt x="842331" y="3681159"/>
                  <a:pt x="875201" y="3721500"/>
                </a:cubicBezTo>
                <a:cubicBezTo>
                  <a:pt x="908071" y="3761841"/>
                  <a:pt x="888648" y="3839535"/>
                  <a:pt x="946918" y="3864935"/>
                </a:cubicBezTo>
                <a:cubicBezTo>
                  <a:pt x="1005188" y="3890335"/>
                  <a:pt x="1165059" y="3842524"/>
                  <a:pt x="1224824" y="3873900"/>
                </a:cubicBezTo>
                <a:cubicBezTo>
                  <a:pt x="1284589" y="3905276"/>
                  <a:pt x="1259189" y="3982971"/>
                  <a:pt x="1305507" y="4053194"/>
                </a:cubicBezTo>
                <a:cubicBezTo>
                  <a:pt x="1351825" y="4123418"/>
                  <a:pt x="1472848" y="4239959"/>
                  <a:pt x="1502730" y="4295241"/>
                </a:cubicBezTo>
                <a:cubicBezTo>
                  <a:pt x="1532612" y="4350523"/>
                  <a:pt x="1454919" y="4362476"/>
                  <a:pt x="1484801" y="4384888"/>
                </a:cubicBezTo>
                <a:cubicBezTo>
                  <a:pt x="1514683" y="4407300"/>
                  <a:pt x="1626742" y="4399830"/>
                  <a:pt x="1682024" y="4429712"/>
                </a:cubicBezTo>
                <a:cubicBezTo>
                  <a:pt x="1737306" y="4459594"/>
                  <a:pt x="1794083" y="4514876"/>
                  <a:pt x="1816495" y="4564182"/>
                </a:cubicBezTo>
                <a:cubicBezTo>
                  <a:pt x="1838907" y="4613488"/>
                  <a:pt x="1791095" y="4686700"/>
                  <a:pt x="1816495" y="4725547"/>
                </a:cubicBezTo>
                <a:cubicBezTo>
                  <a:pt x="1841895" y="4764394"/>
                  <a:pt x="1934531" y="4798759"/>
                  <a:pt x="1968895" y="4797265"/>
                </a:cubicBezTo>
                <a:cubicBezTo>
                  <a:pt x="2003259" y="4795771"/>
                  <a:pt x="1983836" y="4698653"/>
                  <a:pt x="2022683" y="4716582"/>
                </a:cubicBezTo>
                <a:cubicBezTo>
                  <a:pt x="2061530" y="4734511"/>
                  <a:pt x="2149683" y="4865994"/>
                  <a:pt x="2201977" y="4904841"/>
                </a:cubicBezTo>
                <a:cubicBezTo>
                  <a:pt x="2254271" y="4943688"/>
                  <a:pt x="2294613" y="4897371"/>
                  <a:pt x="2336448" y="4949665"/>
                </a:cubicBezTo>
                <a:cubicBezTo>
                  <a:pt x="2378283" y="5001959"/>
                  <a:pt x="2417130" y="5166312"/>
                  <a:pt x="2452989" y="5218606"/>
                </a:cubicBezTo>
                <a:cubicBezTo>
                  <a:pt x="2488848" y="5270900"/>
                  <a:pt x="2497813" y="5226076"/>
                  <a:pt x="2551601" y="5263429"/>
                </a:cubicBezTo>
                <a:cubicBezTo>
                  <a:pt x="2605389" y="5300782"/>
                  <a:pt x="2744342" y="5399394"/>
                  <a:pt x="2775718" y="5442723"/>
                </a:cubicBezTo>
                <a:cubicBezTo>
                  <a:pt x="2807094" y="5486052"/>
                  <a:pt x="2732388" y="5493524"/>
                  <a:pt x="2739859" y="5523406"/>
                </a:cubicBezTo>
                <a:cubicBezTo>
                  <a:pt x="2747330" y="5553288"/>
                  <a:pt x="2742848" y="5593629"/>
                  <a:pt x="2820542" y="5622017"/>
                </a:cubicBezTo>
                <a:cubicBezTo>
                  <a:pt x="2898236" y="5650405"/>
                  <a:pt x="3108906" y="5695229"/>
                  <a:pt x="3206024" y="5693735"/>
                </a:cubicBezTo>
                <a:cubicBezTo>
                  <a:pt x="3303142" y="5692241"/>
                  <a:pt x="3368883" y="5641441"/>
                  <a:pt x="3403248" y="5613053"/>
                </a:cubicBezTo>
                <a:cubicBezTo>
                  <a:pt x="3437613" y="5584665"/>
                  <a:pt x="3388306" y="5523406"/>
                  <a:pt x="3412212" y="5523406"/>
                </a:cubicBezTo>
                <a:cubicBezTo>
                  <a:pt x="3436118" y="5523406"/>
                  <a:pt x="3509330" y="5607077"/>
                  <a:pt x="3546683" y="5613053"/>
                </a:cubicBezTo>
                <a:cubicBezTo>
                  <a:pt x="3584036" y="5619029"/>
                  <a:pt x="3595989" y="5554783"/>
                  <a:pt x="3636330" y="5559265"/>
                </a:cubicBezTo>
                <a:cubicBezTo>
                  <a:pt x="3676671" y="5563747"/>
                  <a:pt x="3761836" y="5663853"/>
                  <a:pt x="3788730" y="5639947"/>
                </a:cubicBezTo>
                <a:cubicBezTo>
                  <a:pt x="3815624" y="5616041"/>
                  <a:pt x="3782754" y="5463641"/>
                  <a:pt x="3797695" y="5415829"/>
                </a:cubicBezTo>
                <a:cubicBezTo>
                  <a:pt x="3812636" y="5368017"/>
                  <a:pt x="3854471" y="5388935"/>
                  <a:pt x="3878377" y="5353076"/>
                </a:cubicBezTo>
                <a:cubicBezTo>
                  <a:pt x="3902283" y="5317217"/>
                  <a:pt x="3894812" y="5217111"/>
                  <a:pt x="3941130" y="5200676"/>
                </a:cubicBezTo>
                <a:cubicBezTo>
                  <a:pt x="3987448" y="5184241"/>
                  <a:pt x="4126401" y="5267912"/>
                  <a:pt x="4156283" y="5254465"/>
                </a:cubicBezTo>
                <a:cubicBezTo>
                  <a:pt x="4186165" y="5241018"/>
                  <a:pt x="4112953" y="5175276"/>
                  <a:pt x="4120424" y="5119994"/>
                </a:cubicBezTo>
                <a:cubicBezTo>
                  <a:pt x="4127895" y="5064712"/>
                  <a:pt x="4186166" y="4994488"/>
                  <a:pt x="4201107" y="4922770"/>
                </a:cubicBezTo>
                <a:cubicBezTo>
                  <a:pt x="4216048" y="4851052"/>
                  <a:pt x="4168236" y="4721064"/>
                  <a:pt x="4210071" y="4689688"/>
                </a:cubicBezTo>
                <a:cubicBezTo>
                  <a:pt x="4251906" y="4658312"/>
                  <a:pt x="4405800" y="4707618"/>
                  <a:pt x="4452118" y="4734512"/>
                </a:cubicBezTo>
                <a:cubicBezTo>
                  <a:pt x="4498436" y="4761406"/>
                  <a:pt x="4455106" y="4833124"/>
                  <a:pt x="4487977" y="4851053"/>
                </a:cubicBezTo>
                <a:cubicBezTo>
                  <a:pt x="4520848" y="4868982"/>
                  <a:pt x="4622448" y="4861511"/>
                  <a:pt x="4649342" y="4842088"/>
                </a:cubicBezTo>
                <a:cubicBezTo>
                  <a:pt x="4676236" y="4822665"/>
                  <a:pt x="4617966" y="4747959"/>
                  <a:pt x="4649342" y="4734512"/>
                </a:cubicBezTo>
                <a:cubicBezTo>
                  <a:pt x="4680718" y="4721065"/>
                  <a:pt x="4788295" y="4746465"/>
                  <a:pt x="4837601" y="4761406"/>
                </a:cubicBezTo>
                <a:cubicBezTo>
                  <a:pt x="4886907" y="4776347"/>
                  <a:pt x="4879436" y="4782324"/>
                  <a:pt x="4945177" y="4824159"/>
                </a:cubicBezTo>
                <a:cubicBezTo>
                  <a:pt x="5010918" y="4865994"/>
                  <a:pt x="5148377" y="4982535"/>
                  <a:pt x="5232048" y="5012417"/>
                </a:cubicBezTo>
                <a:cubicBezTo>
                  <a:pt x="5315719" y="5042299"/>
                  <a:pt x="5373989" y="4978053"/>
                  <a:pt x="5447201" y="5003453"/>
                </a:cubicBezTo>
                <a:cubicBezTo>
                  <a:pt x="5520413" y="5028853"/>
                  <a:pt x="5590636" y="5119994"/>
                  <a:pt x="5671318" y="5164817"/>
                </a:cubicBezTo>
                <a:cubicBezTo>
                  <a:pt x="5752000" y="5209640"/>
                  <a:pt x="5826707" y="5244006"/>
                  <a:pt x="5931295" y="5272394"/>
                </a:cubicBezTo>
                <a:cubicBezTo>
                  <a:pt x="6035883" y="5300782"/>
                  <a:pt x="6213683" y="5354571"/>
                  <a:pt x="6298848" y="5335147"/>
                </a:cubicBezTo>
                <a:cubicBezTo>
                  <a:pt x="6384013" y="5315724"/>
                  <a:pt x="6372060" y="5178265"/>
                  <a:pt x="6442283" y="5155853"/>
                </a:cubicBezTo>
                <a:cubicBezTo>
                  <a:pt x="6512507" y="5133441"/>
                  <a:pt x="6669389" y="5178264"/>
                  <a:pt x="6720189" y="5200676"/>
                </a:cubicBezTo>
                <a:cubicBezTo>
                  <a:pt x="6770989" y="5223088"/>
                  <a:pt x="6721683" y="5272393"/>
                  <a:pt x="6747083" y="5290323"/>
                </a:cubicBezTo>
                <a:cubicBezTo>
                  <a:pt x="6772483" y="5308253"/>
                  <a:pt x="6832248" y="5294806"/>
                  <a:pt x="6872589" y="5308253"/>
                </a:cubicBezTo>
                <a:cubicBezTo>
                  <a:pt x="6912930" y="5321700"/>
                  <a:pt x="6956259" y="5366524"/>
                  <a:pt x="6989130" y="5371006"/>
                </a:cubicBezTo>
                <a:cubicBezTo>
                  <a:pt x="7022001" y="5375488"/>
                  <a:pt x="7041424" y="5305265"/>
                  <a:pt x="7069812" y="5335147"/>
                </a:cubicBezTo>
                <a:cubicBezTo>
                  <a:pt x="7098200" y="5365029"/>
                  <a:pt x="7116130" y="5562253"/>
                  <a:pt x="7159459" y="5550300"/>
                </a:cubicBezTo>
                <a:cubicBezTo>
                  <a:pt x="7202788" y="5538347"/>
                  <a:pt x="7277495" y="5357558"/>
                  <a:pt x="7329789" y="5263429"/>
                </a:cubicBezTo>
                <a:cubicBezTo>
                  <a:pt x="7382083" y="5169300"/>
                  <a:pt x="7388059" y="5009429"/>
                  <a:pt x="7473224" y="4985523"/>
                </a:cubicBezTo>
                <a:cubicBezTo>
                  <a:pt x="7558389" y="4961617"/>
                  <a:pt x="7766071" y="5109535"/>
                  <a:pt x="7840777" y="5119994"/>
                </a:cubicBezTo>
                <a:cubicBezTo>
                  <a:pt x="7915483" y="5130453"/>
                  <a:pt x="7890083" y="5049770"/>
                  <a:pt x="7921459" y="5048276"/>
                </a:cubicBezTo>
                <a:cubicBezTo>
                  <a:pt x="7952835" y="5046782"/>
                  <a:pt x="7964789" y="5117005"/>
                  <a:pt x="8029036" y="5111029"/>
                </a:cubicBezTo>
                <a:cubicBezTo>
                  <a:pt x="8093283" y="5105053"/>
                  <a:pt x="8248672" y="5055746"/>
                  <a:pt x="8306942" y="5012417"/>
                </a:cubicBezTo>
                <a:cubicBezTo>
                  <a:pt x="8365212" y="4969088"/>
                  <a:pt x="8342800" y="4874959"/>
                  <a:pt x="8378659" y="4851053"/>
                </a:cubicBezTo>
                <a:cubicBezTo>
                  <a:pt x="8414518" y="4827147"/>
                  <a:pt x="8498189" y="4897370"/>
                  <a:pt x="8522095" y="4868982"/>
                </a:cubicBezTo>
                <a:cubicBezTo>
                  <a:pt x="8546001" y="4840594"/>
                  <a:pt x="8471295" y="4731523"/>
                  <a:pt x="8522095" y="4680723"/>
                </a:cubicBezTo>
                <a:cubicBezTo>
                  <a:pt x="8572895" y="4629923"/>
                  <a:pt x="8761154" y="4641876"/>
                  <a:pt x="8826895" y="4564182"/>
                </a:cubicBezTo>
                <a:cubicBezTo>
                  <a:pt x="8892636" y="4486488"/>
                  <a:pt x="8909072" y="4289265"/>
                  <a:pt x="8916542" y="4214559"/>
                </a:cubicBezTo>
                <a:cubicBezTo>
                  <a:pt x="8924012" y="4139853"/>
                  <a:pt x="8853789" y="4159277"/>
                  <a:pt x="8871718" y="4115947"/>
                </a:cubicBezTo>
                <a:cubicBezTo>
                  <a:pt x="8889647" y="4072618"/>
                  <a:pt x="8962859" y="3984464"/>
                  <a:pt x="9024118" y="3954582"/>
                </a:cubicBezTo>
                <a:cubicBezTo>
                  <a:pt x="9085377" y="3924700"/>
                  <a:pt x="9203412" y="3965041"/>
                  <a:pt x="9239271" y="3936653"/>
                </a:cubicBezTo>
                <a:cubicBezTo>
                  <a:pt x="9275130" y="3908265"/>
                  <a:pt x="9215365" y="3809653"/>
                  <a:pt x="9239271" y="3784253"/>
                </a:cubicBezTo>
                <a:cubicBezTo>
                  <a:pt x="9263177" y="3758853"/>
                  <a:pt x="9355813" y="3805171"/>
                  <a:pt x="9382707" y="3784253"/>
                </a:cubicBezTo>
                <a:cubicBezTo>
                  <a:pt x="9409601" y="3763335"/>
                  <a:pt x="9384201" y="3679665"/>
                  <a:pt x="9400636" y="3658747"/>
                </a:cubicBezTo>
                <a:cubicBezTo>
                  <a:pt x="9417071" y="3637829"/>
                  <a:pt x="9455918" y="3682653"/>
                  <a:pt x="9481318" y="3658747"/>
                </a:cubicBezTo>
                <a:cubicBezTo>
                  <a:pt x="9506718" y="3634841"/>
                  <a:pt x="9494765" y="3533242"/>
                  <a:pt x="9553036" y="3515312"/>
                </a:cubicBezTo>
                <a:cubicBezTo>
                  <a:pt x="9611307" y="3497383"/>
                  <a:pt x="9784624" y="3561629"/>
                  <a:pt x="9830942" y="3551170"/>
                </a:cubicBezTo>
                <a:cubicBezTo>
                  <a:pt x="9877260" y="3540711"/>
                  <a:pt x="9777154" y="3473476"/>
                  <a:pt x="9830942" y="3452559"/>
                </a:cubicBezTo>
                <a:cubicBezTo>
                  <a:pt x="9884730" y="3431642"/>
                  <a:pt x="10135742" y="3434630"/>
                  <a:pt x="10153671" y="3425665"/>
                </a:cubicBezTo>
                <a:cubicBezTo>
                  <a:pt x="10171600" y="3416700"/>
                  <a:pt x="9986330" y="3454052"/>
                  <a:pt x="9938518" y="3398770"/>
                </a:cubicBezTo>
                <a:cubicBezTo>
                  <a:pt x="9890706" y="3343488"/>
                  <a:pt x="9905648" y="3156723"/>
                  <a:pt x="9866801" y="3093970"/>
                </a:cubicBezTo>
                <a:cubicBezTo>
                  <a:pt x="9827954" y="3031217"/>
                  <a:pt x="9747271" y="3035700"/>
                  <a:pt x="9705436" y="3022253"/>
                </a:cubicBezTo>
                <a:cubicBezTo>
                  <a:pt x="9663601" y="3008806"/>
                  <a:pt x="9650154" y="3052135"/>
                  <a:pt x="9615789" y="3013288"/>
                </a:cubicBezTo>
                <a:cubicBezTo>
                  <a:pt x="9581424" y="2974441"/>
                  <a:pt x="9511201" y="2848935"/>
                  <a:pt x="9499248" y="2789170"/>
                </a:cubicBezTo>
                <a:cubicBezTo>
                  <a:pt x="9487295" y="2729405"/>
                  <a:pt x="9544071" y="2692053"/>
                  <a:pt x="9544071" y="2654700"/>
                </a:cubicBezTo>
                <a:cubicBezTo>
                  <a:pt x="9544071" y="2617347"/>
                  <a:pt x="9557518" y="2590453"/>
                  <a:pt x="9499248" y="2565053"/>
                </a:cubicBezTo>
                <a:cubicBezTo>
                  <a:pt x="9440978" y="2539653"/>
                  <a:pt x="9263177" y="2500806"/>
                  <a:pt x="9194448" y="2502300"/>
                </a:cubicBezTo>
                <a:cubicBezTo>
                  <a:pt x="9125719" y="2503794"/>
                  <a:pt x="9112271" y="2563558"/>
                  <a:pt x="9086871" y="2574017"/>
                </a:cubicBezTo>
                <a:cubicBezTo>
                  <a:pt x="9061471" y="2584476"/>
                  <a:pt x="9058483" y="2585970"/>
                  <a:pt x="9042048" y="2565053"/>
                </a:cubicBezTo>
                <a:cubicBezTo>
                  <a:pt x="9025613" y="2544136"/>
                  <a:pt x="9024118" y="2475406"/>
                  <a:pt x="8988259" y="2448512"/>
                </a:cubicBezTo>
                <a:cubicBezTo>
                  <a:pt x="8952400" y="2421618"/>
                  <a:pt x="8870224" y="2433571"/>
                  <a:pt x="8826895" y="2403688"/>
                </a:cubicBezTo>
                <a:cubicBezTo>
                  <a:pt x="8783566" y="2373806"/>
                  <a:pt x="8749201" y="2270711"/>
                  <a:pt x="8728283" y="2269217"/>
                </a:cubicBezTo>
                <a:cubicBezTo>
                  <a:pt x="8707365" y="2267723"/>
                  <a:pt x="8737248" y="2364841"/>
                  <a:pt x="8701389" y="2394723"/>
                </a:cubicBezTo>
                <a:cubicBezTo>
                  <a:pt x="8665530" y="2424606"/>
                  <a:pt x="8580365" y="2469430"/>
                  <a:pt x="8513130" y="2448512"/>
                </a:cubicBezTo>
                <a:cubicBezTo>
                  <a:pt x="8445895" y="2427594"/>
                  <a:pt x="8347283" y="2318523"/>
                  <a:pt x="8297977" y="2269217"/>
                </a:cubicBezTo>
                <a:cubicBezTo>
                  <a:pt x="8248671" y="2219911"/>
                  <a:pt x="8248672" y="2173594"/>
                  <a:pt x="8217295" y="2152676"/>
                </a:cubicBezTo>
                <a:cubicBezTo>
                  <a:pt x="8185919" y="2131759"/>
                  <a:pt x="8135118" y="2164630"/>
                  <a:pt x="8109718" y="2143712"/>
                </a:cubicBezTo>
                <a:cubicBezTo>
                  <a:pt x="8084318" y="2122794"/>
                  <a:pt x="8030530" y="2066017"/>
                  <a:pt x="8064895" y="2027170"/>
                </a:cubicBezTo>
                <a:cubicBezTo>
                  <a:pt x="8099260" y="1988323"/>
                  <a:pt x="8280048" y="1944994"/>
                  <a:pt x="8315907" y="1910629"/>
                </a:cubicBezTo>
                <a:cubicBezTo>
                  <a:pt x="8351766" y="1876264"/>
                  <a:pt x="8290507" y="1856841"/>
                  <a:pt x="8280048" y="1820982"/>
                </a:cubicBezTo>
                <a:cubicBezTo>
                  <a:pt x="8269589" y="1785123"/>
                  <a:pt x="8265107" y="1725358"/>
                  <a:pt x="8253154" y="1695476"/>
                </a:cubicBezTo>
                <a:cubicBezTo>
                  <a:pt x="8241201" y="1665594"/>
                  <a:pt x="8233730" y="1626747"/>
                  <a:pt x="8208330" y="1641688"/>
                </a:cubicBezTo>
                <a:cubicBezTo>
                  <a:pt x="8182930" y="1656629"/>
                  <a:pt x="8159025" y="1761217"/>
                  <a:pt x="8100754" y="1785123"/>
                </a:cubicBezTo>
                <a:cubicBezTo>
                  <a:pt x="8042483" y="1809029"/>
                  <a:pt x="7858707" y="1785123"/>
                  <a:pt x="7858707" y="1785123"/>
                </a:cubicBezTo>
                <a:cubicBezTo>
                  <a:pt x="7798942" y="1782135"/>
                  <a:pt x="7773541" y="1788112"/>
                  <a:pt x="7742165" y="1767194"/>
                </a:cubicBezTo>
                <a:cubicBezTo>
                  <a:pt x="7710789" y="1746276"/>
                  <a:pt x="7707801" y="1680535"/>
                  <a:pt x="7670448" y="1659617"/>
                </a:cubicBezTo>
                <a:cubicBezTo>
                  <a:pt x="7633095" y="1638699"/>
                  <a:pt x="7562871" y="1665594"/>
                  <a:pt x="7518048" y="1641688"/>
                </a:cubicBezTo>
                <a:cubicBezTo>
                  <a:pt x="7473225" y="1617782"/>
                  <a:pt x="7489660" y="1553535"/>
                  <a:pt x="7401507" y="1516182"/>
                </a:cubicBezTo>
                <a:cubicBezTo>
                  <a:pt x="7313354" y="1478829"/>
                  <a:pt x="7051883" y="1407111"/>
                  <a:pt x="6989130" y="1417570"/>
                </a:cubicBezTo>
                <a:cubicBezTo>
                  <a:pt x="6926377" y="1428029"/>
                  <a:pt x="7005565" y="1531123"/>
                  <a:pt x="7024989" y="1578935"/>
                </a:cubicBezTo>
                <a:cubicBezTo>
                  <a:pt x="7044413" y="1626747"/>
                  <a:pt x="7072801" y="1674559"/>
                  <a:pt x="7105671" y="1704441"/>
                </a:cubicBezTo>
                <a:cubicBezTo>
                  <a:pt x="7138542" y="1734323"/>
                  <a:pt x="7213247" y="1731335"/>
                  <a:pt x="7222212" y="1758229"/>
                </a:cubicBezTo>
                <a:cubicBezTo>
                  <a:pt x="7231177" y="1785123"/>
                  <a:pt x="7202788" y="1835924"/>
                  <a:pt x="7159459" y="1865806"/>
                </a:cubicBezTo>
                <a:cubicBezTo>
                  <a:pt x="7116130" y="1895688"/>
                  <a:pt x="7030965" y="1885229"/>
                  <a:pt x="6962236" y="1937523"/>
                </a:cubicBezTo>
                <a:cubicBezTo>
                  <a:pt x="6893507" y="1989817"/>
                  <a:pt x="6821789" y="2182558"/>
                  <a:pt x="6747083" y="2179570"/>
                </a:cubicBezTo>
                <a:cubicBezTo>
                  <a:pt x="6672377" y="2176582"/>
                  <a:pt x="6579742" y="1998782"/>
                  <a:pt x="6514001" y="1919594"/>
                </a:cubicBezTo>
                <a:cubicBezTo>
                  <a:pt x="6448260" y="1840406"/>
                  <a:pt x="6401942" y="1755241"/>
                  <a:pt x="6352636" y="1704441"/>
                </a:cubicBezTo>
                <a:cubicBezTo>
                  <a:pt x="6303330" y="1653641"/>
                  <a:pt x="6260000" y="1640194"/>
                  <a:pt x="6218165" y="1614794"/>
                </a:cubicBezTo>
                <a:cubicBezTo>
                  <a:pt x="6176330" y="1589394"/>
                  <a:pt x="6147942" y="1583417"/>
                  <a:pt x="6101624" y="1552041"/>
                </a:cubicBezTo>
                <a:cubicBezTo>
                  <a:pt x="6055306" y="1520665"/>
                  <a:pt x="5926812" y="1466876"/>
                  <a:pt x="5940259" y="1426535"/>
                </a:cubicBezTo>
                <a:cubicBezTo>
                  <a:pt x="5953706" y="1386194"/>
                  <a:pt x="6122542" y="1329418"/>
                  <a:pt x="6182307" y="1309994"/>
                </a:cubicBezTo>
                <a:cubicBezTo>
                  <a:pt x="6242072" y="1290570"/>
                  <a:pt x="6282413" y="1330912"/>
                  <a:pt x="6298848" y="1309994"/>
                </a:cubicBezTo>
                <a:cubicBezTo>
                  <a:pt x="6315283" y="1289076"/>
                  <a:pt x="6270459" y="1215864"/>
                  <a:pt x="6280918" y="1184488"/>
                </a:cubicBezTo>
                <a:cubicBezTo>
                  <a:pt x="6291377" y="1153112"/>
                  <a:pt x="6378036" y="1168053"/>
                  <a:pt x="6361601" y="1121735"/>
                </a:cubicBezTo>
                <a:cubicBezTo>
                  <a:pt x="6345166" y="1075417"/>
                  <a:pt x="6237589" y="943935"/>
                  <a:pt x="6182307" y="906582"/>
                </a:cubicBezTo>
                <a:cubicBezTo>
                  <a:pt x="6127025" y="869229"/>
                  <a:pt x="6062778" y="881182"/>
                  <a:pt x="6029907" y="897617"/>
                </a:cubicBezTo>
                <a:cubicBezTo>
                  <a:pt x="5997036" y="914052"/>
                  <a:pt x="6007495" y="999218"/>
                  <a:pt x="5985083" y="1005194"/>
                </a:cubicBezTo>
                <a:cubicBezTo>
                  <a:pt x="5962671" y="1011170"/>
                  <a:pt x="5931295" y="924511"/>
                  <a:pt x="5895436" y="933476"/>
                </a:cubicBezTo>
                <a:cubicBezTo>
                  <a:pt x="5859577" y="942441"/>
                  <a:pt x="5805789" y="1070935"/>
                  <a:pt x="5769930" y="1058982"/>
                </a:cubicBezTo>
                <a:cubicBezTo>
                  <a:pt x="5734071" y="1047029"/>
                  <a:pt x="5713154" y="891641"/>
                  <a:pt x="5680283" y="861759"/>
                </a:cubicBezTo>
                <a:cubicBezTo>
                  <a:pt x="5647413" y="831877"/>
                  <a:pt x="5619025" y="899112"/>
                  <a:pt x="5572707" y="879688"/>
                </a:cubicBezTo>
                <a:cubicBezTo>
                  <a:pt x="5526389" y="860264"/>
                  <a:pt x="5457660" y="767629"/>
                  <a:pt x="5402377" y="745217"/>
                </a:cubicBezTo>
                <a:cubicBezTo>
                  <a:pt x="5347095" y="722805"/>
                  <a:pt x="5288824" y="758664"/>
                  <a:pt x="5241012" y="745217"/>
                </a:cubicBezTo>
                <a:cubicBezTo>
                  <a:pt x="5193200" y="731770"/>
                  <a:pt x="5172283" y="685452"/>
                  <a:pt x="5115507" y="664535"/>
                </a:cubicBezTo>
                <a:cubicBezTo>
                  <a:pt x="5058731" y="643618"/>
                  <a:pt x="4948166" y="618218"/>
                  <a:pt x="4900354" y="619712"/>
                </a:cubicBezTo>
                <a:cubicBezTo>
                  <a:pt x="4852542" y="621206"/>
                  <a:pt x="4855530" y="692924"/>
                  <a:pt x="4828636" y="673500"/>
                </a:cubicBezTo>
                <a:cubicBezTo>
                  <a:pt x="4801742" y="654076"/>
                  <a:pt x="4768871" y="552476"/>
                  <a:pt x="4738989" y="503170"/>
                </a:cubicBezTo>
                <a:cubicBezTo>
                  <a:pt x="4709107" y="453864"/>
                  <a:pt x="4655318" y="422488"/>
                  <a:pt x="4649342" y="377665"/>
                </a:cubicBezTo>
                <a:cubicBezTo>
                  <a:pt x="4643366" y="332842"/>
                  <a:pt x="4719565" y="270088"/>
                  <a:pt x="4703130" y="234229"/>
                </a:cubicBezTo>
                <a:cubicBezTo>
                  <a:pt x="4686695" y="198370"/>
                  <a:pt x="4585095" y="181935"/>
                  <a:pt x="4550730" y="162512"/>
                </a:cubicBezTo>
                <a:cubicBezTo>
                  <a:pt x="4516365" y="143089"/>
                  <a:pt x="4559695" y="123665"/>
                  <a:pt x="4496942" y="117688"/>
                </a:cubicBezTo>
                <a:cubicBezTo>
                  <a:pt x="4434189" y="111712"/>
                  <a:pt x="4207083" y="102747"/>
                  <a:pt x="4174212" y="126653"/>
                </a:cubicBezTo>
                <a:cubicBezTo>
                  <a:pt x="4141341" y="150559"/>
                  <a:pt x="4286271" y="207335"/>
                  <a:pt x="4299718" y="261123"/>
                </a:cubicBezTo>
                <a:cubicBezTo>
                  <a:pt x="4313165" y="314911"/>
                  <a:pt x="4293742" y="423982"/>
                  <a:pt x="4254895" y="449382"/>
                </a:cubicBezTo>
                <a:cubicBezTo>
                  <a:pt x="4216048" y="474782"/>
                  <a:pt x="4112954" y="410535"/>
                  <a:pt x="4066636" y="413523"/>
                </a:cubicBezTo>
                <a:cubicBezTo>
                  <a:pt x="4020318" y="416511"/>
                  <a:pt x="4006871" y="444900"/>
                  <a:pt x="3976989" y="467312"/>
                </a:cubicBezTo>
                <a:cubicBezTo>
                  <a:pt x="3947107" y="489724"/>
                  <a:pt x="3927683" y="552476"/>
                  <a:pt x="3887342" y="547994"/>
                </a:cubicBezTo>
                <a:cubicBezTo>
                  <a:pt x="3847001" y="543512"/>
                  <a:pt x="3758848" y="482252"/>
                  <a:pt x="3734942" y="440417"/>
                </a:cubicBezTo>
                <a:cubicBezTo>
                  <a:pt x="3711036" y="398582"/>
                  <a:pt x="3754366" y="319394"/>
                  <a:pt x="3743907" y="296982"/>
                </a:cubicBezTo>
                <a:cubicBezTo>
                  <a:pt x="3733448" y="274570"/>
                  <a:pt x="3681154" y="332841"/>
                  <a:pt x="3672189" y="305947"/>
                </a:cubicBezTo>
                <a:cubicBezTo>
                  <a:pt x="3663224" y="279053"/>
                  <a:pt x="3714024" y="171476"/>
                  <a:pt x="3690118" y="135617"/>
                </a:cubicBezTo>
                <a:cubicBezTo>
                  <a:pt x="3666212" y="99758"/>
                  <a:pt x="3582542" y="99759"/>
                  <a:pt x="3528754" y="90794"/>
                </a:cubicBezTo>
                <a:cubicBezTo>
                  <a:pt x="3474966" y="81829"/>
                  <a:pt x="3407730" y="89300"/>
                  <a:pt x="3367389" y="81829"/>
                </a:cubicBezTo>
                <a:cubicBezTo>
                  <a:pt x="3327048" y="74358"/>
                  <a:pt x="3318084" y="-10806"/>
                  <a:pt x="3286707" y="1147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31C3357-A0D2-3627-2066-AE3CAEF1308B}"/>
              </a:ext>
            </a:extLst>
          </p:cNvPr>
          <p:cNvGrpSpPr/>
          <p:nvPr/>
        </p:nvGrpSpPr>
        <p:grpSpPr>
          <a:xfrm>
            <a:off x="5201919" y="193089"/>
            <a:ext cx="4683762" cy="6127751"/>
            <a:chOff x="4023696" y="462160"/>
            <a:chExt cx="4605330" cy="6028287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8FE18438-6A1A-2EE2-3B3C-AE11BC0A7244}"/>
                </a:ext>
              </a:extLst>
            </p:cNvPr>
            <p:cNvSpPr/>
            <p:nvPr/>
          </p:nvSpPr>
          <p:spPr>
            <a:xfrm>
              <a:off x="4023696" y="1407459"/>
              <a:ext cx="4087699" cy="5082988"/>
            </a:xfrm>
            <a:custGeom>
              <a:avLst/>
              <a:gdLst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730773 w 4573455"/>
                <a:gd name="connsiteY30" fmla="*/ 3711388 h 5082988"/>
                <a:gd name="connsiteX31" fmla="*/ 3811455 w 4573455"/>
                <a:gd name="connsiteY31" fmla="*/ 3783106 h 5082988"/>
                <a:gd name="connsiteX32" fmla="*/ 3910067 w 4573455"/>
                <a:gd name="connsiteY32" fmla="*/ 3854823 h 5082988"/>
                <a:gd name="connsiteX33" fmla="*/ 3954890 w 4573455"/>
                <a:gd name="connsiteY33" fmla="*/ 3872753 h 5082988"/>
                <a:gd name="connsiteX34" fmla="*/ 3981784 w 4573455"/>
                <a:gd name="connsiteY34" fmla="*/ 4034117 h 5082988"/>
                <a:gd name="connsiteX35" fmla="*/ 3910067 w 4573455"/>
                <a:gd name="connsiteY35" fmla="*/ 4186517 h 5082988"/>
                <a:gd name="connsiteX36" fmla="*/ 3793526 w 4573455"/>
                <a:gd name="connsiteY36" fmla="*/ 4105835 h 5082988"/>
                <a:gd name="connsiteX37" fmla="*/ 3748702 w 4573455"/>
                <a:gd name="connsiteY37" fmla="*/ 4303059 h 5082988"/>
                <a:gd name="connsiteX38" fmla="*/ 3425973 w 4573455"/>
                <a:gd name="connsiteY38" fmla="*/ 4455459 h 5082988"/>
                <a:gd name="connsiteX39" fmla="*/ 3515620 w 4573455"/>
                <a:gd name="connsiteY39" fmla="*/ 4607859 h 5082988"/>
                <a:gd name="connsiteX40" fmla="*/ 3560443 w 4573455"/>
                <a:gd name="connsiteY40" fmla="*/ 4688541 h 5082988"/>
                <a:gd name="connsiteX41" fmla="*/ 3506655 w 4573455"/>
                <a:gd name="connsiteY41" fmla="*/ 4787153 h 5082988"/>
                <a:gd name="connsiteX42" fmla="*/ 3614231 w 4573455"/>
                <a:gd name="connsiteY42" fmla="*/ 4805082 h 5082988"/>
                <a:gd name="connsiteX43" fmla="*/ 3578373 w 4573455"/>
                <a:gd name="connsiteY43" fmla="*/ 4975412 h 5082988"/>
                <a:gd name="connsiteX44" fmla="*/ 3425973 w 4573455"/>
                <a:gd name="connsiteY44" fmla="*/ 4921623 h 5082988"/>
                <a:gd name="connsiteX45" fmla="*/ 3425973 w 4573455"/>
                <a:gd name="connsiteY45" fmla="*/ 4796117 h 5082988"/>
                <a:gd name="connsiteX46" fmla="*/ 3291502 w 4573455"/>
                <a:gd name="connsiteY46" fmla="*/ 4849906 h 5082988"/>
                <a:gd name="connsiteX47" fmla="*/ 3210820 w 4573455"/>
                <a:gd name="connsiteY47" fmla="*/ 4787153 h 5082988"/>
                <a:gd name="connsiteX48" fmla="*/ 3121173 w 4573455"/>
                <a:gd name="connsiteY48" fmla="*/ 4751294 h 5082988"/>
                <a:gd name="connsiteX49" fmla="*/ 3121173 w 4573455"/>
                <a:gd name="connsiteY49" fmla="*/ 4894729 h 5082988"/>
                <a:gd name="connsiteX50" fmla="*/ 2789478 w 4573455"/>
                <a:gd name="connsiteY50" fmla="*/ 4867835 h 5082988"/>
                <a:gd name="connsiteX51" fmla="*/ 2762584 w 4573455"/>
                <a:gd name="connsiteY51" fmla="*/ 4957482 h 5082988"/>
                <a:gd name="connsiteX52" fmla="*/ 2708796 w 4573455"/>
                <a:gd name="connsiteY52" fmla="*/ 4957482 h 5082988"/>
                <a:gd name="connsiteX53" fmla="*/ 2699831 w 4573455"/>
                <a:gd name="connsiteY53" fmla="*/ 5020235 h 5082988"/>
                <a:gd name="connsiteX54" fmla="*/ 2448820 w 4573455"/>
                <a:gd name="connsiteY54" fmla="*/ 5029200 h 5082988"/>
                <a:gd name="connsiteX55" fmla="*/ 2403996 w 4573455"/>
                <a:gd name="connsiteY55" fmla="*/ 4912659 h 5082988"/>
                <a:gd name="connsiteX56" fmla="*/ 2296420 w 4573455"/>
                <a:gd name="connsiteY56" fmla="*/ 4921623 h 5082988"/>
                <a:gd name="connsiteX57" fmla="*/ 2179878 w 4573455"/>
                <a:gd name="connsiteY57" fmla="*/ 4849906 h 5082988"/>
                <a:gd name="connsiteX58" fmla="*/ 2179878 w 4573455"/>
                <a:gd name="connsiteY58" fmla="*/ 5029200 h 5082988"/>
                <a:gd name="connsiteX59" fmla="*/ 2072302 w 4573455"/>
                <a:gd name="connsiteY59" fmla="*/ 5082988 h 5082988"/>
                <a:gd name="connsiteX60" fmla="*/ 2036443 w 4573455"/>
                <a:gd name="connsiteY60" fmla="*/ 5029200 h 5082988"/>
                <a:gd name="connsiteX61" fmla="*/ 1991620 w 4573455"/>
                <a:gd name="connsiteY61" fmla="*/ 5020235 h 5082988"/>
                <a:gd name="connsiteX62" fmla="*/ 1982655 w 4573455"/>
                <a:gd name="connsiteY62" fmla="*/ 4912659 h 5082988"/>
                <a:gd name="connsiteX63" fmla="*/ 1910937 w 4573455"/>
                <a:gd name="connsiteY63" fmla="*/ 4930588 h 5082988"/>
                <a:gd name="connsiteX64" fmla="*/ 1866114 w 4573455"/>
                <a:gd name="connsiteY64" fmla="*/ 4885765 h 5082988"/>
                <a:gd name="connsiteX65" fmla="*/ 1794396 w 4573455"/>
                <a:gd name="connsiteY65" fmla="*/ 4903694 h 5082988"/>
                <a:gd name="connsiteX66" fmla="*/ 1390984 w 4573455"/>
                <a:gd name="connsiteY66" fmla="*/ 4778188 h 5082988"/>
                <a:gd name="connsiteX67" fmla="*/ 1265478 w 4573455"/>
                <a:gd name="connsiteY67" fmla="*/ 4751294 h 5082988"/>
                <a:gd name="connsiteX68" fmla="*/ 1265478 w 4573455"/>
                <a:gd name="connsiteY68" fmla="*/ 4652682 h 5082988"/>
                <a:gd name="connsiteX69" fmla="*/ 1113078 w 4573455"/>
                <a:gd name="connsiteY69" fmla="*/ 4670612 h 5082988"/>
                <a:gd name="connsiteX70" fmla="*/ 1139973 w 4573455"/>
                <a:gd name="connsiteY70" fmla="*/ 4760259 h 5082988"/>
                <a:gd name="connsiteX71" fmla="*/ 1157902 w 4573455"/>
                <a:gd name="connsiteY71" fmla="*/ 4760259 h 5082988"/>
                <a:gd name="connsiteX72" fmla="*/ 1157902 w 4573455"/>
                <a:gd name="connsiteY72" fmla="*/ 4831976 h 5082988"/>
                <a:gd name="connsiteX73" fmla="*/ 1041361 w 4573455"/>
                <a:gd name="connsiteY73" fmla="*/ 4805082 h 5082988"/>
                <a:gd name="connsiteX74" fmla="*/ 888961 w 4573455"/>
                <a:gd name="connsiteY74" fmla="*/ 4840941 h 5082988"/>
                <a:gd name="connsiteX75" fmla="*/ 790349 w 4573455"/>
                <a:gd name="connsiteY75" fmla="*/ 4796117 h 5082988"/>
                <a:gd name="connsiteX76" fmla="*/ 709667 w 4573455"/>
                <a:gd name="connsiteY76" fmla="*/ 4823012 h 5082988"/>
                <a:gd name="connsiteX77" fmla="*/ 646914 w 4573455"/>
                <a:gd name="connsiteY77" fmla="*/ 4733365 h 5082988"/>
                <a:gd name="connsiteX78" fmla="*/ 700702 w 4573455"/>
                <a:gd name="connsiteY78" fmla="*/ 4491317 h 5082988"/>
                <a:gd name="connsiteX79" fmla="*/ 808278 w 4573455"/>
                <a:gd name="connsiteY79" fmla="*/ 4087906 h 5082988"/>
                <a:gd name="connsiteX80" fmla="*/ 1104114 w 4573455"/>
                <a:gd name="connsiteY80" fmla="*/ 3738282 h 5082988"/>
                <a:gd name="connsiteX81" fmla="*/ 727596 w 4573455"/>
                <a:gd name="connsiteY81" fmla="*/ 3612776 h 5082988"/>
                <a:gd name="connsiteX82" fmla="*/ 673808 w 4573455"/>
                <a:gd name="connsiteY82" fmla="*/ 3523129 h 5082988"/>
                <a:gd name="connsiteX83" fmla="*/ 602090 w 4573455"/>
                <a:gd name="connsiteY83" fmla="*/ 3594847 h 5082988"/>
                <a:gd name="connsiteX84" fmla="*/ 449690 w 4573455"/>
                <a:gd name="connsiteY84" fmla="*/ 3523129 h 5082988"/>
                <a:gd name="connsiteX85" fmla="*/ 404867 w 4573455"/>
                <a:gd name="connsiteY85" fmla="*/ 3496235 h 5082988"/>
                <a:gd name="connsiteX86" fmla="*/ 369008 w 4573455"/>
                <a:gd name="connsiteY86" fmla="*/ 3541059 h 5082988"/>
                <a:gd name="connsiteX87" fmla="*/ 144890 w 4573455"/>
                <a:gd name="connsiteY87" fmla="*/ 3209365 h 5082988"/>
                <a:gd name="connsiteX88" fmla="*/ 234537 w 4573455"/>
                <a:gd name="connsiteY88" fmla="*/ 3021106 h 5082988"/>
                <a:gd name="connsiteX89" fmla="*/ 73173 w 4573455"/>
                <a:gd name="connsiteY89" fmla="*/ 2904565 h 5082988"/>
                <a:gd name="connsiteX90" fmla="*/ 171784 w 4573455"/>
                <a:gd name="connsiteY90" fmla="*/ 2590800 h 5082988"/>
                <a:gd name="connsiteX91" fmla="*/ 270396 w 4573455"/>
                <a:gd name="connsiteY91" fmla="*/ 2528047 h 5082988"/>
                <a:gd name="connsiteX92" fmla="*/ 216608 w 4573455"/>
                <a:gd name="connsiteY92" fmla="*/ 2402541 h 5082988"/>
                <a:gd name="connsiteX93" fmla="*/ 126961 w 4573455"/>
                <a:gd name="connsiteY93" fmla="*/ 2402541 h 5082988"/>
                <a:gd name="connsiteX94" fmla="*/ 198678 w 4573455"/>
                <a:gd name="connsiteY94" fmla="*/ 2303929 h 5082988"/>
                <a:gd name="connsiteX95" fmla="*/ 100067 w 4573455"/>
                <a:gd name="connsiteY95" fmla="*/ 2277035 h 5082988"/>
                <a:gd name="connsiteX96" fmla="*/ 73173 w 4573455"/>
                <a:gd name="connsiteY96" fmla="*/ 2151529 h 5082988"/>
                <a:gd name="connsiteX97" fmla="*/ 109031 w 4573455"/>
                <a:gd name="connsiteY97" fmla="*/ 2106706 h 5082988"/>
                <a:gd name="connsiteX98" fmla="*/ 109031 w 4573455"/>
                <a:gd name="connsiteY98" fmla="*/ 2026023 h 5082988"/>
                <a:gd name="connsiteX99" fmla="*/ 1455 w 4573455"/>
                <a:gd name="connsiteY99" fmla="*/ 1954306 h 5082988"/>
                <a:gd name="connsiteX100" fmla="*/ 198678 w 4573455"/>
                <a:gd name="connsiteY100" fmla="*/ 1891553 h 5082988"/>
                <a:gd name="connsiteX101" fmla="*/ 144890 w 4573455"/>
                <a:gd name="connsiteY101" fmla="*/ 1855694 h 5082988"/>
                <a:gd name="connsiteX102" fmla="*/ 216608 w 4573455"/>
                <a:gd name="connsiteY102" fmla="*/ 1685365 h 5082988"/>
                <a:gd name="connsiteX103" fmla="*/ 117996 w 4573455"/>
                <a:gd name="connsiteY103" fmla="*/ 1362635 h 5082988"/>
                <a:gd name="connsiteX104" fmla="*/ 207643 w 4573455"/>
                <a:gd name="connsiteY104" fmla="*/ 1299882 h 5082988"/>
                <a:gd name="connsiteX105" fmla="*/ 315220 w 4573455"/>
                <a:gd name="connsiteY105" fmla="*/ 1389529 h 5082988"/>
                <a:gd name="connsiteX106" fmla="*/ 467620 w 4573455"/>
                <a:gd name="connsiteY106" fmla="*/ 1326776 h 5082988"/>
                <a:gd name="connsiteX107" fmla="*/ 548302 w 4573455"/>
                <a:gd name="connsiteY107" fmla="*/ 1362635 h 5082988"/>
                <a:gd name="connsiteX108" fmla="*/ 566231 w 4573455"/>
                <a:gd name="connsiteY108" fmla="*/ 1281953 h 5082988"/>
                <a:gd name="connsiteX109" fmla="*/ 485549 w 4573455"/>
                <a:gd name="connsiteY109" fmla="*/ 1237129 h 5082988"/>
                <a:gd name="connsiteX110" fmla="*/ 620020 w 4573455"/>
                <a:gd name="connsiteY110" fmla="*/ 1102659 h 5082988"/>
                <a:gd name="connsiteX111" fmla="*/ 691737 w 4573455"/>
                <a:gd name="connsiteY111" fmla="*/ 905435 h 5082988"/>
                <a:gd name="connsiteX112" fmla="*/ 557267 w 4573455"/>
                <a:gd name="connsiteY112" fmla="*/ 887506 h 5082988"/>
                <a:gd name="connsiteX113" fmla="*/ 530373 w 4573455"/>
                <a:gd name="connsiteY113" fmla="*/ 744070 h 5082988"/>
                <a:gd name="connsiteX114" fmla="*/ 727596 w 4573455"/>
                <a:gd name="connsiteY114" fmla="*/ 744070 h 5082988"/>
                <a:gd name="connsiteX115" fmla="*/ 700702 w 4573455"/>
                <a:gd name="connsiteY115" fmla="*/ 618565 h 5082988"/>
                <a:gd name="connsiteX116" fmla="*/ 799314 w 4573455"/>
                <a:gd name="connsiteY116" fmla="*/ 546847 h 5082988"/>
                <a:gd name="connsiteX117" fmla="*/ 799314 w 4573455"/>
                <a:gd name="connsiteY117" fmla="*/ 331694 h 5082988"/>
                <a:gd name="connsiteX118" fmla="*/ 853102 w 4573455"/>
                <a:gd name="connsiteY118" fmla="*/ 242047 h 5082988"/>
                <a:gd name="connsiteX119" fmla="*/ 745526 w 4573455"/>
                <a:gd name="connsiteY119" fmla="*/ 206188 h 5082988"/>
                <a:gd name="connsiteX120" fmla="*/ 754490 w 4573455"/>
                <a:gd name="connsiteY120" fmla="*/ 71717 h 5082988"/>
                <a:gd name="connsiteX121" fmla="*/ 835173 w 4573455"/>
                <a:gd name="connsiteY121" fmla="*/ 0 h 5082988"/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730773 w 4573455"/>
                <a:gd name="connsiteY30" fmla="*/ 3711388 h 5082988"/>
                <a:gd name="connsiteX31" fmla="*/ 3811455 w 4573455"/>
                <a:gd name="connsiteY31" fmla="*/ 3783106 h 5082988"/>
                <a:gd name="connsiteX32" fmla="*/ 3910067 w 4573455"/>
                <a:gd name="connsiteY32" fmla="*/ 3854823 h 5082988"/>
                <a:gd name="connsiteX33" fmla="*/ 3981784 w 4573455"/>
                <a:gd name="connsiteY33" fmla="*/ 4034117 h 5082988"/>
                <a:gd name="connsiteX34" fmla="*/ 3910067 w 4573455"/>
                <a:gd name="connsiteY34" fmla="*/ 4186517 h 5082988"/>
                <a:gd name="connsiteX35" fmla="*/ 3793526 w 4573455"/>
                <a:gd name="connsiteY35" fmla="*/ 4105835 h 5082988"/>
                <a:gd name="connsiteX36" fmla="*/ 3748702 w 4573455"/>
                <a:gd name="connsiteY36" fmla="*/ 4303059 h 5082988"/>
                <a:gd name="connsiteX37" fmla="*/ 3425973 w 4573455"/>
                <a:gd name="connsiteY37" fmla="*/ 4455459 h 5082988"/>
                <a:gd name="connsiteX38" fmla="*/ 3515620 w 4573455"/>
                <a:gd name="connsiteY38" fmla="*/ 4607859 h 5082988"/>
                <a:gd name="connsiteX39" fmla="*/ 3560443 w 4573455"/>
                <a:gd name="connsiteY39" fmla="*/ 4688541 h 5082988"/>
                <a:gd name="connsiteX40" fmla="*/ 3506655 w 4573455"/>
                <a:gd name="connsiteY40" fmla="*/ 4787153 h 5082988"/>
                <a:gd name="connsiteX41" fmla="*/ 3614231 w 4573455"/>
                <a:gd name="connsiteY41" fmla="*/ 4805082 h 5082988"/>
                <a:gd name="connsiteX42" fmla="*/ 3578373 w 4573455"/>
                <a:gd name="connsiteY42" fmla="*/ 4975412 h 5082988"/>
                <a:gd name="connsiteX43" fmla="*/ 3425973 w 4573455"/>
                <a:gd name="connsiteY43" fmla="*/ 4921623 h 5082988"/>
                <a:gd name="connsiteX44" fmla="*/ 3425973 w 4573455"/>
                <a:gd name="connsiteY44" fmla="*/ 4796117 h 5082988"/>
                <a:gd name="connsiteX45" fmla="*/ 3291502 w 4573455"/>
                <a:gd name="connsiteY45" fmla="*/ 4849906 h 5082988"/>
                <a:gd name="connsiteX46" fmla="*/ 3210820 w 4573455"/>
                <a:gd name="connsiteY46" fmla="*/ 4787153 h 5082988"/>
                <a:gd name="connsiteX47" fmla="*/ 3121173 w 4573455"/>
                <a:gd name="connsiteY47" fmla="*/ 4751294 h 5082988"/>
                <a:gd name="connsiteX48" fmla="*/ 3121173 w 4573455"/>
                <a:gd name="connsiteY48" fmla="*/ 4894729 h 5082988"/>
                <a:gd name="connsiteX49" fmla="*/ 2789478 w 4573455"/>
                <a:gd name="connsiteY49" fmla="*/ 4867835 h 5082988"/>
                <a:gd name="connsiteX50" fmla="*/ 2762584 w 4573455"/>
                <a:gd name="connsiteY50" fmla="*/ 4957482 h 5082988"/>
                <a:gd name="connsiteX51" fmla="*/ 2708796 w 4573455"/>
                <a:gd name="connsiteY51" fmla="*/ 4957482 h 5082988"/>
                <a:gd name="connsiteX52" fmla="*/ 2699831 w 4573455"/>
                <a:gd name="connsiteY52" fmla="*/ 5020235 h 5082988"/>
                <a:gd name="connsiteX53" fmla="*/ 2448820 w 4573455"/>
                <a:gd name="connsiteY53" fmla="*/ 5029200 h 5082988"/>
                <a:gd name="connsiteX54" fmla="*/ 2403996 w 4573455"/>
                <a:gd name="connsiteY54" fmla="*/ 4912659 h 5082988"/>
                <a:gd name="connsiteX55" fmla="*/ 2296420 w 4573455"/>
                <a:gd name="connsiteY55" fmla="*/ 4921623 h 5082988"/>
                <a:gd name="connsiteX56" fmla="*/ 2179878 w 4573455"/>
                <a:gd name="connsiteY56" fmla="*/ 4849906 h 5082988"/>
                <a:gd name="connsiteX57" fmla="*/ 2179878 w 4573455"/>
                <a:gd name="connsiteY57" fmla="*/ 5029200 h 5082988"/>
                <a:gd name="connsiteX58" fmla="*/ 2072302 w 4573455"/>
                <a:gd name="connsiteY58" fmla="*/ 5082988 h 5082988"/>
                <a:gd name="connsiteX59" fmla="*/ 2036443 w 4573455"/>
                <a:gd name="connsiteY59" fmla="*/ 5029200 h 5082988"/>
                <a:gd name="connsiteX60" fmla="*/ 1991620 w 4573455"/>
                <a:gd name="connsiteY60" fmla="*/ 5020235 h 5082988"/>
                <a:gd name="connsiteX61" fmla="*/ 1982655 w 4573455"/>
                <a:gd name="connsiteY61" fmla="*/ 4912659 h 5082988"/>
                <a:gd name="connsiteX62" fmla="*/ 1910937 w 4573455"/>
                <a:gd name="connsiteY62" fmla="*/ 4930588 h 5082988"/>
                <a:gd name="connsiteX63" fmla="*/ 1866114 w 4573455"/>
                <a:gd name="connsiteY63" fmla="*/ 4885765 h 5082988"/>
                <a:gd name="connsiteX64" fmla="*/ 1794396 w 4573455"/>
                <a:gd name="connsiteY64" fmla="*/ 4903694 h 5082988"/>
                <a:gd name="connsiteX65" fmla="*/ 1390984 w 4573455"/>
                <a:gd name="connsiteY65" fmla="*/ 4778188 h 5082988"/>
                <a:gd name="connsiteX66" fmla="*/ 1265478 w 4573455"/>
                <a:gd name="connsiteY66" fmla="*/ 4751294 h 5082988"/>
                <a:gd name="connsiteX67" fmla="*/ 1265478 w 4573455"/>
                <a:gd name="connsiteY67" fmla="*/ 4652682 h 5082988"/>
                <a:gd name="connsiteX68" fmla="*/ 1113078 w 4573455"/>
                <a:gd name="connsiteY68" fmla="*/ 4670612 h 5082988"/>
                <a:gd name="connsiteX69" fmla="*/ 1139973 w 4573455"/>
                <a:gd name="connsiteY69" fmla="*/ 4760259 h 5082988"/>
                <a:gd name="connsiteX70" fmla="*/ 1157902 w 4573455"/>
                <a:gd name="connsiteY70" fmla="*/ 4760259 h 5082988"/>
                <a:gd name="connsiteX71" fmla="*/ 1157902 w 4573455"/>
                <a:gd name="connsiteY71" fmla="*/ 4831976 h 5082988"/>
                <a:gd name="connsiteX72" fmla="*/ 1041361 w 4573455"/>
                <a:gd name="connsiteY72" fmla="*/ 4805082 h 5082988"/>
                <a:gd name="connsiteX73" fmla="*/ 888961 w 4573455"/>
                <a:gd name="connsiteY73" fmla="*/ 4840941 h 5082988"/>
                <a:gd name="connsiteX74" fmla="*/ 790349 w 4573455"/>
                <a:gd name="connsiteY74" fmla="*/ 4796117 h 5082988"/>
                <a:gd name="connsiteX75" fmla="*/ 709667 w 4573455"/>
                <a:gd name="connsiteY75" fmla="*/ 4823012 h 5082988"/>
                <a:gd name="connsiteX76" fmla="*/ 646914 w 4573455"/>
                <a:gd name="connsiteY76" fmla="*/ 4733365 h 5082988"/>
                <a:gd name="connsiteX77" fmla="*/ 700702 w 4573455"/>
                <a:gd name="connsiteY77" fmla="*/ 4491317 h 5082988"/>
                <a:gd name="connsiteX78" fmla="*/ 808278 w 4573455"/>
                <a:gd name="connsiteY78" fmla="*/ 4087906 h 5082988"/>
                <a:gd name="connsiteX79" fmla="*/ 1104114 w 4573455"/>
                <a:gd name="connsiteY79" fmla="*/ 3738282 h 5082988"/>
                <a:gd name="connsiteX80" fmla="*/ 727596 w 4573455"/>
                <a:gd name="connsiteY80" fmla="*/ 3612776 h 5082988"/>
                <a:gd name="connsiteX81" fmla="*/ 673808 w 4573455"/>
                <a:gd name="connsiteY81" fmla="*/ 3523129 h 5082988"/>
                <a:gd name="connsiteX82" fmla="*/ 602090 w 4573455"/>
                <a:gd name="connsiteY82" fmla="*/ 3594847 h 5082988"/>
                <a:gd name="connsiteX83" fmla="*/ 449690 w 4573455"/>
                <a:gd name="connsiteY83" fmla="*/ 3523129 h 5082988"/>
                <a:gd name="connsiteX84" fmla="*/ 404867 w 4573455"/>
                <a:gd name="connsiteY84" fmla="*/ 3496235 h 5082988"/>
                <a:gd name="connsiteX85" fmla="*/ 369008 w 4573455"/>
                <a:gd name="connsiteY85" fmla="*/ 3541059 h 5082988"/>
                <a:gd name="connsiteX86" fmla="*/ 144890 w 4573455"/>
                <a:gd name="connsiteY86" fmla="*/ 3209365 h 5082988"/>
                <a:gd name="connsiteX87" fmla="*/ 234537 w 4573455"/>
                <a:gd name="connsiteY87" fmla="*/ 3021106 h 5082988"/>
                <a:gd name="connsiteX88" fmla="*/ 73173 w 4573455"/>
                <a:gd name="connsiteY88" fmla="*/ 2904565 h 5082988"/>
                <a:gd name="connsiteX89" fmla="*/ 171784 w 4573455"/>
                <a:gd name="connsiteY89" fmla="*/ 2590800 h 5082988"/>
                <a:gd name="connsiteX90" fmla="*/ 270396 w 4573455"/>
                <a:gd name="connsiteY90" fmla="*/ 2528047 h 5082988"/>
                <a:gd name="connsiteX91" fmla="*/ 216608 w 4573455"/>
                <a:gd name="connsiteY91" fmla="*/ 2402541 h 5082988"/>
                <a:gd name="connsiteX92" fmla="*/ 126961 w 4573455"/>
                <a:gd name="connsiteY92" fmla="*/ 2402541 h 5082988"/>
                <a:gd name="connsiteX93" fmla="*/ 198678 w 4573455"/>
                <a:gd name="connsiteY93" fmla="*/ 2303929 h 5082988"/>
                <a:gd name="connsiteX94" fmla="*/ 100067 w 4573455"/>
                <a:gd name="connsiteY94" fmla="*/ 2277035 h 5082988"/>
                <a:gd name="connsiteX95" fmla="*/ 73173 w 4573455"/>
                <a:gd name="connsiteY95" fmla="*/ 2151529 h 5082988"/>
                <a:gd name="connsiteX96" fmla="*/ 109031 w 4573455"/>
                <a:gd name="connsiteY96" fmla="*/ 2106706 h 5082988"/>
                <a:gd name="connsiteX97" fmla="*/ 109031 w 4573455"/>
                <a:gd name="connsiteY97" fmla="*/ 2026023 h 5082988"/>
                <a:gd name="connsiteX98" fmla="*/ 1455 w 4573455"/>
                <a:gd name="connsiteY98" fmla="*/ 1954306 h 5082988"/>
                <a:gd name="connsiteX99" fmla="*/ 198678 w 4573455"/>
                <a:gd name="connsiteY99" fmla="*/ 1891553 h 5082988"/>
                <a:gd name="connsiteX100" fmla="*/ 144890 w 4573455"/>
                <a:gd name="connsiteY100" fmla="*/ 1855694 h 5082988"/>
                <a:gd name="connsiteX101" fmla="*/ 216608 w 4573455"/>
                <a:gd name="connsiteY101" fmla="*/ 1685365 h 5082988"/>
                <a:gd name="connsiteX102" fmla="*/ 117996 w 4573455"/>
                <a:gd name="connsiteY102" fmla="*/ 1362635 h 5082988"/>
                <a:gd name="connsiteX103" fmla="*/ 207643 w 4573455"/>
                <a:gd name="connsiteY103" fmla="*/ 1299882 h 5082988"/>
                <a:gd name="connsiteX104" fmla="*/ 315220 w 4573455"/>
                <a:gd name="connsiteY104" fmla="*/ 1389529 h 5082988"/>
                <a:gd name="connsiteX105" fmla="*/ 467620 w 4573455"/>
                <a:gd name="connsiteY105" fmla="*/ 1326776 h 5082988"/>
                <a:gd name="connsiteX106" fmla="*/ 548302 w 4573455"/>
                <a:gd name="connsiteY106" fmla="*/ 1362635 h 5082988"/>
                <a:gd name="connsiteX107" fmla="*/ 566231 w 4573455"/>
                <a:gd name="connsiteY107" fmla="*/ 1281953 h 5082988"/>
                <a:gd name="connsiteX108" fmla="*/ 485549 w 4573455"/>
                <a:gd name="connsiteY108" fmla="*/ 1237129 h 5082988"/>
                <a:gd name="connsiteX109" fmla="*/ 620020 w 4573455"/>
                <a:gd name="connsiteY109" fmla="*/ 1102659 h 5082988"/>
                <a:gd name="connsiteX110" fmla="*/ 691737 w 4573455"/>
                <a:gd name="connsiteY110" fmla="*/ 905435 h 5082988"/>
                <a:gd name="connsiteX111" fmla="*/ 557267 w 4573455"/>
                <a:gd name="connsiteY111" fmla="*/ 887506 h 5082988"/>
                <a:gd name="connsiteX112" fmla="*/ 530373 w 4573455"/>
                <a:gd name="connsiteY112" fmla="*/ 744070 h 5082988"/>
                <a:gd name="connsiteX113" fmla="*/ 727596 w 4573455"/>
                <a:gd name="connsiteY113" fmla="*/ 744070 h 5082988"/>
                <a:gd name="connsiteX114" fmla="*/ 700702 w 4573455"/>
                <a:gd name="connsiteY114" fmla="*/ 618565 h 5082988"/>
                <a:gd name="connsiteX115" fmla="*/ 799314 w 4573455"/>
                <a:gd name="connsiteY115" fmla="*/ 546847 h 5082988"/>
                <a:gd name="connsiteX116" fmla="*/ 799314 w 4573455"/>
                <a:gd name="connsiteY116" fmla="*/ 331694 h 5082988"/>
                <a:gd name="connsiteX117" fmla="*/ 853102 w 4573455"/>
                <a:gd name="connsiteY117" fmla="*/ 242047 h 5082988"/>
                <a:gd name="connsiteX118" fmla="*/ 745526 w 4573455"/>
                <a:gd name="connsiteY118" fmla="*/ 206188 h 5082988"/>
                <a:gd name="connsiteX119" fmla="*/ 754490 w 4573455"/>
                <a:gd name="connsiteY119" fmla="*/ 71717 h 5082988"/>
                <a:gd name="connsiteX120" fmla="*/ 835173 w 4573455"/>
                <a:gd name="connsiteY120" fmla="*/ 0 h 5082988"/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730773 w 4573455"/>
                <a:gd name="connsiteY30" fmla="*/ 3711388 h 5082988"/>
                <a:gd name="connsiteX31" fmla="*/ 3811455 w 4573455"/>
                <a:gd name="connsiteY31" fmla="*/ 3783106 h 5082988"/>
                <a:gd name="connsiteX32" fmla="*/ 3910067 w 4573455"/>
                <a:gd name="connsiteY32" fmla="*/ 3854823 h 5082988"/>
                <a:gd name="connsiteX33" fmla="*/ 3910067 w 4573455"/>
                <a:gd name="connsiteY33" fmla="*/ 4186517 h 5082988"/>
                <a:gd name="connsiteX34" fmla="*/ 3793526 w 4573455"/>
                <a:gd name="connsiteY34" fmla="*/ 4105835 h 5082988"/>
                <a:gd name="connsiteX35" fmla="*/ 3748702 w 4573455"/>
                <a:gd name="connsiteY35" fmla="*/ 4303059 h 5082988"/>
                <a:gd name="connsiteX36" fmla="*/ 3425973 w 4573455"/>
                <a:gd name="connsiteY36" fmla="*/ 4455459 h 5082988"/>
                <a:gd name="connsiteX37" fmla="*/ 3515620 w 4573455"/>
                <a:gd name="connsiteY37" fmla="*/ 4607859 h 5082988"/>
                <a:gd name="connsiteX38" fmla="*/ 3560443 w 4573455"/>
                <a:gd name="connsiteY38" fmla="*/ 4688541 h 5082988"/>
                <a:gd name="connsiteX39" fmla="*/ 3506655 w 4573455"/>
                <a:gd name="connsiteY39" fmla="*/ 4787153 h 5082988"/>
                <a:gd name="connsiteX40" fmla="*/ 3614231 w 4573455"/>
                <a:gd name="connsiteY40" fmla="*/ 4805082 h 5082988"/>
                <a:gd name="connsiteX41" fmla="*/ 3578373 w 4573455"/>
                <a:gd name="connsiteY41" fmla="*/ 4975412 h 5082988"/>
                <a:gd name="connsiteX42" fmla="*/ 3425973 w 4573455"/>
                <a:gd name="connsiteY42" fmla="*/ 4921623 h 5082988"/>
                <a:gd name="connsiteX43" fmla="*/ 3425973 w 4573455"/>
                <a:gd name="connsiteY43" fmla="*/ 4796117 h 5082988"/>
                <a:gd name="connsiteX44" fmla="*/ 3291502 w 4573455"/>
                <a:gd name="connsiteY44" fmla="*/ 4849906 h 5082988"/>
                <a:gd name="connsiteX45" fmla="*/ 3210820 w 4573455"/>
                <a:gd name="connsiteY45" fmla="*/ 4787153 h 5082988"/>
                <a:gd name="connsiteX46" fmla="*/ 3121173 w 4573455"/>
                <a:gd name="connsiteY46" fmla="*/ 4751294 h 5082988"/>
                <a:gd name="connsiteX47" fmla="*/ 3121173 w 4573455"/>
                <a:gd name="connsiteY47" fmla="*/ 4894729 h 5082988"/>
                <a:gd name="connsiteX48" fmla="*/ 2789478 w 4573455"/>
                <a:gd name="connsiteY48" fmla="*/ 4867835 h 5082988"/>
                <a:gd name="connsiteX49" fmla="*/ 2762584 w 4573455"/>
                <a:gd name="connsiteY49" fmla="*/ 4957482 h 5082988"/>
                <a:gd name="connsiteX50" fmla="*/ 2708796 w 4573455"/>
                <a:gd name="connsiteY50" fmla="*/ 4957482 h 5082988"/>
                <a:gd name="connsiteX51" fmla="*/ 2699831 w 4573455"/>
                <a:gd name="connsiteY51" fmla="*/ 5020235 h 5082988"/>
                <a:gd name="connsiteX52" fmla="*/ 2448820 w 4573455"/>
                <a:gd name="connsiteY52" fmla="*/ 5029200 h 5082988"/>
                <a:gd name="connsiteX53" fmla="*/ 2403996 w 4573455"/>
                <a:gd name="connsiteY53" fmla="*/ 4912659 h 5082988"/>
                <a:gd name="connsiteX54" fmla="*/ 2296420 w 4573455"/>
                <a:gd name="connsiteY54" fmla="*/ 4921623 h 5082988"/>
                <a:gd name="connsiteX55" fmla="*/ 2179878 w 4573455"/>
                <a:gd name="connsiteY55" fmla="*/ 4849906 h 5082988"/>
                <a:gd name="connsiteX56" fmla="*/ 2179878 w 4573455"/>
                <a:gd name="connsiteY56" fmla="*/ 5029200 h 5082988"/>
                <a:gd name="connsiteX57" fmla="*/ 2072302 w 4573455"/>
                <a:gd name="connsiteY57" fmla="*/ 5082988 h 5082988"/>
                <a:gd name="connsiteX58" fmla="*/ 2036443 w 4573455"/>
                <a:gd name="connsiteY58" fmla="*/ 5029200 h 5082988"/>
                <a:gd name="connsiteX59" fmla="*/ 1991620 w 4573455"/>
                <a:gd name="connsiteY59" fmla="*/ 5020235 h 5082988"/>
                <a:gd name="connsiteX60" fmla="*/ 1982655 w 4573455"/>
                <a:gd name="connsiteY60" fmla="*/ 4912659 h 5082988"/>
                <a:gd name="connsiteX61" fmla="*/ 1910937 w 4573455"/>
                <a:gd name="connsiteY61" fmla="*/ 4930588 h 5082988"/>
                <a:gd name="connsiteX62" fmla="*/ 1866114 w 4573455"/>
                <a:gd name="connsiteY62" fmla="*/ 4885765 h 5082988"/>
                <a:gd name="connsiteX63" fmla="*/ 1794396 w 4573455"/>
                <a:gd name="connsiteY63" fmla="*/ 4903694 h 5082988"/>
                <a:gd name="connsiteX64" fmla="*/ 1390984 w 4573455"/>
                <a:gd name="connsiteY64" fmla="*/ 4778188 h 5082988"/>
                <a:gd name="connsiteX65" fmla="*/ 1265478 w 4573455"/>
                <a:gd name="connsiteY65" fmla="*/ 4751294 h 5082988"/>
                <a:gd name="connsiteX66" fmla="*/ 1265478 w 4573455"/>
                <a:gd name="connsiteY66" fmla="*/ 4652682 h 5082988"/>
                <a:gd name="connsiteX67" fmla="*/ 1113078 w 4573455"/>
                <a:gd name="connsiteY67" fmla="*/ 4670612 h 5082988"/>
                <a:gd name="connsiteX68" fmla="*/ 1139973 w 4573455"/>
                <a:gd name="connsiteY68" fmla="*/ 4760259 h 5082988"/>
                <a:gd name="connsiteX69" fmla="*/ 1157902 w 4573455"/>
                <a:gd name="connsiteY69" fmla="*/ 4760259 h 5082988"/>
                <a:gd name="connsiteX70" fmla="*/ 1157902 w 4573455"/>
                <a:gd name="connsiteY70" fmla="*/ 4831976 h 5082988"/>
                <a:gd name="connsiteX71" fmla="*/ 1041361 w 4573455"/>
                <a:gd name="connsiteY71" fmla="*/ 4805082 h 5082988"/>
                <a:gd name="connsiteX72" fmla="*/ 888961 w 4573455"/>
                <a:gd name="connsiteY72" fmla="*/ 4840941 h 5082988"/>
                <a:gd name="connsiteX73" fmla="*/ 790349 w 4573455"/>
                <a:gd name="connsiteY73" fmla="*/ 4796117 h 5082988"/>
                <a:gd name="connsiteX74" fmla="*/ 709667 w 4573455"/>
                <a:gd name="connsiteY74" fmla="*/ 4823012 h 5082988"/>
                <a:gd name="connsiteX75" fmla="*/ 646914 w 4573455"/>
                <a:gd name="connsiteY75" fmla="*/ 4733365 h 5082988"/>
                <a:gd name="connsiteX76" fmla="*/ 700702 w 4573455"/>
                <a:gd name="connsiteY76" fmla="*/ 4491317 h 5082988"/>
                <a:gd name="connsiteX77" fmla="*/ 808278 w 4573455"/>
                <a:gd name="connsiteY77" fmla="*/ 4087906 h 5082988"/>
                <a:gd name="connsiteX78" fmla="*/ 1104114 w 4573455"/>
                <a:gd name="connsiteY78" fmla="*/ 3738282 h 5082988"/>
                <a:gd name="connsiteX79" fmla="*/ 727596 w 4573455"/>
                <a:gd name="connsiteY79" fmla="*/ 3612776 h 5082988"/>
                <a:gd name="connsiteX80" fmla="*/ 673808 w 4573455"/>
                <a:gd name="connsiteY80" fmla="*/ 3523129 h 5082988"/>
                <a:gd name="connsiteX81" fmla="*/ 602090 w 4573455"/>
                <a:gd name="connsiteY81" fmla="*/ 3594847 h 5082988"/>
                <a:gd name="connsiteX82" fmla="*/ 449690 w 4573455"/>
                <a:gd name="connsiteY82" fmla="*/ 3523129 h 5082988"/>
                <a:gd name="connsiteX83" fmla="*/ 404867 w 4573455"/>
                <a:gd name="connsiteY83" fmla="*/ 3496235 h 5082988"/>
                <a:gd name="connsiteX84" fmla="*/ 369008 w 4573455"/>
                <a:gd name="connsiteY84" fmla="*/ 3541059 h 5082988"/>
                <a:gd name="connsiteX85" fmla="*/ 144890 w 4573455"/>
                <a:gd name="connsiteY85" fmla="*/ 3209365 h 5082988"/>
                <a:gd name="connsiteX86" fmla="*/ 234537 w 4573455"/>
                <a:gd name="connsiteY86" fmla="*/ 3021106 h 5082988"/>
                <a:gd name="connsiteX87" fmla="*/ 73173 w 4573455"/>
                <a:gd name="connsiteY87" fmla="*/ 2904565 h 5082988"/>
                <a:gd name="connsiteX88" fmla="*/ 171784 w 4573455"/>
                <a:gd name="connsiteY88" fmla="*/ 2590800 h 5082988"/>
                <a:gd name="connsiteX89" fmla="*/ 270396 w 4573455"/>
                <a:gd name="connsiteY89" fmla="*/ 2528047 h 5082988"/>
                <a:gd name="connsiteX90" fmla="*/ 216608 w 4573455"/>
                <a:gd name="connsiteY90" fmla="*/ 2402541 h 5082988"/>
                <a:gd name="connsiteX91" fmla="*/ 126961 w 4573455"/>
                <a:gd name="connsiteY91" fmla="*/ 2402541 h 5082988"/>
                <a:gd name="connsiteX92" fmla="*/ 198678 w 4573455"/>
                <a:gd name="connsiteY92" fmla="*/ 2303929 h 5082988"/>
                <a:gd name="connsiteX93" fmla="*/ 100067 w 4573455"/>
                <a:gd name="connsiteY93" fmla="*/ 2277035 h 5082988"/>
                <a:gd name="connsiteX94" fmla="*/ 73173 w 4573455"/>
                <a:gd name="connsiteY94" fmla="*/ 2151529 h 5082988"/>
                <a:gd name="connsiteX95" fmla="*/ 109031 w 4573455"/>
                <a:gd name="connsiteY95" fmla="*/ 2106706 h 5082988"/>
                <a:gd name="connsiteX96" fmla="*/ 109031 w 4573455"/>
                <a:gd name="connsiteY96" fmla="*/ 2026023 h 5082988"/>
                <a:gd name="connsiteX97" fmla="*/ 1455 w 4573455"/>
                <a:gd name="connsiteY97" fmla="*/ 1954306 h 5082988"/>
                <a:gd name="connsiteX98" fmla="*/ 198678 w 4573455"/>
                <a:gd name="connsiteY98" fmla="*/ 1891553 h 5082988"/>
                <a:gd name="connsiteX99" fmla="*/ 144890 w 4573455"/>
                <a:gd name="connsiteY99" fmla="*/ 1855694 h 5082988"/>
                <a:gd name="connsiteX100" fmla="*/ 216608 w 4573455"/>
                <a:gd name="connsiteY100" fmla="*/ 1685365 h 5082988"/>
                <a:gd name="connsiteX101" fmla="*/ 117996 w 4573455"/>
                <a:gd name="connsiteY101" fmla="*/ 1362635 h 5082988"/>
                <a:gd name="connsiteX102" fmla="*/ 207643 w 4573455"/>
                <a:gd name="connsiteY102" fmla="*/ 1299882 h 5082988"/>
                <a:gd name="connsiteX103" fmla="*/ 315220 w 4573455"/>
                <a:gd name="connsiteY103" fmla="*/ 1389529 h 5082988"/>
                <a:gd name="connsiteX104" fmla="*/ 467620 w 4573455"/>
                <a:gd name="connsiteY104" fmla="*/ 1326776 h 5082988"/>
                <a:gd name="connsiteX105" fmla="*/ 548302 w 4573455"/>
                <a:gd name="connsiteY105" fmla="*/ 1362635 h 5082988"/>
                <a:gd name="connsiteX106" fmla="*/ 566231 w 4573455"/>
                <a:gd name="connsiteY106" fmla="*/ 1281953 h 5082988"/>
                <a:gd name="connsiteX107" fmla="*/ 485549 w 4573455"/>
                <a:gd name="connsiteY107" fmla="*/ 1237129 h 5082988"/>
                <a:gd name="connsiteX108" fmla="*/ 620020 w 4573455"/>
                <a:gd name="connsiteY108" fmla="*/ 1102659 h 5082988"/>
                <a:gd name="connsiteX109" fmla="*/ 691737 w 4573455"/>
                <a:gd name="connsiteY109" fmla="*/ 905435 h 5082988"/>
                <a:gd name="connsiteX110" fmla="*/ 557267 w 4573455"/>
                <a:gd name="connsiteY110" fmla="*/ 887506 h 5082988"/>
                <a:gd name="connsiteX111" fmla="*/ 530373 w 4573455"/>
                <a:gd name="connsiteY111" fmla="*/ 744070 h 5082988"/>
                <a:gd name="connsiteX112" fmla="*/ 727596 w 4573455"/>
                <a:gd name="connsiteY112" fmla="*/ 744070 h 5082988"/>
                <a:gd name="connsiteX113" fmla="*/ 700702 w 4573455"/>
                <a:gd name="connsiteY113" fmla="*/ 618565 h 5082988"/>
                <a:gd name="connsiteX114" fmla="*/ 799314 w 4573455"/>
                <a:gd name="connsiteY114" fmla="*/ 546847 h 5082988"/>
                <a:gd name="connsiteX115" fmla="*/ 799314 w 4573455"/>
                <a:gd name="connsiteY115" fmla="*/ 331694 h 5082988"/>
                <a:gd name="connsiteX116" fmla="*/ 853102 w 4573455"/>
                <a:gd name="connsiteY116" fmla="*/ 242047 h 5082988"/>
                <a:gd name="connsiteX117" fmla="*/ 745526 w 4573455"/>
                <a:gd name="connsiteY117" fmla="*/ 206188 h 5082988"/>
                <a:gd name="connsiteX118" fmla="*/ 754490 w 4573455"/>
                <a:gd name="connsiteY118" fmla="*/ 71717 h 5082988"/>
                <a:gd name="connsiteX119" fmla="*/ 835173 w 4573455"/>
                <a:gd name="connsiteY119" fmla="*/ 0 h 5082988"/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730773 w 4573455"/>
                <a:gd name="connsiteY30" fmla="*/ 3711388 h 5082988"/>
                <a:gd name="connsiteX31" fmla="*/ 3811455 w 4573455"/>
                <a:gd name="connsiteY31" fmla="*/ 3783106 h 5082988"/>
                <a:gd name="connsiteX32" fmla="*/ 3910067 w 4573455"/>
                <a:gd name="connsiteY32" fmla="*/ 4186517 h 5082988"/>
                <a:gd name="connsiteX33" fmla="*/ 3793526 w 4573455"/>
                <a:gd name="connsiteY33" fmla="*/ 4105835 h 5082988"/>
                <a:gd name="connsiteX34" fmla="*/ 3748702 w 4573455"/>
                <a:gd name="connsiteY34" fmla="*/ 4303059 h 5082988"/>
                <a:gd name="connsiteX35" fmla="*/ 3425973 w 4573455"/>
                <a:gd name="connsiteY35" fmla="*/ 4455459 h 5082988"/>
                <a:gd name="connsiteX36" fmla="*/ 3515620 w 4573455"/>
                <a:gd name="connsiteY36" fmla="*/ 4607859 h 5082988"/>
                <a:gd name="connsiteX37" fmla="*/ 3560443 w 4573455"/>
                <a:gd name="connsiteY37" fmla="*/ 4688541 h 5082988"/>
                <a:gd name="connsiteX38" fmla="*/ 3506655 w 4573455"/>
                <a:gd name="connsiteY38" fmla="*/ 4787153 h 5082988"/>
                <a:gd name="connsiteX39" fmla="*/ 3614231 w 4573455"/>
                <a:gd name="connsiteY39" fmla="*/ 4805082 h 5082988"/>
                <a:gd name="connsiteX40" fmla="*/ 3578373 w 4573455"/>
                <a:gd name="connsiteY40" fmla="*/ 4975412 h 5082988"/>
                <a:gd name="connsiteX41" fmla="*/ 3425973 w 4573455"/>
                <a:gd name="connsiteY41" fmla="*/ 4921623 h 5082988"/>
                <a:gd name="connsiteX42" fmla="*/ 3425973 w 4573455"/>
                <a:gd name="connsiteY42" fmla="*/ 4796117 h 5082988"/>
                <a:gd name="connsiteX43" fmla="*/ 3291502 w 4573455"/>
                <a:gd name="connsiteY43" fmla="*/ 4849906 h 5082988"/>
                <a:gd name="connsiteX44" fmla="*/ 3210820 w 4573455"/>
                <a:gd name="connsiteY44" fmla="*/ 4787153 h 5082988"/>
                <a:gd name="connsiteX45" fmla="*/ 3121173 w 4573455"/>
                <a:gd name="connsiteY45" fmla="*/ 4751294 h 5082988"/>
                <a:gd name="connsiteX46" fmla="*/ 3121173 w 4573455"/>
                <a:gd name="connsiteY46" fmla="*/ 4894729 h 5082988"/>
                <a:gd name="connsiteX47" fmla="*/ 2789478 w 4573455"/>
                <a:gd name="connsiteY47" fmla="*/ 4867835 h 5082988"/>
                <a:gd name="connsiteX48" fmla="*/ 2762584 w 4573455"/>
                <a:gd name="connsiteY48" fmla="*/ 4957482 h 5082988"/>
                <a:gd name="connsiteX49" fmla="*/ 2708796 w 4573455"/>
                <a:gd name="connsiteY49" fmla="*/ 4957482 h 5082988"/>
                <a:gd name="connsiteX50" fmla="*/ 2699831 w 4573455"/>
                <a:gd name="connsiteY50" fmla="*/ 5020235 h 5082988"/>
                <a:gd name="connsiteX51" fmla="*/ 2448820 w 4573455"/>
                <a:gd name="connsiteY51" fmla="*/ 5029200 h 5082988"/>
                <a:gd name="connsiteX52" fmla="*/ 2403996 w 4573455"/>
                <a:gd name="connsiteY52" fmla="*/ 4912659 h 5082988"/>
                <a:gd name="connsiteX53" fmla="*/ 2296420 w 4573455"/>
                <a:gd name="connsiteY53" fmla="*/ 4921623 h 5082988"/>
                <a:gd name="connsiteX54" fmla="*/ 2179878 w 4573455"/>
                <a:gd name="connsiteY54" fmla="*/ 4849906 h 5082988"/>
                <a:gd name="connsiteX55" fmla="*/ 2179878 w 4573455"/>
                <a:gd name="connsiteY55" fmla="*/ 5029200 h 5082988"/>
                <a:gd name="connsiteX56" fmla="*/ 2072302 w 4573455"/>
                <a:gd name="connsiteY56" fmla="*/ 5082988 h 5082988"/>
                <a:gd name="connsiteX57" fmla="*/ 2036443 w 4573455"/>
                <a:gd name="connsiteY57" fmla="*/ 5029200 h 5082988"/>
                <a:gd name="connsiteX58" fmla="*/ 1991620 w 4573455"/>
                <a:gd name="connsiteY58" fmla="*/ 5020235 h 5082988"/>
                <a:gd name="connsiteX59" fmla="*/ 1982655 w 4573455"/>
                <a:gd name="connsiteY59" fmla="*/ 4912659 h 5082988"/>
                <a:gd name="connsiteX60" fmla="*/ 1910937 w 4573455"/>
                <a:gd name="connsiteY60" fmla="*/ 4930588 h 5082988"/>
                <a:gd name="connsiteX61" fmla="*/ 1866114 w 4573455"/>
                <a:gd name="connsiteY61" fmla="*/ 4885765 h 5082988"/>
                <a:gd name="connsiteX62" fmla="*/ 1794396 w 4573455"/>
                <a:gd name="connsiteY62" fmla="*/ 4903694 h 5082988"/>
                <a:gd name="connsiteX63" fmla="*/ 1390984 w 4573455"/>
                <a:gd name="connsiteY63" fmla="*/ 4778188 h 5082988"/>
                <a:gd name="connsiteX64" fmla="*/ 1265478 w 4573455"/>
                <a:gd name="connsiteY64" fmla="*/ 4751294 h 5082988"/>
                <a:gd name="connsiteX65" fmla="*/ 1265478 w 4573455"/>
                <a:gd name="connsiteY65" fmla="*/ 4652682 h 5082988"/>
                <a:gd name="connsiteX66" fmla="*/ 1113078 w 4573455"/>
                <a:gd name="connsiteY66" fmla="*/ 4670612 h 5082988"/>
                <a:gd name="connsiteX67" fmla="*/ 1139973 w 4573455"/>
                <a:gd name="connsiteY67" fmla="*/ 4760259 h 5082988"/>
                <a:gd name="connsiteX68" fmla="*/ 1157902 w 4573455"/>
                <a:gd name="connsiteY68" fmla="*/ 4760259 h 5082988"/>
                <a:gd name="connsiteX69" fmla="*/ 1157902 w 4573455"/>
                <a:gd name="connsiteY69" fmla="*/ 4831976 h 5082988"/>
                <a:gd name="connsiteX70" fmla="*/ 1041361 w 4573455"/>
                <a:gd name="connsiteY70" fmla="*/ 4805082 h 5082988"/>
                <a:gd name="connsiteX71" fmla="*/ 888961 w 4573455"/>
                <a:gd name="connsiteY71" fmla="*/ 4840941 h 5082988"/>
                <a:gd name="connsiteX72" fmla="*/ 790349 w 4573455"/>
                <a:gd name="connsiteY72" fmla="*/ 4796117 h 5082988"/>
                <a:gd name="connsiteX73" fmla="*/ 709667 w 4573455"/>
                <a:gd name="connsiteY73" fmla="*/ 4823012 h 5082988"/>
                <a:gd name="connsiteX74" fmla="*/ 646914 w 4573455"/>
                <a:gd name="connsiteY74" fmla="*/ 4733365 h 5082988"/>
                <a:gd name="connsiteX75" fmla="*/ 700702 w 4573455"/>
                <a:gd name="connsiteY75" fmla="*/ 4491317 h 5082988"/>
                <a:gd name="connsiteX76" fmla="*/ 808278 w 4573455"/>
                <a:gd name="connsiteY76" fmla="*/ 4087906 h 5082988"/>
                <a:gd name="connsiteX77" fmla="*/ 1104114 w 4573455"/>
                <a:gd name="connsiteY77" fmla="*/ 3738282 h 5082988"/>
                <a:gd name="connsiteX78" fmla="*/ 727596 w 4573455"/>
                <a:gd name="connsiteY78" fmla="*/ 3612776 h 5082988"/>
                <a:gd name="connsiteX79" fmla="*/ 673808 w 4573455"/>
                <a:gd name="connsiteY79" fmla="*/ 3523129 h 5082988"/>
                <a:gd name="connsiteX80" fmla="*/ 602090 w 4573455"/>
                <a:gd name="connsiteY80" fmla="*/ 3594847 h 5082988"/>
                <a:gd name="connsiteX81" fmla="*/ 449690 w 4573455"/>
                <a:gd name="connsiteY81" fmla="*/ 3523129 h 5082988"/>
                <a:gd name="connsiteX82" fmla="*/ 404867 w 4573455"/>
                <a:gd name="connsiteY82" fmla="*/ 3496235 h 5082988"/>
                <a:gd name="connsiteX83" fmla="*/ 369008 w 4573455"/>
                <a:gd name="connsiteY83" fmla="*/ 3541059 h 5082988"/>
                <a:gd name="connsiteX84" fmla="*/ 144890 w 4573455"/>
                <a:gd name="connsiteY84" fmla="*/ 3209365 h 5082988"/>
                <a:gd name="connsiteX85" fmla="*/ 234537 w 4573455"/>
                <a:gd name="connsiteY85" fmla="*/ 3021106 h 5082988"/>
                <a:gd name="connsiteX86" fmla="*/ 73173 w 4573455"/>
                <a:gd name="connsiteY86" fmla="*/ 2904565 h 5082988"/>
                <a:gd name="connsiteX87" fmla="*/ 171784 w 4573455"/>
                <a:gd name="connsiteY87" fmla="*/ 2590800 h 5082988"/>
                <a:gd name="connsiteX88" fmla="*/ 270396 w 4573455"/>
                <a:gd name="connsiteY88" fmla="*/ 2528047 h 5082988"/>
                <a:gd name="connsiteX89" fmla="*/ 216608 w 4573455"/>
                <a:gd name="connsiteY89" fmla="*/ 2402541 h 5082988"/>
                <a:gd name="connsiteX90" fmla="*/ 126961 w 4573455"/>
                <a:gd name="connsiteY90" fmla="*/ 2402541 h 5082988"/>
                <a:gd name="connsiteX91" fmla="*/ 198678 w 4573455"/>
                <a:gd name="connsiteY91" fmla="*/ 2303929 h 5082988"/>
                <a:gd name="connsiteX92" fmla="*/ 100067 w 4573455"/>
                <a:gd name="connsiteY92" fmla="*/ 2277035 h 5082988"/>
                <a:gd name="connsiteX93" fmla="*/ 73173 w 4573455"/>
                <a:gd name="connsiteY93" fmla="*/ 2151529 h 5082988"/>
                <a:gd name="connsiteX94" fmla="*/ 109031 w 4573455"/>
                <a:gd name="connsiteY94" fmla="*/ 2106706 h 5082988"/>
                <a:gd name="connsiteX95" fmla="*/ 109031 w 4573455"/>
                <a:gd name="connsiteY95" fmla="*/ 2026023 h 5082988"/>
                <a:gd name="connsiteX96" fmla="*/ 1455 w 4573455"/>
                <a:gd name="connsiteY96" fmla="*/ 1954306 h 5082988"/>
                <a:gd name="connsiteX97" fmla="*/ 198678 w 4573455"/>
                <a:gd name="connsiteY97" fmla="*/ 1891553 h 5082988"/>
                <a:gd name="connsiteX98" fmla="*/ 144890 w 4573455"/>
                <a:gd name="connsiteY98" fmla="*/ 1855694 h 5082988"/>
                <a:gd name="connsiteX99" fmla="*/ 216608 w 4573455"/>
                <a:gd name="connsiteY99" fmla="*/ 1685365 h 5082988"/>
                <a:gd name="connsiteX100" fmla="*/ 117996 w 4573455"/>
                <a:gd name="connsiteY100" fmla="*/ 1362635 h 5082988"/>
                <a:gd name="connsiteX101" fmla="*/ 207643 w 4573455"/>
                <a:gd name="connsiteY101" fmla="*/ 1299882 h 5082988"/>
                <a:gd name="connsiteX102" fmla="*/ 315220 w 4573455"/>
                <a:gd name="connsiteY102" fmla="*/ 1389529 h 5082988"/>
                <a:gd name="connsiteX103" fmla="*/ 467620 w 4573455"/>
                <a:gd name="connsiteY103" fmla="*/ 1326776 h 5082988"/>
                <a:gd name="connsiteX104" fmla="*/ 548302 w 4573455"/>
                <a:gd name="connsiteY104" fmla="*/ 1362635 h 5082988"/>
                <a:gd name="connsiteX105" fmla="*/ 566231 w 4573455"/>
                <a:gd name="connsiteY105" fmla="*/ 1281953 h 5082988"/>
                <a:gd name="connsiteX106" fmla="*/ 485549 w 4573455"/>
                <a:gd name="connsiteY106" fmla="*/ 1237129 h 5082988"/>
                <a:gd name="connsiteX107" fmla="*/ 620020 w 4573455"/>
                <a:gd name="connsiteY107" fmla="*/ 1102659 h 5082988"/>
                <a:gd name="connsiteX108" fmla="*/ 691737 w 4573455"/>
                <a:gd name="connsiteY108" fmla="*/ 905435 h 5082988"/>
                <a:gd name="connsiteX109" fmla="*/ 557267 w 4573455"/>
                <a:gd name="connsiteY109" fmla="*/ 887506 h 5082988"/>
                <a:gd name="connsiteX110" fmla="*/ 530373 w 4573455"/>
                <a:gd name="connsiteY110" fmla="*/ 744070 h 5082988"/>
                <a:gd name="connsiteX111" fmla="*/ 727596 w 4573455"/>
                <a:gd name="connsiteY111" fmla="*/ 744070 h 5082988"/>
                <a:gd name="connsiteX112" fmla="*/ 700702 w 4573455"/>
                <a:gd name="connsiteY112" fmla="*/ 618565 h 5082988"/>
                <a:gd name="connsiteX113" fmla="*/ 799314 w 4573455"/>
                <a:gd name="connsiteY113" fmla="*/ 546847 h 5082988"/>
                <a:gd name="connsiteX114" fmla="*/ 799314 w 4573455"/>
                <a:gd name="connsiteY114" fmla="*/ 331694 h 5082988"/>
                <a:gd name="connsiteX115" fmla="*/ 853102 w 4573455"/>
                <a:gd name="connsiteY115" fmla="*/ 242047 h 5082988"/>
                <a:gd name="connsiteX116" fmla="*/ 745526 w 4573455"/>
                <a:gd name="connsiteY116" fmla="*/ 206188 h 5082988"/>
                <a:gd name="connsiteX117" fmla="*/ 754490 w 4573455"/>
                <a:gd name="connsiteY117" fmla="*/ 71717 h 5082988"/>
                <a:gd name="connsiteX118" fmla="*/ 835173 w 4573455"/>
                <a:gd name="connsiteY118" fmla="*/ 0 h 5082988"/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730773 w 4573455"/>
                <a:gd name="connsiteY30" fmla="*/ 3711388 h 5082988"/>
                <a:gd name="connsiteX31" fmla="*/ 3910067 w 4573455"/>
                <a:gd name="connsiteY31" fmla="*/ 4186517 h 5082988"/>
                <a:gd name="connsiteX32" fmla="*/ 3793526 w 4573455"/>
                <a:gd name="connsiteY32" fmla="*/ 4105835 h 5082988"/>
                <a:gd name="connsiteX33" fmla="*/ 3748702 w 4573455"/>
                <a:gd name="connsiteY33" fmla="*/ 4303059 h 5082988"/>
                <a:gd name="connsiteX34" fmla="*/ 3425973 w 4573455"/>
                <a:gd name="connsiteY34" fmla="*/ 4455459 h 5082988"/>
                <a:gd name="connsiteX35" fmla="*/ 3515620 w 4573455"/>
                <a:gd name="connsiteY35" fmla="*/ 4607859 h 5082988"/>
                <a:gd name="connsiteX36" fmla="*/ 3560443 w 4573455"/>
                <a:gd name="connsiteY36" fmla="*/ 4688541 h 5082988"/>
                <a:gd name="connsiteX37" fmla="*/ 3506655 w 4573455"/>
                <a:gd name="connsiteY37" fmla="*/ 4787153 h 5082988"/>
                <a:gd name="connsiteX38" fmla="*/ 3614231 w 4573455"/>
                <a:gd name="connsiteY38" fmla="*/ 4805082 h 5082988"/>
                <a:gd name="connsiteX39" fmla="*/ 3578373 w 4573455"/>
                <a:gd name="connsiteY39" fmla="*/ 4975412 h 5082988"/>
                <a:gd name="connsiteX40" fmla="*/ 3425973 w 4573455"/>
                <a:gd name="connsiteY40" fmla="*/ 4921623 h 5082988"/>
                <a:gd name="connsiteX41" fmla="*/ 3425973 w 4573455"/>
                <a:gd name="connsiteY41" fmla="*/ 4796117 h 5082988"/>
                <a:gd name="connsiteX42" fmla="*/ 3291502 w 4573455"/>
                <a:gd name="connsiteY42" fmla="*/ 4849906 h 5082988"/>
                <a:gd name="connsiteX43" fmla="*/ 3210820 w 4573455"/>
                <a:gd name="connsiteY43" fmla="*/ 4787153 h 5082988"/>
                <a:gd name="connsiteX44" fmla="*/ 3121173 w 4573455"/>
                <a:gd name="connsiteY44" fmla="*/ 4751294 h 5082988"/>
                <a:gd name="connsiteX45" fmla="*/ 3121173 w 4573455"/>
                <a:gd name="connsiteY45" fmla="*/ 4894729 h 5082988"/>
                <a:gd name="connsiteX46" fmla="*/ 2789478 w 4573455"/>
                <a:gd name="connsiteY46" fmla="*/ 4867835 h 5082988"/>
                <a:gd name="connsiteX47" fmla="*/ 2762584 w 4573455"/>
                <a:gd name="connsiteY47" fmla="*/ 4957482 h 5082988"/>
                <a:gd name="connsiteX48" fmla="*/ 2708796 w 4573455"/>
                <a:gd name="connsiteY48" fmla="*/ 4957482 h 5082988"/>
                <a:gd name="connsiteX49" fmla="*/ 2699831 w 4573455"/>
                <a:gd name="connsiteY49" fmla="*/ 5020235 h 5082988"/>
                <a:gd name="connsiteX50" fmla="*/ 2448820 w 4573455"/>
                <a:gd name="connsiteY50" fmla="*/ 5029200 h 5082988"/>
                <a:gd name="connsiteX51" fmla="*/ 2403996 w 4573455"/>
                <a:gd name="connsiteY51" fmla="*/ 4912659 h 5082988"/>
                <a:gd name="connsiteX52" fmla="*/ 2296420 w 4573455"/>
                <a:gd name="connsiteY52" fmla="*/ 4921623 h 5082988"/>
                <a:gd name="connsiteX53" fmla="*/ 2179878 w 4573455"/>
                <a:gd name="connsiteY53" fmla="*/ 4849906 h 5082988"/>
                <a:gd name="connsiteX54" fmla="*/ 2179878 w 4573455"/>
                <a:gd name="connsiteY54" fmla="*/ 5029200 h 5082988"/>
                <a:gd name="connsiteX55" fmla="*/ 2072302 w 4573455"/>
                <a:gd name="connsiteY55" fmla="*/ 5082988 h 5082988"/>
                <a:gd name="connsiteX56" fmla="*/ 2036443 w 4573455"/>
                <a:gd name="connsiteY56" fmla="*/ 5029200 h 5082988"/>
                <a:gd name="connsiteX57" fmla="*/ 1991620 w 4573455"/>
                <a:gd name="connsiteY57" fmla="*/ 5020235 h 5082988"/>
                <a:gd name="connsiteX58" fmla="*/ 1982655 w 4573455"/>
                <a:gd name="connsiteY58" fmla="*/ 4912659 h 5082988"/>
                <a:gd name="connsiteX59" fmla="*/ 1910937 w 4573455"/>
                <a:gd name="connsiteY59" fmla="*/ 4930588 h 5082988"/>
                <a:gd name="connsiteX60" fmla="*/ 1866114 w 4573455"/>
                <a:gd name="connsiteY60" fmla="*/ 4885765 h 5082988"/>
                <a:gd name="connsiteX61" fmla="*/ 1794396 w 4573455"/>
                <a:gd name="connsiteY61" fmla="*/ 4903694 h 5082988"/>
                <a:gd name="connsiteX62" fmla="*/ 1390984 w 4573455"/>
                <a:gd name="connsiteY62" fmla="*/ 4778188 h 5082988"/>
                <a:gd name="connsiteX63" fmla="*/ 1265478 w 4573455"/>
                <a:gd name="connsiteY63" fmla="*/ 4751294 h 5082988"/>
                <a:gd name="connsiteX64" fmla="*/ 1265478 w 4573455"/>
                <a:gd name="connsiteY64" fmla="*/ 4652682 h 5082988"/>
                <a:gd name="connsiteX65" fmla="*/ 1113078 w 4573455"/>
                <a:gd name="connsiteY65" fmla="*/ 4670612 h 5082988"/>
                <a:gd name="connsiteX66" fmla="*/ 1139973 w 4573455"/>
                <a:gd name="connsiteY66" fmla="*/ 4760259 h 5082988"/>
                <a:gd name="connsiteX67" fmla="*/ 1157902 w 4573455"/>
                <a:gd name="connsiteY67" fmla="*/ 4760259 h 5082988"/>
                <a:gd name="connsiteX68" fmla="*/ 1157902 w 4573455"/>
                <a:gd name="connsiteY68" fmla="*/ 4831976 h 5082988"/>
                <a:gd name="connsiteX69" fmla="*/ 1041361 w 4573455"/>
                <a:gd name="connsiteY69" fmla="*/ 4805082 h 5082988"/>
                <a:gd name="connsiteX70" fmla="*/ 888961 w 4573455"/>
                <a:gd name="connsiteY70" fmla="*/ 4840941 h 5082988"/>
                <a:gd name="connsiteX71" fmla="*/ 790349 w 4573455"/>
                <a:gd name="connsiteY71" fmla="*/ 4796117 h 5082988"/>
                <a:gd name="connsiteX72" fmla="*/ 709667 w 4573455"/>
                <a:gd name="connsiteY72" fmla="*/ 4823012 h 5082988"/>
                <a:gd name="connsiteX73" fmla="*/ 646914 w 4573455"/>
                <a:gd name="connsiteY73" fmla="*/ 4733365 h 5082988"/>
                <a:gd name="connsiteX74" fmla="*/ 700702 w 4573455"/>
                <a:gd name="connsiteY74" fmla="*/ 4491317 h 5082988"/>
                <a:gd name="connsiteX75" fmla="*/ 808278 w 4573455"/>
                <a:gd name="connsiteY75" fmla="*/ 4087906 h 5082988"/>
                <a:gd name="connsiteX76" fmla="*/ 1104114 w 4573455"/>
                <a:gd name="connsiteY76" fmla="*/ 3738282 h 5082988"/>
                <a:gd name="connsiteX77" fmla="*/ 727596 w 4573455"/>
                <a:gd name="connsiteY77" fmla="*/ 3612776 h 5082988"/>
                <a:gd name="connsiteX78" fmla="*/ 673808 w 4573455"/>
                <a:gd name="connsiteY78" fmla="*/ 3523129 h 5082988"/>
                <a:gd name="connsiteX79" fmla="*/ 602090 w 4573455"/>
                <a:gd name="connsiteY79" fmla="*/ 3594847 h 5082988"/>
                <a:gd name="connsiteX80" fmla="*/ 449690 w 4573455"/>
                <a:gd name="connsiteY80" fmla="*/ 3523129 h 5082988"/>
                <a:gd name="connsiteX81" fmla="*/ 404867 w 4573455"/>
                <a:gd name="connsiteY81" fmla="*/ 3496235 h 5082988"/>
                <a:gd name="connsiteX82" fmla="*/ 369008 w 4573455"/>
                <a:gd name="connsiteY82" fmla="*/ 3541059 h 5082988"/>
                <a:gd name="connsiteX83" fmla="*/ 144890 w 4573455"/>
                <a:gd name="connsiteY83" fmla="*/ 3209365 h 5082988"/>
                <a:gd name="connsiteX84" fmla="*/ 234537 w 4573455"/>
                <a:gd name="connsiteY84" fmla="*/ 3021106 h 5082988"/>
                <a:gd name="connsiteX85" fmla="*/ 73173 w 4573455"/>
                <a:gd name="connsiteY85" fmla="*/ 2904565 h 5082988"/>
                <a:gd name="connsiteX86" fmla="*/ 171784 w 4573455"/>
                <a:gd name="connsiteY86" fmla="*/ 2590800 h 5082988"/>
                <a:gd name="connsiteX87" fmla="*/ 270396 w 4573455"/>
                <a:gd name="connsiteY87" fmla="*/ 2528047 h 5082988"/>
                <a:gd name="connsiteX88" fmla="*/ 216608 w 4573455"/>
                <a:gd name="connsiteY88" fmla="*/ 2402541 h 5082988"/>
                <a:gd name="connsiteX89" fmla="*/ 126961 w 4573455"/>
                <a:gd name="connsiteY89" fmla="*/ 2402541 h 5082988"/>
                <a:gd name="connsiteX90" fmla="*/ 198678 w 4573455"/>
                <a:gd name="connsiteY90" fmla="*/ 2303929 h 5082988"/>
                <a:gd name="connsiteX91" fmla="*/ 100067 w 4573455"/>
                <a:gd name="connsiteY91" fmla="*/ 2277035 h 5082988"/>
                <a:gd name="connsiteX92" fmla="*/ 73173 w 4573455"/>
                <a:gd name="connsiteY92" fmla="*/ 2151529 h 5082988"/>
                <a:gd name="connsiteX93" fmla="*/ 109031 w 4573455"/>
                <a:gd name="connsiteY93" fmla="*/ 2106706 h 5082988"/>
                <a:gd name="connsiteX94" fmla="*/ 109031 w 4573455"/>
                <a:gd name="connsiteY94" fmla="*/ 2026023 h 5082988"/>
                <a:gd name="connsiteX95" fmla="*/ 1455 w 4573455"/>
                <a:gd name="connsiteY95" fmla="*/ 1954306 h 5082988"/>
                <a:gd name="connsiteX96" fmla="*/ 198678 w 4573455"/>
                <a:gd name="connsiteY96" fmla="*/ 1891553 h 5082988"/>
                <a:gd name="connsiteX97" fmla="*/ 144890 w 4573455"/>
                <a:gd name="connsiteY97" fmla="*/ 1855694 h 5082988"/>
                <a:gd name="connsiteX98" fmla="*/ 216608 w 4573455"/>
                <a:gd name="connsiteY98" fmla="*/ 1685365 h 5082988"/>
                <a:gd name="connsiteX99" fmla="*/ 117996 w 4573455"/>
                <a:gd name="connsiteY99" fmla="*/ 1362635 h 5082988"/>
                <a:gd name="connsiteX100" fmla="*/ 207643 w 4573455"/>
                <a:gd name="connsiteY100" fmla="*/ 1299882 h 5082988"/>
                <a:gd name="connsiteX101" fmla="*/ 315220 w 4573455"/>
                <a:gd name="connsiteY101" fmla="*/ 1389529 h 5082988"/>
                <a:gd name="connsiteX102" fmla="*/ 467620 w 4573455"/>
                <a:gd name="connsiteY102" fmla="*/ 1326776 h 5082988"/>
                <a:gd name="connsiteX103" fmla="*/ 548302 w 4573455"/>
                <a:gd name="connsiteY103" fmla="*/ 1362635 h 5082988"/>
                <a:gd name="connsiteX104" fmla="*/ 566231 w 4573455"/>
                <a:gd name="connsiteY104" fmla="*/ 1281953 h 5082988"/>
                <a:gd name="connsiteX105" fmla="*/ 485549 w 4573455"/>
                <a:gd name="connsiteY105" fmla="*/ 1237129 h 5082988"/>
                <a:gd name="connsiteX106" fmla="*/ 620020 w 4573455"/>
                <a:gd name="connsiteY106" fmla="*/ 1102659 h 5082988"/>
                <a:gd name="connsiteX107" fmla="*/ 691737 w 4573455"/>
                <a:gd name="connsiteY107" fmla="*/ 905435 h 5082988"/>
                <a:gd name="connsiteX108" fmla="*/ 557267 w 4573455"/>
                <a:gd name="connsiteY108" fmla="*/ 887506 h 5082988"/>
                <a:gd name="connsiteX109" fmla="*/ 530373 w 4573455"/>
                <a:gd name="connsiteY109" fmla="*/ 744070 h 5082988"/>
                <a:gd name="connsiteX110" fmla="*/ 727596 w 4573455"/>
                <a:gd name="connsiteY110" fmla="*/ 744070 h 5082988"/>
                <a:gd name="connsiteX111" fmla="*/ 700702 w 4573455"/>
                <a:gd name="connsiteY111" fmla="*/ 618565 h 5082988"/>
                <a:gd name="connsiteX112" fmla="*/ 799314 w 4573455"/>
                <a:gd name="connsiteY112" fmla="*/ 546847 h 5082988"/>
                <a:gd name="connsiteX113" fmla="*/ 799314 w 4573455"/>
                <a:gd name="connsiteY113" fmla="*/ 331694 h 5082988"/>
                <a:gd name="connsiteX114" fmla="*/ 853102 w 4573455"/>
                <a:gd name="connsiteY114" fmla="*/ 242047 h 5082988"/>
                <a:gd name="connsiteX115" fmla="*/ 745526 w 4573455"/>
                <a:gd name="connsiteY115" fmla="*/ 206188 h 5082988"/>
                <a:gd name="connsiteX116" fmla="*/ 754490 w 4573455"/>
                <a:gd name="connsiteY116" fmla="*/ 71717 h 5082988"/>
                <a:gd name="connsiteX117" fmla="*/ 835173 w 4573455"/>
                <a:gd name="connsiteY117" fmla="*/ 0 h 5082988"/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910067 w 4573455"/>
                <a:gd name="connsiteY30" fmla="*/ 4186517 h 5082988"/>
                <a:gd name="connsiteX31" fmla="*/ 3793526 w 4573455"/>
                <a:gd name="connsiteY31" fmla="*/ 4105835 h 5082988"/>
                <a:gd name="connsiteX32" fmla="*/ 3748702 w 4573455"/>
                <a:gd name="connsiteY32" fmla="*/ 4303059 h 5082988"/>
                <a:gd name="connsiteX33" fmla="*/ 3425973 w 4573455"/>
                <a:gd name="connsiteY33" fmla="*/ 4455459 h 5082988"/>
                <a:gd name="connsiteX34" fmla="*/ 3515620 w 4573455"/>
                <a:gd name="connsiteY34" fmla="*/ 4607859 h 5082988"/>
                <a:gd name="connsiteX35" fmla="*/ 3560443 w 4573455"/>
                <a:gd name="connsiteY35" fmla="*/ 4688541 h 5082988"/>
                <a:gd name="connsiteX36" fmla="*/ 3506655 w 4573455"/>
                <a:gd name="connsiteY36" fmla="*/ 4787153 h 5082988"/>
                <a:gd name="connsiteX37" fmla="*/ 3614231 w 4573455"/>
                <a:gd name="connsiteY37" fmla="*/ 4805082 h 5082988"/>
                <a:gd name="connsiteX38" fmla="*/ 3578373 w 4573455"/>
                <a:gd name="connsiteY38" fmla="*/ 4975412 h 5082988"/>
                <a:gd name="connsiteX39" fmla="*/ 3425973 w 4573455"/>
                <a:gd name="connsiteY39" fmla="*/ 4921623 h 5082988"/>
                <a:gd name="connsiteX40" fmla="*/ 3425973 w 4573455"/>
                <a:gd name="connsiteY40" fmla="*/ 4796117 h 5082988"/>
                <a:gd name="connsiteX41" fmla="*/ 3291502 w 4573455"/>
                <a:gd name="connsiteY41" fmla="*/ 4849906 h 5082988"/>
                <a:gd name="connsiteX42" fmla="*/ 3210820 w 4573455"/>
                <a:gd name="connsiteY42" fmla="*/ 4787153 h 5082988"/>
                <a:gd name="connsiteX43" fmla="*/ 3121173 w 4573455"/>
                <a:gd name="connsiteY43" fmla="*/ 4751294 h 5082988"/>
                <a:gd name="connsiteX44" fmla="*/ 3121173 w 4573455"/>
                <a:gd name="connsiteY44" fmla="*/ 4894729 h 5082988"/>
                <a:gd name="connsiteX45" fmla="*/ 2789478 w 4573455"/>
                <a:gd name="connsiteY45" fmla="*/ 4867835 h 5082988"/>
                <a:gd name="connsiteX46" fmla="*/ 2762584 w 4573455"/>
                <a:gd name="connsiteY46" fmla="*/ 4957482 h 5082988"/>
                <a:gd name="connsiteX47" fmla="*/ 2708796 w 4573455"/>
                <a:gd name="connsiteY47" fmla="*/ 4957482 h 5082988"/>
                <a:gd name="connsiteX48" fmla="*/ 2699831 w 4573455"/>
                <a:gd name="connsiteY48" fmla="*/ 5020235 h 5082988"/>
                <a:gd name="connsiteX49" fmla="*/ 2448820 w 4573455"/>
                <a:gd name="connsiteY49" fmla="*/ 5029200 h 5082988"/>
                <a:gd name="connsiteX50" fmla="*/ 2403996 w 4573455"/>
                <a:gd name="connsiteY50" fmla="*/ 4912659 h 5082988"/>
                <a:gd name="connsiteX51" fmla="*/ 2296420 w 4573455"/>
                <a:gd name="connsiteY51" fmla="*/ 4921623 h 5082988"/>
                <a:gd name="connsiteX52" fmla="*/ 2179878 w 4573455"/>
                <a:gd name="connsiteY52" fmla="*/ 4849906 h 5082988"/>
                <a:gd name="connsiteX53" fmla="*/ 2179878 w 4573455"/>
                <a:gd name="connsiteY53" fmla="*/ 5029200 h 5082988"/>
                <a:gd name="connsiteX54" fmla="*/ 2072302 w 4573455"/>
                <a:gd name="connsiteY54" fmla="*/ 5082988 h 5082988"/>
                <a:gd name="connsiteX55" fmla="*/ 2036443 w 4573455"/>
                <a:gd name="connsiteY55" fmla="*/ 5029200 h 5082988"/>
                <a:gd name="connsiteX56" fmla="*/ 1991620 w 4573455"/>
                <a:gd name="connsiteY56" fmla="*/ 5020235 h 5082988"/>
                <a:gd name="connsiteX57" fmla="*/ 1982655 w 4573455"/>
                <a:gd name="connsiteY57" fmla="*/ 4912659 h 5082988"/>
                <a:gd name="connsiteX58" fmla="*/ 1910937 w 4573455"/>
                <a:gd name="connsiteY58" fmla="*/ 4930588 h 5082988"/>
                <a:gd name="connsiteX59" fmla="*/ 1866114 w 4573455"/>
                <a:gd name="connsiteY59" fmla="*/ 4885765 h 5082988"/>
                <a:gd name="connsiteX60" fmla="*/ 1794396 w 4573455"/>
                <a:gd name="connsiteY60" fmla="*/ 4903694 h 5082988"/>
                <a:gd name="connsiteX61" fmla="*/ 1390984 w 4573455"/>
                <a:gd name="connsiteY61" fmla="*/ 4778188 h 5082988"/>
                <a:gd name="connsiteX62" fmla="*/ 1265478 w 4573455"/>
                <a:gd name="connsiteY62" fmla="*/ 4751294 h 5082988"/>
                <a:gd name="connsiteX63" fmla="*/ 1265478 w 4573455"/>
                <a:gd name="connsiteY63" fmla="*/ 4652682 h 5082988"/>
                <a:gd name="connsiteX64" fmla="*/ 1113078 w 4573455"/>
                <a:gd name="connsiteY64" fmla="*/ 4670612 h 5082988"/>
                <a:gd name="connsiteX65" fmla="*/ 1139973 w 4573455"/>
                <a:gd name="connsiteY65" fmla="*/ 4760259 h 5082988"/>
                <a:gd name="connsiteX66" fmla="*/ 1157902 w 4573455"/>
                <a:gd name="connsiteY66" fmla="*/ 4760259 h 5082988"/>
                <a:gd name="connsiteX67" fmla="*/ 1157902 w 4573455"/>
                <a:gd name="connsiteY67" fmla="*/ 4831976 h 5082988"/>
                <a:gd name="connsiteX68" fmla="*/ 1041361 w 4573455"/>
                <a:gd name="connsiteY68" fmla="*/ 4805082 h 5082988"/>
                <a:gd name="connsiteX69" fmla="*/ 888961 w 4573455"/>
                <a:gd name="connsiteY69" fmla="*/ 4840941 h 5082988"/>
                <a:gd name="connsiteX70" fmla="*/ 790349 w 4573455"/>
                <a:gd name="connsiteY70" fmla="*/ 4796117 h 5082988"/>
                <a:gd name="connsiteX71" fmla="*/ 709667 w 4573455"/>
                <a:gd name="connsiteY71" fmla="*/ 4823012 h 5082988"/>
                <a:gd name="connsiteX72" fmla="*/ 646914 w 4573455"/>
                <a:gd name="connsiteY72" fmla="*/ 4733365 h 5082988"/>
                <a:gd name="connsiteX73" fmla="*/ 700702 w 4573455"/>
                <a:gd name="connsiteY73" fmla="*/ 4491317 h 5082988"/>
                <a:gd name="connsiteX74" fmla="*/ 808278 w 4573455"/>
                <a:gd name="connsiteY74" fmla="*/ 4087906 h 5082988"/>
                <a:gd name="connsiteX75" fmla="*/ 1104114 w 4573455"/>
                <a:gd name="connsiteY75" fmla="*/ 3738282 h 5082988"/>
                <a:gd name="connsiteX76" fmla="*/ 727596 w 4573455"/>
                <a:gd name="connsiteY76" fmla="*/ 3612776 h 5082988"/>
                <a:gd name="connsiteX77" fmla="*/ 673808 w 4573455"/>
                <a:gd name="connsiteY77" fmla="*/ 3523129 h 5082988"/>
                <a:gd name="connsiteX78" fmla="*/ 602090 w 4573455"/>
                <a:gd name="connsiteY78" fmla="*/ 3594847 h 5082988"/>
                <a:gd name="connsiteX79" fmla="*/ 449690 w 4573455"/>
                <a:gd name="connsiteY79" fmla="*/ 3523129 h 5082988"/>
                <a:gd name="connsiteX80" fmla="*/ 404867 w 4573455"/>
                <a:gd name="connsiteY80" fmla="*/ 3496235 h 5082988"/>
                <a:gd name="connsiteX81" fmla="*/ 369008 w 4573455"/>
                <a:gd name="connsiteY81" fmla="*/ 3541059 h 5082988"/>
                <a:gd name="connsiteX82" fmla="*/ 144890 w 4573455"/>
                <a:gd name="connsiteY82" fmla="*/ 3209365 h 5082988"/>
                <a:gd name="connsiteX83" fmla="*/ 234537 w 4573455"/>
                <a:gd name="connsiteY83" fmla="*/ 3021106 h 5082988"/>
                <a:gd name="connsiteX84" fmla="*/ 73173 w 4573455"/>
                <a:gd name="connsiteY84" fmla="*/ 2904565 h 5082988"/>
                <a:gd name="connsiteX85" fmla="*/ 171784 w 4573455"/>
                <a:gd name="connsiteY85" fmla="*/ 2590800 h 5082988"/>
                <a:gd name="connsiteX86" fmla="*/ 270396 w 4573455"/>
                <a:gd name="connsiteY86" fmla="*/ 2528047 h 5082988"/>
                <a:gd name="connsiteX87" fmla="*/ 216608 w 4573455"/>
                <a:gd name="connsiteY87" fmla="*/ 2402541 h 5082988"/>
                <a:gd name="connsiteX88" fmla="*/ 126961 w 4573455"/>
                <a:gd name="connsiteY88" fmla="*/ 2402541 h 5082988"/>
                <a:gd name="connsiteX89" fmla="*/ 198678 w 4573455"/>
                <a:gd name="connsiteY89" fmla="*/ 2303929 h 5082988"/>
                <a:gd name="connsiteX90" fmla="*/ 100067 w 4573455"/>
                <a:gd name="connsiteY90" fmla="*/ 2277035 h 5082988"/>
                <a:gd name="connsiteX91" fmla="*/ 73173 w 4573455"/>
                <a:gd name="connsiteY91" fmla="*/ 2151529 h 5082988"/>
                <a:gd name="connsiteX92" fmla="*/ 109031 w 4573455"/>
                <a:gd name="connsiteY92" fmla="*/ 2106706 h 5082988"/>
                <a:gd name="connsiteX93" fmla="*/ 109031 w 4573455"/>
                <a:gd name="connsiteY93" fmla="*/ 2026023 h 5082988"/>
                <a:gd name="connsiteX94" fmla="*/ 1455 w 4573455"/>
                <a:gd name="connsiteY94" fmla="*/ 1954306 h 5082988"/>
                <a:gd name="connsiteX95" fmla="*/ 198678 w 4573455"/>
                <a:gd name="connsiteY95" fmla="*/ 1891553 h 5082988"/>
                <a:gd name="connsiteX96" fmla="*/ 144890 w 4573455"/>
                <a:gd name="connsiteY96" fmla="*/ 1855694 h 5082988"/>
                <a:gd name="connsiteX97" fmla="*/ 216608 w 4573455"/>
                <a:gd name="connsiteY97" fmla="*/ 1685365 h 5082988"/>
                <a:gd name="connsiteX98" fmla="*/ 117996 w 4573455"/>
                <a:gd name="connsiteY98" fmla="*/ 1362635 h 5082988"/>
                <a:gd name="connsiteX99" fmla="*/ 207643 w 4573455"/>
                <a:gd name="connsiteY99" fmla="*/ 1299882 h 5082988"/>
                <a:gd name="connsiteX100" fmla="*/ 315220 w 4573455"/>
                <a:gd name="connsiteY100" fmla="*/ 1389529 h 5082988"/>
                <a:gd name="connsiteX101" fmla="*/ 467620 w 4573455"/>
                <a:gd name="connsiteY101" fmla="*/ 1326776 h 5082988"/>
                <a:gd name="connsiteX102" fmla="*/ 548302 w 4573455"/>
                <a:gd name="connsiteY102" fmla="*/ 1362635 h 5082988"/>
                <a:gd name="connsiteX103" fmla="*/ 566231 w 4573455"/>
                <a:gd name="connsiteY103" fmla="*/ 1281953 h 5082988"/>
                <a:gd name="connsiteX104" fmla="*/ 485549 w 4573455"/>
                <a:gd name="connsiteY104" fmla="*/ 1237129 h 5082988"/>
                <a:gd name="connsiteX105" fmla="*/ 620020 w 4573455"/>
                <a:gd name="connsiteY105" fmla="*/ 1102659 h 5082988"/>
                <a:gd name="connsiteX106" fmla="*/ 691737 w 4573455"/>
                <a:gd name="connsiteY106" fmla="*/ 905435 h 5082988"/>
                <a:gd name="connsiteX107" fmla="*/ 557267 w 4573455"/>
                <a:gd name="connsiteY107" fmla="*/ 887506 h 5082988"/>
                <a:gd name="connsiteX108" fmla="*/ 530373 w 4573455"/>
                <a:gd name="connsiteY108" fmla="*/ 744070 h 5082988"/>
                <a:gd name="connsiteX109" fmla="*/ 727596 w 4573455"/>
                <a:gd name="connsiteY109" fmla="*/ 744070 h 5082988"/>
                <a:gd name="connsiteX110" fmla="*/ 700702 w 4573455"/>
                <a:gd name="connsiteY110" fmla="*/ 618565 h 5082988"/>
                <a:gd name="connsiteX111" fmla="*/ 799314 w 4573455"/>
                <a:gd name="connsiteY111" fmla="*/ 546847 h 5082988"/>
                <a:gd name="connsiteX112" fmla="*/ 799314 w 4573455"/>
                <a:gd name="connsiteY112" fmla="*/ 331694 h 5082988"/>
                <a:gd name="connsiteX113" fmla="*/ 853102 w 4573455"/>
                <a:gd name="connsiteY113" fmla="*/ 242047 h 5082988"/>
                <a:gd name="connsiteX114" fmla="*/ 745526 w 4573455"/>
                <a:gd name="connsiteY114" fmla="*/ 206188 h 5082988"/>
                <a:gd name="connsiteX115" fmla="*/ 754490 w 4573455"/>
                <a:gd name="connsiteY115" fmla="*/ 71717 h 5082988"/>
                <a:gd name="connsiteX116" fmla="*/ 835173 w 4573455"/>
                <a:gd name="connsiteY116" fmla="*/ 0 h 5082988"/>
                <a:gd name="connsiteX0" fmla="*/ 4456914 w 4456914"/>
                <a:gd name="connsiteY0" fmla="*/ 2259106 h 5082988"/>
                <a:gd name="connsiteX1" fmla="*/ 4430020 w 4456914"/>
                <a:gd name="connsiteY1" fmla="*/ 2303929 h 5082988"/>
                <a:gd name="connsiteX2" fmla="*/ 4340373 w 4456914"/>
                <a:gd name="connsiteY2" fmla="*/ 2232212 h 5082988"/>
                <a:gd name="connsiteX3" fmla="*/ 4340373 w 4456914"/>
                <a:gd name="connsiteY3" fmla="*/ 2151529 h 5082988"/>
                <a:gd name="connsiteX4" fmla="*/ 4179008 w 4456914"/>
                <a:gd name="connsiteY4" fmla="*/ 2097741 h 5082988"/>
                <a:gd name="connsiteX5" fmla="*/ 4179008 w 4456914"/>
                <a:gd name="connsiteY5" fmla="*/ 2196353 h 5082988"/>
                <a:gd name="connsiteX6" fmla="*/ 4259690 w 4456914"/>
                <a:gd name="connsiteY6" fmla="*/ 2205317 h 5082988"/>
                <a:gd name="connsiteX7" fmla="*/ 3999714 w 4456914"/>
                <a:gd name="connsiteY7" fmla="*/ 2321859 h 5082988"/>
                <a:gd name="connsiteX8" fmla="*/ 3990749 w 4456914"/>
                <a:gd name="connsiteY8" fmla="*/ 2366682 h 5082988"/>
                <a:gd name="connsiteX9" fmla="*/ 3838349 w 4456914"/>
                <a:gd name="connsiteY9" fmla="*/ 2384612 h 5082988"/>
                <a:gd name="connsiteX10" fmla="*/ 3811455 w 4456914"/>
                <a:gd name="connsiteY10" fmla="*/ 2465294 h 5082988"/>
                <a:gd name="connsiteX11" fmla="*/ 3712843 w 4456914"/>
                <a:gd name="connsiteY11" fmla="*/ 2420470 h 5082988"/>
                <a:gd name="connsiteX12" fmla="*/ 3712843 w 4456914"/>
                <a:gd name="connsiteY12" fmla="*/ 2501153 h 5082988"/>
                <a:gd name="connsiteX13" fmla="*/ 3614231 w 4456914"/>
                <a:gd name="connsiteY13" fmla="*/ 2501153 h 5082988"/>
                <a:gd name="connsiteX14" fmla="*/ 3551478 w 4456914"/>
                <a:gd name="connsiteY14" fmla="*/ 2563906 h 5082988"/>
                <a:gd name="connsiteX15" fmla="*/ 3551478 w 4456914"/>
                <a:gd name="connsiteY15" fmla="*/ 2653553 h 5082988"/>
                <a:gd name="connsiteX16" fmla="*/ 3488726 w 4456914"/>
                <a:gd name="connsiteY16" fmla="*/ 2653553 h 5082988"/>
                <a:gd name="connsiteX17" fmla="*/ 3479761 w 4456914"/>
                <a:gd name="connsiteY17" fmla="*/ 2581835 h 5082988"/>
                <a:gd name="connsiteX18" fmla="*/ 3372184 w 4456914"/>
                <a:gd name="connsiteY18" fmla="*/ 2653553 h 5082988"/>
                <a:gd name="connsiteX19" fmla="*/ 3273573 w 4456914"/>
                <a:gd name="connsiteY19" fmla="*/ 2644588 h 5082988"/>
                <a:gd name="connsiteX20" fmla="*/ 3219784 w 4456914"/>
                <a:gd name="connsiteY20" fmla="*/ 2832847 h 5082988"/>
                <a:gd name="connsiteX21" fmla="*/ 3112208 w 4456914"/>
                <a:gd name="connsiteY21" fmla="*/ 2707341 h 5082988"/>
                <a:gd name="connsiteX22" fmla="*/ 3085314 w 4456914"/>
                <a:gd name="connsiteY22" fmla="*/ 2743200 h 5082988"/>
                <a:gd name="connsiteX23" fmla="*/ 3148067 w 4456914"/>
                <a:gd name="connsiteY23" fmla="*/ 2886635 h 5082988"/>
                <a:gd name="connsiteX24" fmla="*/ 3327361 w 4456914"/>
                <a:gd name="connsiteY24" fmla="*/ 3030070 h 5082988"/>
                <a:gd name="connsiteX25" fmla="*/ 3264608 w 4456914"/>
                <a:gd name="connsiteY25" fmla="*/ 3164541 h 5082988"/>
                <a:gd name="connsiteX26" fmla="*/ 3345290 w 4456914"/>
                <a:gd name="connsiteY26" fmla="*/ 3334870 h 5082988"/>
                <a:gd name="connsiteX27" fmla="*/ 3443902 w 4456914"/>
                <a:gd name="connsiteY27" fmla="*/ 3505200 h 5082988"/>
                <a:gd name="connsiteX28" fmla="*/ 3533549 w 4456914"/>
                <a:gd name="connsiteY28" fmla="*/ 3496235 h 5082988"/>
                <a:gd name="connsiteX29" fmla="*/ 3910067 w 4456914"/>
                <a:gd name="connsiteY29" fmla="*/ 4186517 h 5082988"/>
                <a:gd name="connsiteX30" fmla="*/ 3793526 w 4456914"/>
                <a:gd name="connsiteY30" fmla="*/ 4105835 h 5082988"/>
                <a:gd name="connsiteX31" fmla="*/ 3748702 w 4456914"/>
                <a:gd name="connsiteY31" fmla="*/ 4303059 h 5082988"/>
                <a:gd name="connsiteX32" fmla="*/ 3425973 w 4456914"/>
                <a:gd name="connsiteY32" fmla="*/ 4455459 h 5082988"/>
                <a:gd name="connsiteX33" fmla="*/ 3515620 w 4456914"/>
                <a:gd name="connsiteY33" fmla="*/ 4607859 h 5082988"/>
                <a:gd name="connsiteX34" fmla="*/ 3560443 w 4456914"/>
                <a:gd name="connsiteY34" fmla="*/ 4688541 h 5082988"/>
                <a:gd name="connsiteX35" fmla="*/ 3506655 w 4456914"/>
                <a:gd name="connsiteY35" fmla="*/ 4787153 h 5082988"/>
                <a:gd name="connsiteX36" fmla="*/ 3614231 w 4456914"/>
                <a:gd name="connsiteY36" fmla="*/ 4805082 h 5082988"/>
                <a:gd name="connsiteX37" fmla="*/ 3578373 w 4456914"/>
                <a:gd name="connsiteY37" fmla="*/ 4975412 h 5082988"/>
                <a:gd name="connsiteX38" fmla="*/ 3425973 w 4456914"/>
                <a:gd name="connsiteY38" fmla="*/ 4921623 h 5082988"/>
                <a:gd name="connsiteX39" fmla="*/ 3425973 w 4456914"/>
                <a:gd name="connsiteY39" fmla="*/ 4796117 h 5082988"/>
                <a:gd name="connsiteX40" fmla="*/ 3291502 w 4456914"/>
                <a:gd name="connsiteY40" fmla="*/ 4849906 h 5082988"/>
                <a:gd name="connsiteX41" fmla="*/ 3210820 w 4456914"/>
                <a:gd name="connsiteY41" fmla="*/ 4787153 h 5082988"/>
                <a:gd name="connsiteX42" fmla="*/ 3121173 w 4456914"/>
                <a:gd name="connsiteY42" fmla="*/ 4751294 h 5082988"/>
                <a:gd name="connsiteX43" fmla="*/ 3121173 w 4456914"/>
                <a:gd name="connsiteY43" fmla="*/ 4894729 h 5082988"/>
                <a:gd name="connsiteX44" fmla="*/ 2789478 w 4456914"/>
                <a:gd name="connsiteY44" fmla="*/ 4867835 h 5082988"/>
                <a:gd name="connsiteX45" fmla="*/ 2762584 w 4456914"/>
                <a:gd name="connsiteY45" fmla="*/ 4957482 h 5082988"/>
                <a:gd name="connsiteX46" fmla="*/ 2708796 w 4456914"/>
                <a:gd name="connsiteY46" fmla="*/ 4957482 h 5082988"/>
                <a:gd name="connsiteX47" fmla="*/ 2699831 w 4456914"/>
                <a:gd name="connsiteY47" fmla="*/ 5020235 h 5082988"/>
                <a:gd name="connsiteX48" fmla="*/ 2448820 w 4456914"/>
                <a:gd name="connsiteY48" fmla="*/ 5029200 h 5082988"/>
                <a:gd name="connsiteX49" fmla="*/ 2403996 w 4456914"/>
                <a:gd name="connsiteY49" fmla="*/ 4912659 h 5082988"/>
                <a:gd name="connsiteX50" fmla="*/ 2296420 w 4456914"/>
                <a:gd name="connsiteY50" fmla="*/ 4921623 h 5082988"/>
                <a:gd name="connsiteX51" fmla="*/ 2179878 w 4456914"/>
                <a:gd name="connsiteY51" fmla="*/ 4849906 h 5082988"/>
                <a:gd name="connsiteX52" fmla="*/ 2179878 w 4456914"/>
                <a:gd name="connsiteY52" fmla="*/ 5029200 h 5082988"/>
                <a:gd name="connsiteX53" fmla="*/ 2072302 w 4456914"/>
                <a:gd name="connsiteY53" fmla="*/ 5082988 h 5082988"/>
                <a:gd name="connsiteX54" fmla="*/ 2036443 w 4456914"/>
                <a:gd name="connsiteY54" fmla="*/ 5029200 h 5082988"/>
                <a:gd name="connsiteX55" fmla="*/ 1991620 w 4456914"/>
                <a:gd name="connsiteY55" fmla="*/ 5020235 h 5082988"/>
                <a:gd name="connsiteX56" fmla="*/ 1982655 w 4456914"/>
                <a:gd name="connsiteY56" fmla="*/ 4912659 h 5082988"/>
                <a:gd name="connsiteX57" fmla="*/ 1910937 w 4456914"/>
                <a:gd name="connsiteY57" fmla="*/ 4930588 h 5082988"/>
                <a:gd name="connsiteX58" fmla="*/ 1866114 w 4456914"/>
                <a:gd name="connsiteY58" fmla="*/ 4885765 h 5082988"/>
                <a:gd name="connsiteX59" fmla="*/ 1794396 w 4456914"/>
                <a:gd name="connsiteY59" fmla="*/ 4903694 h 5082988"/>
                <a:gd name="connsiteX60" fmla="*/ 1390984 w 4456914"/>
                <a:gd name="connsiteY60" fmla="*/ 4778188 h 5082988"/>
                <a:gd name="connsiteX61" fmla="*/ 1265478 w 4456914"/>
                <a:gd name="connsiteY61" fmla="*/ 4751294 h 5082988"/>
                <a:gd name="connsiteX62" fmla="*/ 1265478 w 4456914"/>
                <a:gd name="connsiteY62" fmla="*/ 4652682 h 5082988"/>
                <a:gd name="connsiteX63" fmla="*/ 1113078 w 4456914"/>
                <a:gd name="connsiteY63" fmla="*/ 4670612 h 5082988"/>
                <a:gd name="connsiteX64" fmla="*/ 1139973 w 4456914"/>
                <a:gd name="connsiteY64" fmla="*/ 4760259 h 5082988"/>
                <a:gd name="connsiteX65" fmla="*/ 1157902 w 4456914"/>
                <a:gd name="connsiteY65" fmla="*/ 4760259 h 5082988"/>
                <a:gd name="connsiteX66" fmla="*/ 1157902 w 4456914"/>
                <a:gd name="connsiteY66" fmla="*/ 4831976 h 5082988"/>
                <a:gd name="connsiteX67" fmla="*/ 1041361 w 4456914"/>
                <a:gd name="connsiteY67" fmla="*/ 4805082 h 5082988"/>
                <a:gd name="connsiteX68" fmla="*/ 888961 w 4456914"/>
                <a:gd name="connsiteY68" fmla="*/ 4840941 h 5082988"/>
                <a:gd name="connsiteX69" fmla="*/ 790349 w 4456914"/>
                <a:gd name="connsiteY69" fmla="*/ 4796117 h 5082988"/>
                <a:gd name="connsiteX70" fmla="*/ 709667 w 4456914"/>
                <a:gd name="connsiteY70" fmla="*/ 4823012 h 5082988"/>
                <a:gd name="connsiteX71" fmla="*/ 646914 w 4456914"/>
                <a:gd name="connsiteY71" fmla="*/ 4733365 h 5082988"/>
                <a:gd name="connsiteX72" fmla="*/ 700702 w 4456914"/>
                <a:gd name="connsiteY72" fmla="*/ 4491317 h 5082988"/>
                <a:gd name="connsiteX73" fmla="*/ 808278 w 4456914"/>
                <a:gd name="connsiteY73" fmla="*/ 4087906 h 5082988"/>
                <a:gd name="connsiteX74" fmla="*/ 1104114 w 4456914"/>
                <a:gd name="connsiteY74" fmla="*/ 3738282 h 5082988"/>
                <a:gd name="connsiteX75" fmla="*/ 727596 w 4456914"/>
                <a:gd name="connsiteY75" fmla="*/ 3612776 h 5082988"/>
                <a:gd name="connsiteX76" fmla="*/ 673808 w 4456914"/>
                <a:gd name="connsiteY76" fmla="*/ 3523129 h 5082988"/>
                <a:gd name="connsiteX77" fmla="*/ 602090 w 4456914"/>
                <a:gd name="connsiteY77" fmla="*/ 3594847 h 5082988"/>
                <a:gd name="connsiteX78" fmla="*/ 449690 w 4456914"/>
                <a:gd name="connsiteY78" fmla="*/ 3523129 h 5082988"/>
                <a:gd name="connsiteX79" fmla="*/ 404867 w 4456914"/>
                <a:gd name="connsiteY79" fmla="*/ 3496235 h 5082988"/>
                <a:gd name="connsiteX80" fmla="*/ 369008 w 4456914"/>
                <a:gd name="connsiteY80" fmla="*/ 3541059 h 5082988"/>
                <a:gd name="connsiteX81" fmla="*/ 144890 w 4456914"/>
                <a:gd name="connsiteY81" fmla="*/ 3209365 h 5082988"/>
                <a:gd name="connsiteX82" fmla="*/ 234537 w 4456914"/>
                <a:gd name="connsiteY82" fmla="*/ 3021106 h 5082988"/>
                <a:gd name="connsiteX83" fmla="*/ 73173 w 4456914"/>
                <a:gd name="connsiteY83" fmla="*/ 2904565 h 5082988"/>
                <a:gd name="connsiteX84" fmla="*/ 171784 w 4456914"/>
                <a:gd name="connsiteY84" fmla="*/ 2590800 h 5082988"/>
                <a:gd name="connsiteX85" fmla="*/ 270396 w 4456914"/>
                <a:gd name="connsiteY85" fmla="*/ 2528047 h 5082988"/>
                <a:gd name="connsiteX86" fmla="*/ 216608 w 4456914"/>
                <a:gd name="connsiteY86" fmla="*/ 2402541 h 5082988"/>
                <a:gd name="connsiteX87" fmla="*/ 126961 w 4456914"/>
                <a:gd name="connsiteY87" fmla="*/ 2402541 h 5082988"/>
                <a:gd name="connsiteX88" fmla="*/ 198678 w 4456914"/>
                <a:gd name="connsiteY88" fmla="*/ 2303929 h 5082988"/>
                <a:gd name="connsiteX89" fmla="*/ 100067 w 4456914"/>
                <a:gd name="connsiteY89" fmla="*/ 2277035 h 5082988"/>
                <a:gd name="connsiteX90" fmla="*/ 73173 w 4456914"/>
                <a:gd name="connsiteY90" fmla="*/ 2151529 h 5082988"/>
                <a:gd name="connsiteX91" fmla="*/ 109031 w 4456914"/>
                <a:gd name="connsiteY91" fmla="*/ 2106706 h 5082988"/>
                <a:gd name="connsiteX92" fmla="*/ 109031 w 4456914"/>
                <a:gd name="connsiteY92" fmla="*/ 2026023 h 5082988"/>
                <a:gd name="connsiteX93" fmla="*/ 1455 w 4456914"/>
                <a:gd name="connsiteY93" fmla="*/ 1954306 h 5082988"/>
                <a:gd name="connsiteX94" fmla="*/ 198678 w 4456914"/>
                <a:gd name="connsiteY94" fmla="*/ 1891553 h 5082988"/>
                <a:gd name="connsiteX95" fmla="*/ 144890 w 4456914"/>
                <a:gd name="connsiteY95" fmla="*/ 1855694 h 5082988"/>
                <a:gd name="connsiteX96" fmla="*/ 216608 w 4456914"/>
                <a:gd name="connsiteY96" fmla="*/ 1685365 h 5082988"/>
                <a:gd name="connsiteX97" fmla="*/ 117996 w 4456914"/>
                <a:gd name="connsiteY97" fmla="*/ 1362635 h 5082988"/>
                <a:gd name="connsiteX98" fmla="*/ 207643 w 4456914"/>
                <a:gd name="connsiteY98" fmla="*/ 1299882 h 5082988"/>
                <a:gd name="connsiteX99" fmla="*/ 315220 w 4456914"/>
                <a:gd name="connsiteY99" fmla="*/ 1389529 h 5082988"/>
                <a:gd name="connsiteX100" fmla="*/ 467620 w 4456914"/>
                <a:gd name="connsiteY100" fmla="*/ 1326776 h 5082988"/>
                <a:gd name="connsiteX101" fmla="*/ 548302 w 4456914"/>
                <a:gd name="connsiteY101" fmla="*/ 1362635 h 5082988"/>
                <a:gd name="connsiteX102" fmla="*/ 566231 w 4456914"/>
                <a:gd name="connsiteY102" fmla="*/ 1281953 h 5082988"/>
                <a:gd name="connsiteX103" fmla="*/ 485549 w 4456914"/>
                <a:gd name="connsiteY103" fmla="*/ 1237129 h 5082988"/>
                <a:gd name="connsiteX104" fmla="*/ 620020 w 4456914"/>
                <a:gd name="connsiteY104" fmla="*/ 1102659 h 5082988"/>
                <a:gd name="connsiteX105" fmla="*/ 691737 w 4456914"/>
                <a:gd name="connsiteY105" fmla="*/ 905435 h 5082988"/>
                <a:gd name="connsiteX106" fmla="*/ 557267 w 4456914"/>
                <a:gd name="connsiteY106" fmla="*/ 887506 h 5082988"/>
                <a:gd name="connsiteX107" fmla="*/ 530373 w 4456914"/>
                <a:gd name="connsiteY107" fmla="*/ 744070 h 5082988"/>
                <a:gd name="connsiteX108" fmla="*/ 727596 w 4456914"/>
                <a:gd name="connsiteY108" fmla="*/ 744070 h 5082988"/>
                <a:gd name="connsiteX109" fmla="*/ 700702 w 4456914"/>
                <a:gd name="connsiteY109" fmla="*/ 618565 h 5082988"/>
                <a:gd name="connsiteX110" fmla="*/ 799314 w 4456914"/>
                <a:gd name="connsiteY110" fmla="*/ 546847 h 5082988"/>
                <a:gd name="connsiteX111" fmla="*/ 799314 w 4456914"/>
                <a:gd name="connsiteY111" fmla="*/ 331694 h 5082988"/>
                <a:gd name="connsiteX112" fmla="*/ 853102 w 4456914"/>
                <a:gd name="connsiteY112" fmla="*/ 242047 h 5082988"/>
                <a:gd name="connsiteX113" fmla="*/ 745526 w 4456914"/>
                <a:gd name="connsiteY113" fmla="*/ 206188 h 5082988"/>
                <a:gd name="connsiteX114" fmla="*/ 754490 w 4456914"/>
                <a:gd name="connsiteY114" fmla="*/ 71717 h 5082988"/>
                <a:gd name="connsiteX115" fmla="*/ 835173 w 4456914"/>
                <a:gd name="connsiteY115" fmla="*/ 0 h 5082988"/>
                <a:gd name="connsiteX0" fmla="*/ 4430020 w 4430020"/>
                <a:gd name="connsiteY0" fmla="*/ 2303929 h 5082988"/>
                <a:gd name="connsiteX1" fmla="*/ 4340373 w 4430020"/>
                <a:gd name="connsiteY1" fmla="*/ 2232212 h 5082988"/>
                <a:gd name="connsiteX2" fmla="*/ 4340373 w 4430020"/>
                <a:gd name="connsiteY2" fmla="*/ 2151529 h 5082988"/>
                <a:gd name="connsiteX3" fmla="*/ 4179008 w 4430020"/>
                <a:gd name="connsiteY3" fmla="*/ 2097741 h 5082988"/>
                <a:gd name="connsiteX4" fmla="*/ 4179008 w 4430020"/>
                <a:gd name="connsiteY4" fmla="*/ 2196353 h 5082988"/>
                <a:gd name="connsiteX5" fmla="*/ 4259690 w 4430020"/>
                <a:gd name="connsiteY5" fmla="*/ 2205317 h 5082988"/>
                <a:gd name="connsiteX6" fmla="*/ 3999714 w 4430020"/>
                <a:gd name="connsiteY6" fmla="*/ 2321859 h 5082988"/>
                <a:gd name="connsiteX7" fmla="*/ 3990749 w 4430020"/>
                <a:gd name="connsiteY7" fmla="*/ 2366682 h 5082988"/>
                <a:gd name="connsiteX8" fmla="*/ 3838349 w 4430020"/>
                <a:gd name="connsiteY8" fmla="*/ 2384612 h 5082988"/>
                <a:gd name="connsiteX9" fmla="*/ 3811455 w 4430020"/>
                <a:gd name="connsiteY9" fmla="*/ 2465294 h 5082988"/>
                <a:gd name="connsiteX10" fmla="*/ 3712843 w 4430020"/>
                <a:gd name="connsiteY10" fmla="*/ 2420470 h 5082988"/>
                <a:gd name="connsiteX11" fmla="*/ 3712843 w 4430020"/>
                <a:gd name="connsiteY11" fmla="*/ 2501153 h 5082988"/>
                <a:gd name="connsiteX12" fmla="*/ 3614231 w 4430020"/>
                <a:gd name="connsiteY12" fmla="*/ 2501153 h 5082988"/>
                <a:gd name="connsiteX13" fmla="*/ 3551478 w 4430020"/>
                <a:gd name="connsiteY13" fmla="*/ 2563906 h 5082988"/>
                <a:gd name="connsiteX14" fmla="*/ 3551478 w 4430020"/>
                <a:gd name="connsiteY14" fmla="*/ 2653553 h 5082988"/>
                <a:gd name="connsiteX15" fmla="*/ 3488726 w 4430020"/>
                <a:gd name="connsiteY15" fmla="*/ 2653553 h 5082988"/>
                <a:gd name="connsiteX16" fmla="*/ 3479761 w 4430020"/>
                <a:gd name="connsiteY16" fmla="*/ 2581835 h 5082988"/>
                <a:gd name="connsiteX17" fmla="*/ 3372184 w 4430020"/>
                <a:gd name="connsiteY17" fmla="*/ 2653553 h 5082988"/>
                <a:gd name="connsiteX18" fmla="*/ 3273573 w 4430020"/>
                <a:gd name="connsiteY18" fmla="*/ 2644588 h 5082988"/>
                <a:gd name="connsiteX19" fmla="*/ 3219784 w 4430020"/>
                <a:gd name="connsiteY19" fmla="*/ 2832847 h 5082988"/>
                <a:gd name="connsiteX20" fmla="*/ 3112208 w 4430020"/>
                <a:gd name="connsiteY20" fmla="*/ 2707341 h 5082988"/>
                <a:gd name="connsiteX21" fmla="*/ 3085314 w 4430020"/>
                <a:gd name="connsiteY21" fmla="*/ 2743200 h 5082988"/>
                <a:gd name="connsiteX22" fmla="*/ 3148067 w 4430020"/>
                <a:gd name="connsiteY22" fmla="*/ 2886635 h 5082988"/>
                <a:gd name="connsiteX23" fmla="*/ 3327361 w 4430020"/>
                <a:gd name="connsiteY23" fmla="*/ 3030070 h 5082988"/>
                <a:gd name="connsiteX24" fmla="*/ 3264608 w 4430020"/>
                <a:gd name="connsiteY24" fmla="*/ 3164541 h 5082988"/>
                <a:gd name="connsiteX25" fmla="*/ 3345290 w 4430020"/>
                <a:gd name="connsiteY25" fmla="*/ 3334870 h 5082988"/>
                <a:gd name="connsiteX26" fmla="*/ 3443902 w 4430020"/>
                <a:gd name="connsiteY26" fmla="*/ 3505200 h 5082988"/>
                <a:gd name="connsiteX27" fmla="*/ 3533549 w 4430020"/>
                <a:gd name="connsiteY27" fmla="*/ 3496235 h 5082988"/>
                <a:gd name="connsiteX28" fmla="*/ 3910067 w 4430020"/>
                <a:gd name="connsiteY28" fmla="*/ 4186517 h 5082988"/>
                <a:gd name="connsiteX29" fmla="*/ 3793526 w 4430020"/>
                <a:gd name="connsiteY29" fmla="*/ 4105835 h 5082988"/>
                <a:gd name="connsiteX30" fmla="*/ 3748702 w 4430020"/>
                <a:gd name="connsiteY30" fmla="*/ 4303059 h 5082988"/>
                <a:gd name="connsiteX31" fmla="*/ 3425973 w 4430020"/>
                <a:gd name="connsiteY31" fmla="*/ 4455459 h 5082988"/>
                <a:gd name="connsiteX32" fmla="*/ 3515620 w 4430020"/>
                <a:gd name="connsiteY32" fmla="*/ 4607859 h 5082988"/>
                <a:gd name="connsiteX33" fmla="*/ 3560443 w 4430020"/>
                <a:gd name="connsiteY33" fmla="*/ 4688541 h 5082988"/>
                <a:gd name="connsiteX34" fmla="*/ 3506655 w 4430020"/>
                <a:gd name="connsiteY34" fmla="*/ 4787153 h 5082988"/>
                <a:gd name="connsiteX35" fmla="*/ 3614231 w 4430020"/>
                <a:gd name="connsiteY35" fmla="*/ 4805082 h 5082988"/>
                <a:gd name="connsiteX36" fmla="*/ 3578373 w 4430020"/>
                <a:gd name="connsiteY36" fmla="*/ 4975412 h 5082988"/>
                <a:gd name="connsiteX37" fmla="*/ 3425973 w 4430020"/>
                <a:gd name="connsiteY37" fmla="*/ 4921623 h 5082988"/>
                <a:gd name="connsiteX38" fmla="*/ 3425973 w 4430020"/>
                <a:gd name="connsiteY38" fmla="*/ 4796117 h 5082988"/>
                <a:gd name="connsiteX39" fmla="*/ 3291502 w 4430020"/>
                <a:gd name="connsiteY39" fmla="*/ 4849906 h 5082988"/>
                <a:gd name="connsiteX40" fmla="*/ 3210820 w 4430020"/>
                <a:gd name="connsiteY40" fmla="*/ 4787153 h 5082988"/>
                <a:gd name="connsiteX41" fmla="*/ 3121173 w 4430020"/>
                <a:gd name="connsiteY41" fmla="*/ 4751294 h 5082988"/>
                <a:gd name="connsiteX42" fmla="*/ 3121173 w 4430020"/>
                <a:gd name="connsiteY42" fmla="*/ 4894729 h 5082988"/>
                <a:gd name="connsiteX43" fmla="*/ 2789478 w 4430020"/>
                <a:gd name="connsiteY43" fmla="*/ 4867835 h 5082988"/>
                <a:gd name="connsiteX44" fmla="*/ 2762584 w 4430020"/>
                <a:gd name="connsiteY44" fmla="*/ 4957482 h 5082988"/>
                <a:gd name="connsiteX45" fmla="*/ 2708796 w 4430020"/>
                <a:gd name="connsiteY45" fmla="*/ 4957482 h 5082988"/>
                <a:gd name="connsiteX46" fmla="*/ 2699831 w 4430020"/>
                <a:gd name="connsiteY46" fmla="*/ 5020235 h 5082988"/>
                <a:gd name="connsiteX47" fmla="*/ 2448820 w 4430020"/>
                <a:gd name="connsiteY47" fmla="*/ 5029200 h 5082988"/>
                <a:gd name="connsiteX48" fmla="*/ 2403996 w 4430020"/>
                <a:gd name="connsiteY48" fmla="*/ 4912659 h 5082988"/>
                <a:gd name="connsiteX49" fmla="*/ 2296420 w 4430020"/>
                <a:gd name="connsiteY49" fmla="*/ 4921623 h 5082988"/>
                <a:gd name="connsiteX50" fmla="*/ 2179878 w 4430020"/>
                <a:gd name="connsiteY50" fmla="*/ 4849906 h 5082988"/>
                <a:gd name="connsiteX51" fmla="*/ 2179878 w 4430020"/>
                <a:gd name="connsiteY51" fmla="*/ 5029200 h 5082988"/>
                <a:gd name="connsiteX52" fmla="*/ 2072302 w 4430020"/>
                <a:gd name="connsiteY52" fmla="*/ 5082988 h 5082988"/>
                <a:gd name="connsiteX53" fmla="*/ 2036443 w 4430020"/>
                <a:gd name="connsiteY53" fmla="*/ 5029200 h 5082988"/>
                <a:gd name="connsiteX54" fmla="*/ 1991620 w 4430020"/>
                <a:gd name="connsiteY54" fmla="*/ 5020235 h 5082988"/>
                <a:gd name="connsiteX55" fmla="*/ 1982655 w 4430020"/>
                <a:gd name="connsiteY55" fmla="*/ 4912659 h 5082988"/>
                <a:gd name="connsiteX56" fmla="*/ 1910937 w 4430020"/>
                <a:gd name="connsiteY56" fmla="*/ 4930588 h 5082988"/>
                <a:gd name="connsiteX57" fmla="*/ 1866114 w 4430020"/>
                <a:gd name="connsiteY57" fmla="*/ 4885765 h 5082988"/>
                <a:gd name="connsiteX58" fmla="*/ 1794396 w 4430020"/>
                <a:gd name="connsiteY58" fmla="*/ 4903694 h 5082988"/>
                <a:gd name="connsiteX59" fmla="*/ 1390984 w 4430020"/>
                <a:gd name="connsiteY59" fmla="*/ 4778188 h 5082988"/>
                <a:gd name="connsiteX60" fmla="*/ 1265478 w 4430020"/>
                <a:gd name="connsiteY60" fmla="*/ 4751294 h 5082988"/>
                <a:gd name="connsiteX61" fmla="*/ 1265478 w 4430020"/>
                <a:gd name="connsiteY61" fmla="*/ 4652682 h 5082988"/>
                <a:gd name="connsiteX62" fmla="*/ 1113078 w 4430020"/>
                <a:gd name="connsiteY62" fmla="*/ 4670612 h 5082988"/>
                <a:gd name="connsiteX63" fmla="*/ 1139973 w 4430020"/>
                <a:gd name="connsiteY63" fmla="*/ 4760259 h 5082988"/>
                <a:gd name="connsiteX64" fmla="*/ 1157902 w 4430020"/>
                <a:gd name="connsiteY64" fmla="*/ 4760259 h 5082988"/>
                <a:gd name="connsiteX65" fmla="*/ 1157902 w 4430020"/>
                <a:gd name="connsiteY65" fmla="*/ 4831976 h 5082988"/>
                <a:gd name="connsiteX66" fmla="*/ 1041361 w 4430020"/>
                <a:gd name="connsiteY66" fmla="*/ 4805082 h 5082988"/>
                <a:gd name="connsiteX67" fmla="*/ 888961 w 4430020"/>
                <a:gd name="connsiteY67" fmla="*/ 4840941 h 5082988"/>
                <a:gd name="connsiteX68" fmla="*/ 790349 w 4430020"/>
                <a:gd name="connsiteY68" fmla="*/ 4796117 h 5082988"/>
                <a:gd name="connsiteX69" fmla="*/ 709667 w 4430020"/>
                <a:gd name="connsiteY69" fmla="*/ 4823012 h 5082988"/>
                <a:gd name="connsiteX70" fmla="*/ 646914 w 4430020"/>
                <a:gd name="connsiteY70" fmla="*/ 4733365 h 5082988"/>
                <a:gd name="connsiteX71" fmla="*/ 700702 w 4430020"/>
                <a:gd name="connsiteY71" fmla="*/ 4491317 h 5082988"/>
                <a:gd name="connsiteX72" fmla="*/ 808278 w 4430020"/>
                <a:gd name="connsiteY72" fmla="*/ 4087906 h 5082988"/>
                <a:gd name="connsiteX73" fmla="*/ 1104114 w 4430020"/>
                <a:gd name="connsiteY73" fmla="*/ 3738282 h 5082988"/>
                <a:gd name="connsiteX74" fmla="*/ 727596 w 4430020"/>
                <a:gd name="connsiteY74" fmla="*/ 3612776 h 5082988"/>
                <a:gd name="connsiteX75" fmla="*/ 673808 w 4430020"/>
                <a:gd name="connsiteY75" fmla="*/ 3523129 h 5082988"/>
                <a:gd name="connsiteX76" fmla="*/ 602090 w 4430020"/>
                <a:gd name="connsiteY76" fmla="*/ 3594847 h 5082988"/>
                <a:gd name="connsiteX77" fmla="*/ 449690 w 4430020"/>
                <a:gd name="connsiteY77" fmla="*/ 3523129 h 5082988"/>
                <a:gd name="connsiteX78" fmla="*/ 404867 w 4430020"/>
                <a:gd name="connsiteY78" fmla="*/ 3496235 h 5082988"/>
                <a:gd name="connsiteX79" fmla="*/ 369008 w 4430020"/>
                <a:gd name="connsiteY79" fmla="*/ 3541059 h 5082988"/>
                <a:gd name="connsiteX80" fmla="*/ 144890 w 4430020"/>
                <a:gd name="connsiteY80" fmla="*/ 3209365 h 5082988"/>
                <a:gd name="connsiteX81" fmla="*/ 234537 w 4430020"/>
                <a:gd name="connsiteY81" fmla="*/ 3021106 h 5082988"/>
                <a:gd name="connsiteX82" fmla="*/ 73173 w 4430020"/>
                <a:gd name="connsiteY82" fmla="*/ 2904565 h 5082988"/>
                <a:gd name="connsiteX83" fmla="*/ 171784 w 4430020"/>
                <a:gd name="connsiteY83" fmla="*/ 2590800 h 5082988"/>
                <a:gd name="connsiteX84" fmla="*/ 270396 w 4430020"/>
                <a:gd name="connsiteY84" fmla="*/ 2528047 h 5082988"/>
                <a:gd name="connsiteX85" fmla="*/ 216608 w 4430020"/>
                <a:gd name="connsiteY85" fmla="*/ 2402541 h 5082988"/>
                <a:gd name="connsiteX86" fmla="*/ 126961 w 4430020"/>
                <a:gd name="connsiteY86" fmla="*/ 2402541 h 5082988"/>
                <a:gd name="connsiteX87" fmla="*/ 198678 w 4430020"/>
                <a:gd name="connsiteY87" fmla="*/ 2303929 h 5082988"/>
                <a:gd name="connsiteX88" fmla="*/ 100067 w 4430020"/>
                <a:gd name="connsiteY88" fmla="*/ 2277035 h 5082988"/>
                <a:gd name="connsiteX89" fmla="*/ 73173 w 4430020"/>
                <a:gd name="connsiteY89" fmla="*/ 2151529 h 5082988"/>
                <a:gd name="connsiteX90" fmla="*/ 109031 w 4430020"/>
                <a:gd name="connsiteY90" fmla="*/ 2106706 h 5082988"/>
                <a:gd name="connsiteX91" fmla="*/ 109031 w 4430020"/>
                <a:gd name="connsiteY91" fmla="*/ 2026023 h 5082988"/>
                <a:gd name="connsiteX92" fmla="*/ 1455 w 4430020"/>
                <a:gd name="connsiteY92" fmla="*/ 1954306 h 5082988"/>
                <a:gd name="connsiteX93" fmla="*/ 198678 w 4430020"/>
                <a:gd name="connsiteY93" fmla="*/ 1891553 h 5082988"/>
                <a:gd name="connsiteX94" fmla="*/ 144890 w 4430020"/>
                <a:gd name="connsiteY94" fmla="*/ 1855694 h 5082988"/>
                <a:gd name="connsiteX95" fmla="*/ 216608 w 4430020"/>
                <a:gd name="connsiteY95" fmla="*/ 1685365 h 5082988"/>
                <a:gd name="connsiteX96" fmla="*/ 117996 w 4430020"/>
                <a:gd name="connsiteY96" fmla="*/ 1362635 h 5082988"/>
                <a:gd name="connsiteX97" fmla="*/ 207643 w 4430020"/>
                <a:gd name="connsiteY97" fmla="*/ 1299882 h 5082988"/>
                <a:gd name="connsiteX98" fmla="*/ 315220 w 4430020"/>
                <a:gd name="connsiteY98" fmla="*/ 1389529 h 5082988"/>
                <a:gd name="connsiteX99" fmla="*/ 467620 w 4430020"/>
                <a:gd name="connsiteY99" fmla="*/ 1326776 h 5082988"/>
                <a:gd name="connsiteX100" fmla="*/ 548302 w 4430020"/>
                <a:gd name="connsiteY100" fmla="*/ 1362635 h 5082988"/>
                <a:gd name="connsiteX101" fmla="*/ 566231 w 4430020"/>
                <a:gd name="connsiteY101" fmla="*/ 1281953 h 5082988"/>
                <a:gd name="connsiteX102" fmla="*/ 485549 w 4430020"/>
                <a:gd name="connsiteY102" fmla="*/ 1237129 h 5082988"/>
                <a:gd name="connsiteX103" fmla="*/ 620020 w 4430020"/>
                <a:gd name="connsiteY103" fmla="*/ 1102659 h 5082988"/>
                <a:gd name="connsiteX104" fmla="*/ 691737 w 4430020"/>
                <a:gd name="connsiteY104" fmla="*/ 905435 h 5082988"/>
                <a:gd name="connsiteX105" fmla="*/ 557267 w 4430020"/>
                <a:gd name="connsiteY105" fmla="*/ 887506 h 5082988"/>
                <a:gd name="connsiteX106" fmla="*/ 530373 w 4430020"/>
                <a:gd name="connsiteY106" fmla="*/ 744070 h 5082988"/>
                <a:gd name="connsiteX107" fmla="*/ 727596 w 4430020"/>
                <a:gd name="connsiteY107" fmla="*/ 744070 h 5082988"/>
                <a:gd name="connsiteX108" fmla="*/ 700702 w 4430020"/>
                <a:gd name="connsiteY108" fmla="*/ 618565 h 5082988"/>
                <a:gd name="connsiteX109" fmla="*/ 799314 w 4430020"/>
                <a:gd name="connsiteY109" fmla="*/ 546847 h 5082988"/>
                <a:gd name="connsiteX110" fmla="*/ 799314 w 4430020"/>
                <a:gd name="connsiteY110" fmla="*/ 331694 h 5082988"/>
                <a:gd name="connsiteX111" fmla="*/ 853102 w 4430020"/>
                <a:gd name="connsiteY111" fmla="*/ 242047 h 5082988"/>
                <a:gd name="connsiteX112" fmla="*/ 745526 w 4430020"/>
                <a:gd name="connsiteY112" fmla="*/ 206188 h 5082988"/>
                <a:gd name="connsiteX113" fmla="*/ 754490 w 4430020"/>
                <a:gd name="connsiteY113" fmla="*/ 71717 h 5082988"/>
                <a:gd name="connsiteX114" fmla="*/ 835173 w 4430020"/>
                <a:gd name="connsiteY114" fmla="*/ 0 h 5082988"/>
                <a:gd name="connsiteX0" fmla="*/ 4340373 w 4349620"/>
                <a:gd name="connsiteY0" fmla="*/ 2232212 h 5082988"/>
                <a:gd name="connsiteX1" fmla="*/ 4340373 w 4349620"/>
                <a:gd name="connsiteY1" fmla="*/ 2151529 h 5082988"/>
                <a:gd name="connsiteX2" fmla="*/ 4179008 w 4349620"/>
                <a:gd name="connsiteY2" fmla="*/ 2097741 h 5082988"/>
                <a:gd name="connsiteX3" fmla="*/ 4179008 w 4349620"/>
                <a:gd name="connsiteY3" fmla="*/ 2196353 h 5082988"/>
                <a:gd name="connsiteX4" fmla="*/ 4259690 w 4349620"/>
                <a:gd name="connsiteY4" fmla="*/ 2205317 h 5082988"/>
                <a:gd name="connsiteX5" fmla="*/ 3999714 w 4349620"/>
                <a:gd name="connsiteY5" fmla="*/ 2321859 h 5082988"/>
                <a:gd name="connsiteX6" fmla="*/ 3990749 w 4349620"/>
                <a:gd name="connsiteY6" fmla="*/ 2366682 h 5082988"/>
                <a:gd name="connsiteX7" fmla="*/ 3838349 w 4349620"/>
                <a:gd name="connsiteY7" fmla="*/ 2384612 h 5082988"/>
                <a:gd name="connsiteX8" fmla="*/ 3811455 w 4349620"/>
                <a:gd name="connsiteY8" fmla="*/ 2465294 h 5082988"/>
                <a:gd name="connsiteX9" fmla="*/ 3712843 w 4349620"/>
                <a:gd name="connsiteY9" fmla="*/ 2420470 h 5082988"/>
                <a:gd name="connsiteX10" fmla="*/ 3712843 w 4349620"/>
                <a:gd name="connsiteY10" fmla="*/ 2501153 h 5082988"/>
                <a:gd name="connsiteX11" fmla="*/ 3614231 w 4349620"/>
                <a:gd name="connsiteY11" fmla="*/ 2501153 h 5082988"/>
                <a:gd name="connsiteX12" fmla="*/ 3551478 w 4349620"/>
                <a:gd name="connsiteY12" fmla="*/ 2563906 h 5082988"/>
                <a:gd name="connsiteX13" fmla="*/ 3551478 w 4349620"/>
                <a:gd name="connsiteY13" fmla="*/ 2653553 h 5082988"/>
                <a:gd name="connsiteX14" fmla="*/ 3488726 w 4349620"/>
                <a:gd name="connsiteY14" fmla="*/ 2653553 h 5082988"/>
                <a:gd name="connsiteX15" fmla="*/ 3479761 w 4349620"/>
                <a:gd name="connsiteY15" fmla="*/ 2581835 h 5082988"/>
                <a:gd name="connsiteX16" fmla="*/ 3372184 w 4349620"/>
                <a:gd name="connsiteY16" fmla="*/ 2653553 h 5082988"/>
                <a:gd name="connsiteX17" fmla="*/ 3273573 w 4349620"/>
                <a:gd name="connsiteY17" fmla="*/ 2644588 h 5082988"/>
                <a:gd name="connsiteX18" fmla="*/ 3219784 w 4349620"/>
                <a:gd name="connsiteY18" fmla="*/ 2832847 h 5082988"/>
                <a:gd name="connsiteX19" fmla="*/ 3112208 w 4349620"/>
                <a:gd name="connsiteY19" fmla="*/ 2707341 h 5082988"/>
                <a:gd name="connsiteX20" fmla="*/ 3085314 w 4349620"/>
                <a:gd name="connsiteY20" fmla="*/ 2743200 h 5082988"/>
                <a:gd name="connsiteX21" fmla="*/ 3148067 w 4349620"/>
                <a:gd name="connsiteY21" fmla="*/ 2886635 h 5082988"/>
                <a:gd name="connsiteX22" fmla="*/ 3327361 w 4349620"/>
                <a:gd name="connsiteY22" fmla="*/ 3030070 h 5082988"/>
                <a:gd name="connsiteX23" fmla="*/ 3264608 w 4349620"/>
                <a:gd name="connsiteY23" fmla="*/ 3164541 h 5082988"/>
                <a:gd name="connsiteX24" fmla="*/ 3345290 w 4349620"/>
                <a:gd name="connsiteY24" fmla="*/ 3334870 h 5082988"/>
                <a:gd name="connsiteX25" fmla="*/ 3443902 w 4349620"/>
                <a:gd name="connsiteY25" fmla="*/ 3505200 h 5082988"/>
                <a:gd name="connsiteX26" fmla="*/ 3533549 w 4349620"/>
                <a:gd name="connsiteY26" fmla="*/ 3496235 h 5082988"/>
                <a:gd name="connsiteX27" fmla="*/ 3910067 w 4349620"/>
                <a:gd name="connsiteY27" fmla="*/ 4186517 h 5082988"/>
                <a:gd name="connsiteX28" fmla="*/ 3793526 w 4349620"/>
                <a:gd name="connsiteY28" fmla="*/ 4105835 h 5082988"/>
                <a:gd name="connsiteX29" fmla="*/ 3748702 w 4349620"/>
                <a:gd name="connsiteY29" fmla="*/ 4303059 h 5082988"/>
                <a:gd name="connsiteX30" fmla="*/ 3425973 w 4349620"/>
                <a:gd name="connsiteY30" fmla="*/ 4455459 h 5082988"/>
                <a:gd name="connsiteX31" fmla="*/ 3515620 w 4349620"/>
                <a:gd name="connsiteY31" fmla="*/ 4607859 h 5082988"/>
                <a:gd name="connsiteX32" fmla="*/ 3560443 w 4349620"/>
                <a:gd name="connsiteY32" fmla="*/ 4688541 h 5082988"/>
                <a:gd name="connsiteX33" fmla="*/ 3506655 w 4349620"/>
                <a:gd name="connsiteY33" fmla="*/ 4787153 h 5082988"/>
                <a:gd name="connsiteX34" fmla="*/ 3614231 w 4349620"/>
                <a:gd name="connsiteY34" fmla="*/ 4805082 h 5082988"/>
                <a:gd name="connsiteX35" fmla="*/ 3578373 w 4349620"/>
                <a:gd name="connsiteY35" fmla="*/ 4975412 h 5082988"/>
                <a:gd name="connsiteX36" fmla="*/ 3425973 w 4349620"/>
                <a:gd name="connsiteY36" fmla="*/ 4921623 h 5082988"/>
                <a:gd name="connsiteX37" fmla="*/ 3425973 w 4349620"/>
                <a:gd name="connsiteY37" fmla="*/ 4796117 h 5082988"/>
                <a:gd name="connsiteX38" fmla="*/ 3291502 w 4349620"/>
                <a:gd name="connsiteY38" fmla="*/ 4849906 h 5082988"/>
                <a:gd name="connsiteX39" fmla="*/ 3210820 w 4349620"/>
                <a:gd name="connsiteY39" fmla="*/ 4787153 h 5082988"/>
                <a:gd name="connsiteX40" fmla="*/ 3121173 w 4349620"/>
                <a:gd name="connsiteY40" fmla="*/ 4751294 h 5082988"/>
                <a:gd name="connsiteX41" fmla="*/ 3121173 w 4349620"/>
                <a:gd name="connsiteY41" fmla="*/ 4894729 h 5082988"/>
                <a:gd name="connsiteX42" fmla="*/ 2789478 w 4349620"/>
                <a:gd name="connsiteY42" fmla="*/ 4867835 h 5082988"/>
                <a:gd name="connsiteX43" fmla="*/ 2762584 w 4349620"/>
                <a:gd name="connsiteY43" fmla="*/ 4957482 h 5082988"/>
                <a:gd name="connsiteX44" fmla="*/ 2708796 w 4349620"/>
                <a:gd name="connsiteY44" fmla="*/ 4957482 h 5082988"/>
                <a:gd name="connsiteX45" fmla="*/ 2699831 w 4349620"/>
                <a:gd name="connsiteY45" fmla="*/ 5020235 h 5082988"/>
                <a:gd name="connsiteX46" fmla="*/ 2448820 w 4349620"/>
                <a:gd name="connsiteY46" fmla="*/ 5029200 h 5082988"/>
                <a:gd name="connsiteX47" fmla="*/ 2403996 w 4349620"/>
                <a:gd name="connsiteY47" fmla="*/ 4912659 h 5082988"/>
                <a:gd name="connsiteX48" fmla="*/ 2296420 w 4349620"/>
                <a:gd name="connsiteY48" fmla="*/ 4921623 h 5082988"/>
                <a:gd name="connsiteX49" fmla="*/ 2179878 w 4349620"/>
                <a:gd name="connsiteY49" fmla="*/ 4849906 h 5082988"/>
                <a:gd name="connsiteX50" fmla="*/ 2179878 w 4349620"/>
                <a:gd name="connsiteY50" fmla="*/ 5029200 h 5082988"/>
                <a:gd name="connsiteX51" fmla="*/ 2072302 w 4349620"/>
                <a:gd name="connsiteY51" fmla="*/ 5082988 h 5082988"/>
                <a:gd name="connsiteX52" fmla="*/ 2036443 w 4349620"/>
                <a:gd name="connsiteY52" fmla="*/ 5029200 h 5082988"/>
                <a:gd name="connsiteX53" fmla="*/ 1991620 w 4349620"/>
                <a:gd name="connsiteY53" fmla="*/ 5020235 h 5082988"/>
                <a:gd name="connsiteX54" fmla="*/ 1982655 w 4349620"/>
                <a:gd name="connsiteY54" fmla="*/ 4912659 h 5082988"/>
                <a:gd name="connsiteX55" fmla="*/ 1910937 w 4349620"/>
                <a:gd name="connsiteY55" fmla="*/ 4930588 h 5082988"/>
                <a:gd name="connsiteX56" fmla="*/ 1866114 w 4349620"/>
                <a:gd name="connsiteY56" fmla="*/ 4885765 h 5082988"/>
                <a:gd name="connsiteX57" fmla="*/ 1794396 w 4349620"/>
                <a:gd name="connsiteY57" fmla="*/ 4903694 h 5082988"/>
                <a:gd name="connsiteX58" fmla="*/ 1390984 w 4349620"/>
                <a:gd name="connsiteY58" fmla="*/ 4778188 h 5082988"/>
                <a:gd name="connsiteX59" fmla="*/ 1265478 w 4349620"/>
                <a:gd name="connsiteY59" fmla="*/ 4751294 h 5082988"/>
                <a:gd name="connsiteX60" fmla="*/ 1265478 w 4349620"/>
                <a:gd name="connsiteY60" fmla="*/ 4652682 h 5082988"/>
                <a:gd name="connsiteX61" fmla="*/ 1113078 w 4349620"/>
                <a:gd name="connsiteY61" fmla="*/ 4670612 h 5082988"/>
                <a:gd name="connsiteX62" fmla="*/ 1139973 w 4349620"/>
                <a:gd name="connsiteY62" fmla="*/ 4760259 h 5082988"/>
                <a:gd name="connsiteX63" fmla="*/ 1157902 w 4349620"/>
                <a:gd name="connsiteY63" fmla="*/ 4760259 h 5082988"/>
                <a:gd name="connsiteX64" fmla="*/ 1157902 w 4349620"/>
                <a:gd name="connsiteY64" fmla="*/ 4831976 h 5082988"/>
                <a:gd name="connsiteX65" fmla="*/ 1041361 w 4349620"/>
                <a:gd name="connsiteY65" fmla="*/ 4805082 h 5082988"/>
                <a:gd name="connsiteX66" fmla="*/ 888961 w 4349620"/>
                <a:gd name="connsiteY66" fmla="*/ 4840941 h 5082988"/>
                <a:gd name="connsiteX67" fmla="*/ 790349 w 4349620"/>
                <a:gd name="connsiteY67" fmla="*/ 4796117 h 5082988"/>
                <a:gd name="connsiteX68" fmla="*/ 709667 w 4349620"/>
                <a:gd name="connsiteY68" fmla="*/ 4823012 h 5082988"/>
                <a:gd name="connsiteX69" fmla="*/ 646914 w 4349620"/>
                <a:gd name="connsiteY69" fmla="*/ 4733365 h 5082988"/>
                <a:gd name="connsiteX70" fmla="*/ 700702 w 4349620"/>
                <a:gd name="connsiteY70" fmla="*/ 4491317 h 5082988"/>
                <a:gd name="connsiteX71" fmla="*/ 808278 w 4349620"/>
                <a:gd name="connsiteY71" fmla="*/ 4087906 h 5082988"/>
                <a:gd name="connsiteX72" fmla="*/ 1104114 w 4349620"/>
                <a:gd name="connsiteY72" fmla="*/ 3738282 h 5082988"/>
                <a:gd name="connsiteX73" fmla="*/ 727596 w 4349620"/>
                <a:gd name="connsiteY73" fmla="*/ 3612776 h 5082988"/>
                <a:gd name="connsiteX74" fmla="*/ 673808 w 4349620"/>
                <a:gd name="connsiteY74" fmla="*/ 3523129 h 5082988"/>
                <a:gd name="connsiteX75" fmla="*/ 602090 w 4349620"/>
                <a:gd name="connsiteY75" fmla="*/ 3594847 h 5082988"/>
                <a:gd name="connsiteX76" fmla="*/ 449690 w 4349620"/>
                <a:gd name="connsiteY76" fmla="*/ 3523129 h 5082988"/>
                <a:gd name="connsiteX77" fmla="*/ 404867 w 4349620"/>
                <a:gd name="connsiteY77" fmla="*/ 3496235 h 5082988"/>
                <a:gd name="connsiteX78" fmla="*/ 369008 w 4349620"/>
                <a:gd name="connsiteY78" fmla="*/ 3541059 h 5082988"/>
                <a:gd name="connsiteX79" fmla="*/ 144890 w 4349620"/>
                <a:gd name="connsiteY79" fmla="*/ 3209365 h 5082988"/>
                <a:gd name="connsiteX80" fmla="*/ 234537 w 4349620"/>
                <a:gd name="connsiteY80" fmla="*/ 3021106 h 5082988"/>
                <a:gd name="connsiteX81" fmla="*/ 73173 w 4349620"/>
                <a:gd name="connsiteY81" fmla="*/ 2904565 h 5082988"/>
                <a:gd name="connsiteX82" fmla="*/ 171784 w 4349620"/>
                <a:gd name="connsiteY82" fmla="*/ 2590800 h 5082988"/>
                <a:gd name="connsiteX83" fmla="*/ 270396 w 4349620"/>
                <a:gd name="connsiteY83" fmla="*/ 2528047 h 5082988"/>
                <a:gd name="connsiteX84" fmla="*/ 216608 w 4349620"/>
                <a:gd name="connsiteY84" fmla="*/ 2402541 h 5082988"/>
                <a:gd name="connsiteX85" fmla="*/ 126961 w 4349620"/>
                <a:gd name="connsiteY85" fmla="*/ 2402541 h 5082988"/>
                <a:gd name="connsiteX86" fmla="*/ 198678 w 4349620"/>
                <a:gd name="connsiteY86" fmla="*/ 2303929 h 5082988"/>
                <a:gd name="connsiteX87" fmla="*/ 100067 w 4349620"/>
                <a:gd name="connsiteY87" fmla="*/ 2277035 h 5082988"/>
                <a:gd name="connsiteX88" fmla="*/ 73173 w 4349620"/>
                <a:gd name="connsiteY88" fmla="*/ 2151529 h 5082988"/>
                <a:gd name="connsiteX89" fmla="*/ 109031 w 4349620"/>
                <a:gd name="connsiteY89" fmla="*/ 2106706 h 5082988"/>
                <a:gd name="connsiteX90" fmla="*/ 109031 w 4349620"/>
                <a:gd name="connsiteY90" fmla="*/ 2026023 h 5082988"/>
                <a:gd name="connsiteX91" fmla="*/ 1455 w 4349620"/>
                <a:gd name="connsiteY91" fmla="*/ 1954306 h 5082988"/>
                <a:gd name="connsiteX92" fmla="*/ 198678 w 4349620"/>
                <a:gd name="connsiteY92" fmla="*/ 1891553 h 5082988"/>
                <a:gd name="connsiteX93" fmla="*/ 144890 w 4349620"/>
                <a:gd name="connsiteY93" fmla="*/ 1855694 h 5082988"/>
                <a:gd name="connsiteX94" fmla="*/ 216608 w 4349620"/>
                <a:gd name="connsiteY94" fmla="*/ 1685365 h 5082988"/>
                <a:gd name="connsiteX95" fmla="*/ 117996 w 4349620"/>
                <a:gd name="connsiteY95" fmla="*/ 1362635 h 5082988"/>
                <a:gd name="connsiteX96" fmla="*/ 207643 w 4349620"/>
                <a:gd name="connsiteY96" fmla="*/ 1299882 h 5082988"/>
                <a:gd name="connsiteX97" fmla="*/ 315220 w 4349620"/>
                <a:gd name="connsiteY97" fmla="*/ 1389529 h 5082988"/>
                <a:gd name="connsiteX98" fmla="*/ 467620 w 4349620"/>
                <a:gd name="connsiteY98" fmla="*/ 1326776 h 5082988"/>
                <a:gd name="connsiteX99" fmla="*/ 548302 w 4349620"/>
                <a:gd name="connsiteY99" fmla="*/ 1362635 h 5082988"/>
                <a:gd name="connsiteX100" fmla="*/ 566231 w 4349620"/>
                <a:gd name="connsiteY100" fmla="*/ 1281953 h 5082988"/>
                <a:gd name="connsiteX101" fmla="*/ 485549 w 4349620"/>
                <a:gd name="connsiteY101" fmla="*/ 1237129 h 5082988"/>
                <a:gd name="connsiteX102" fmla="*/ 620020 w 4349620"/>
                <a:gd name="connsiteY102" fmla="*/ 1102659 h 5082988"/>
                <a:gd name="connsiteX103" fmla="*/ 691737 w 4349620"/>
                <a:gd name="connsiteY103" fmla="*/ 905435 h 5082988"/>
                <a:gd name="connsiteX104" fmla="*/ 557267 w 4349620"/>
                <a:gd name="connsiteY104" fmla="*/ 887506 h 5082988"/>
                <a:gd name="connsiteX105" fmla="*/ 530373 w 4349620"/>
                <a:gd name="connsiteY105" fmla="*/ 744070 h 5082988"/>
                <a:gd name="connsiteX106" fmla="*/ 727596 w 4349620"/>
                <a:gd name="connsiteY106" fmla="*/ 744070 h 5082988"/>
                <a:gd name="connsiteX107" fmla="*/ 700702 w 4349620"/>
                <a:gd name="connsiteY107" fmla="*/ 618565 h 5082988"/>
                <a:gd name="connsiteX108" fmla="*/ 799314 w 4349620"/>
                <a:gd name="connsiteY108" fmla="*/ 546847 h 5082988"/>
                <a:gd name="connsiteX109" fmla="*/ 799314 w 4349620"/>
                <a:gd name="connsiteY109" fmla="*/ 331694 h 5082988"/>
                <a:gd name="connsiteX110" fmla="*/ 853102 w 4349620"/>
                <a:gd name="connsiteY110" fmla="*/ 242047 h 5082988"/>
                <a:gd name="connsiteX111" fmla="*/ 745526 w 4349620"/>
                <a:gd name="connsiteY111" fmla="*/ 206188 h 5082988"/>
                <a:gd name="connsiteX112" fmla="*/ 754490 w 4349620"/>
                <a:gd name="connsiteY112" fmla="*/ 71717 h 5082988"/>
                <a:gd name="connsiteX113" fmla="*/ 835173 w 4349620"/>
                <a:gd name="connsiteY113" fmla="*/ 0 h 5082988"/>
                <a:gd name="connsiteX0" fmla="*/ 4340373 w 4340373"/>
                <a:gd name="connsiteY0" fmla="*/ 2151529 h 5082988"/>
                <a:gd name="connsiteX1" fmla="*/ 4179008 w 4340373"/>
                <a:gd name="connsiteY1" fmla="*/ 2097741 h 5082988"/>
                <a:gd name="connsiteX2" fmla="*/ 4179008 w 4340373"/>
                <a:gd name="connsiteY2" fmla="*/ 2196353 h 5082988"/>
                <a:gd name="connsiteX3" fmla="*/ 4259690 w 4340373"/>
                <a:gd name="connsiteY3" fmla="*/ 2205317 h 5082988"/>
                <a:gd name="connsiteX4" fmla="*/ 3999714 w 4340373"/>
                <a:gd name="connsiteY4" fmla="*/ 2321859 h 5082988"/>
                <a:gd name="connsiteX5" fmla="*/ 3990749 w 4340373"/>
                <a:gd name="connsiteY5" fmla="*/ 2366682 h 5082988"/>
                <a:gd name="connsiteX6" fmla="*/ 3838349 w 4340373"/>
                <a:gd name="connsiteY6" fmla="*/ 2384612 h 5082988"/>
                <a:gd name="connsiteX7" fmla="*/ 3811455 w 4340373"/>
                <a:gd name="connsiteY7" fmla="*/ 2465294 h 5082988"/>
                <a:gd name="connsiteX8" fmla="*/ 3712843 w 4340373"/>
                <a:gd name="connsiteY8" fmla="*/ 2420470 h 5082988"/>
                <a:gd name="connsiteX9" fmla="*/ 3712843 w 4340373"/>
                <a:gd name="connsiteY9" fmla="*/ 2501153 h 5082988"/>
                <a:gd name="connsiteX10" fmla="*/ 3614231 w 4340373"/>
                <a:gd name="connsiteY10" fmla="*/ 2501153 h 5082988"/>
                <a:gd name="connsiteX11" fmla="*/ 3551478 w 4340373"/>
                <a:gd name="connsiteY11" fmla="*/ 2563906 h 5082988"/>
                <a:gd name="connsiteX12" fmla="*/ 3551478 w 4340373"/>
                <a:gd name="connsiteY12" fmla="*/ 2653553 h 5082988"/>
                <a:gd name="connsiteX13" fmla="*/ 3488726 w 4340373"/>
                <a:gd name="connsiteY13" fmla="*/ 2653553 h 5082988"/>
                <a:gd name="connsiteX14" fmla="*/ 3479761 w 4340373"/>
                <a:gd name="connsiteY14" fmla="*/ 2581835 h 5082988"/>
                <a:gd name="connsiteX15" fmla="*/ 3372184 w 4340373"/>
                <a:gd name="connsiteY15" fmla="*/ 2653553 h 5082988"/>
                <a:gd name="connsiteX16" fmla="*/ 3273573 w 4340373"/>
                <a:gd name="connsiteY16" fmla="*/ 2644588 h 5082988"/>
                <a:gd name="connsiteX17" fmla="*/ 3219784 w 4340373"/>
                <a:gd name="connsiteY17" fmla="*/ 2832847 h 5082988"/>
                <a:gd name="connsiteX18" fmla="*/ 3112208 w 4340373"/>
                <a:gd name="connsiteY18" fmla="*/ 2707341 h 5082988"/>
                <a:gd name="connsiteX19" fmla="*/ 3085314 w 4340373"/>
                <a:gd name="connsiteY19" fmla="*/ 2743200 h 5082988"/>
                <a:gd name="connsiteX20" fmla="*/ 3148067 w 4340373"/>
                <a:gd name="connsiteY20" fmla="*/ 2886635 h 5082988"/>
                <a:gd name="connsiteX21" fmla="*/ 3327361 w 4340373"/>
                <a:gd name="connsiteY21" fmla="*/ 3030070 h 5082988"/>
                <a:gd name="connsiteX22" fmla="*/ 3264608 w 4340373"/>
                <a:gd name="connsiteY22" fmla="*/ 3164541 h 5082988"/>
                <a:gd name="connsiteX23" fmla="*/ 3345290 w 4340373"/>
                <a:gd name="connsiteY23" fmla="*/ 3334870 h 5082988"/>
                <a:gd name="connsiteX24" fmla="*/ 3443902 w 4340373"/>
                <a:gd name="connsiteY24" fmla="*/ 3505200 h 5082988"/>
                <a:gd name="connsiteX25" fmla="*/ 3533549 w 4340373"/>
                <a:gd name="connsiteY25" fmla="*/ 3496235 h 5082988"/>
                <a:gd name="connsiteX26" fmla="*/ 3910067 w 4340373"/>
                <a:gd name="connsiteY26" fmla="*/ 4186517 h 5082988"/>
                <a:gd name="connsiteX27" fmla="*/ 3793526 w 4340373"/>
                <a:gd name="connsiteY27" fmla="*/ 4105835 h 5082988"/>
                <a:gd name="connsiteX28" fmla="*/ 3748702 w 4340373"/>
                <a:gd name="connsiteY28" fmla="*/ 4303059 h 5082988"/>
                <a:gd name="connsiteX29" fmla="*/ 3425973 w 4340373"/>
                <a:gd name="connsiteY29" fmla="*/ 4455459 h 5082988"/>
                <a:gd name="connsiteX30" fmla="*/ 3515620 w 4340373"/>
                <a:gd name="connsiteY30" fmla="*/ 4607859 h 5082988"/>
                <a:gd name="connsiteX31" fmla="*/ 3560443 w 4340373"/>
                <a:gd name="connsiteY31" fmla="*/ 4688541 h 5082988"/>
                <a:gd name="connsiteX32" fmla="*/ 3506655 w 4340373"/>
                <a:gd name="connsiteY32" fmla="*/ 4787153 h 5082988"/>
                <a:gd name="connsiteX33" fmla="*/ 3614231 w 4340373"/>
                <a:gd name="connsiteY33" fmla="*/ 4805082 h 5082988"/>
                <a:gd name="connsiteX34" fmla="*/ 3578373 w 4340373"/>
                <a:gd name="connsiteY34" fmla="*/ 4975412 h 5082988"/>
                <a:gd name="connsiteX35" fmla="*/ 3425973 w 4340373"/>
                <a:gd name="connsiteY35" fmla="*/ 4921623 h 5082988"/>
                <a:gd name="connsiteX36" fmla="*/ 3425973 w 4340373"/>
                <a:gd name="connsiteY36" fmla="*/ 4796117 h 5082988"/>
                <a:gd name="connsiteX37" fmla="*/ 3291502 w 4340373"/>
                <a:gd name="connsiteY37" fmla="*/ 4849906 h 5082988"/>
                <a:gd name="connsiteX38" fmla="*/ 3210820 w 4340373"/>
                <a:gd name="connsiteY38" fmla="*/ 4787153 h 5082988"/>
                <a:gd name="connsiteX39" fmla="*/ 3121173 w 4340373"/>
                <a:gd name="connsiteY39" fmla="*/ 4751294 h 5082988"/>
                <a:gd name="connsiteX40" fmla="*/ 3121173 w 4340373"/>
                <a:gd name="connsiteY40" fmla="*/ 4894729 h 5082988"/>
                <a:gd name="connsiteX41" fmla="*/ 2789478 w 4340373"/>
                <a:gd name="connsiteY41" fmla="*/ 4867835 h 5082988"/>
                <a:gd name="connsiteX42" fmla="*/ 2762584 w 4340373"/>
                <a:gd name="connsiteY42" fmla="*/ 4957482 h 5082988"/>
                <a:gd name="connsiteX43" fmla="*/ 2708796 w 4340373"/>
                <a:gd name="connsiteY43" fmla="*/ 4957482 h 5082988"/>
                <a:gd name="connsiteX44" fmla="*/ 2699831 w 4340373"/>
                <a:gd name="connsiteY44" fmla="*/ 5020235 h 5082988"/>
                <a:gd name="connsiteX45" fmla="*/ 2448820 w 4340373"/>
                <a:gd name="connsiteY45" fmla="*/ 5029200 h 5082988"/>
                <a:gd name="connsiteX46" fmla="*/ 2403996 w 4340373"/>
                <a:gd name="connsiteY46" fmla="*/ 4912659 h 5082988"/>
                <a:gd name="connsiteX47" fmla="*/ 2296420 w 4340373"/>
                <a:gd name="connsiteY47" fmla="*/ 4921623 h 5082988"/>
                <a:gd name="connsiteX48" fmla="*/ 2179878 w 4340373"/>
                <a:gd name="connsiteY48" fmla="*/ 4849906 h 5082988"/>
                <a:gd name="connsiteX49" fmla="*/ 2179878 w 4340373"/>
                <a:gd name="connsiteY49" fmla="*/ 5029200 h 5082988"/>
                <a:gd name="connsiteX50" fmla="*/ 2072302 w 4340373"/>
                <a:gd name="connsiteY50" fmla="*/ 5082988 h 5082988"/>
                <a:gd name="connsiteX51" fmla="*/ 2036443 w 4340373"/>
                <a:gd name="connsiteY51" fmla="*/ 5029200 h 5082988"/>
                <a:gd name="connsiteX52" fmla="*/ 1991620 w 4340373"/>
                <a:gd name="connsiteY52" fmla="*/ 5020235 h 5082988"/>
                <a:gd name="connsiteX53" fmla="*/ 1982655 w 4340373"/>
                <a:gd name="connsiteY53" fmla="*/ 4912659 h 5082988"/>
                <a:gd name="connsiteX54" fmla="*/ 1910937 w 4340373"/>
                <a:gd name="connsiteY54" fmla="*/ 4930588 h 5082988"/>
                <a:gd name="connsiteX55" fmla="*/ 1866114 w 4340373"/>
                <a:gd name="connsiteY55" fmla="*/ 4885765 h 5082988"/>
                <a:gd name="connsiteX56" fmla="*/ 1794396 w 4340373"/>
                <a:gd name="connsiteY56" fmla="*/ 4903694 h 5082988"/>
                <a:gd name="connsiteX57" fmla="*/ 1390984 w 4340373"/>
                <a:gd name="connsiteY57" fmla="*/ 4778188 h 5082988"/>
                <a:gd name="connsiteX58" fmla="*/ 1265478 w 4340373"/>
                <a:gd name="connsiteY58" fmla="*/ 4751294 h 5082988"/>
                <a:gd name="connsiteX59" fmla="*/ 1265478 w 4340373"/>
                <a:gd name="connsiteY59" fmla="*/ 4652682 h 5082988"/>
                <a:gd name="connsiteX60" fmla="*/ 1113078 w 4340373"/>
                <a:gd name="connsiteY60" fmla="*/ 4670612 h 5082988"/>
                <a:gd name="connsiteX61" fmla="*/ 1139973 w 4340373"/>
                <a:gd name="connsiteY61" fmla="*/ 4760259 h 5082988"/>
                <a:gd name="connsiteX62" fmla="*/ 1157902 w 4340373"/>
                <a:gd name="connsiteY62" fmla="*/ 4760259 h 5082988"/>
                <a:gd name="connsiteX63" fmla="*/ 1157902 w 4340373"/>
                <a:gd name="connsiteY63" fmla="*/ 4831976 h 5082988"/>
                <a:gd name="connsiteX64" fmla="*/ 1041361 w 4340373"/>
                <a:gd name="connsiteY64" fmla="*/ 4805082 h 5082988"/>
                <a:gd name="connsiteX65" fmla="*/ 888961 w 4340373"/>
                <a:gd name="connsiteY65" fmla="*/ 4840941 h 5082988"/>
                <a:gd name="connsiteX66" fmla="*/ 790349 w 4340373"/>
                <a:gd name="connsiteY66" fmla="*/ 4796117 h 5082988"/>
                <a:gd name="connsiteX67" fmla="*/ 709667 w 4340373"/>
                <a:gd name="connsiteY67" fmla="*/ 4823012 h 5082988"/>
                <a:gd name="connsiteX68" fmla="*/ 646914 w 4340373"/>
                <a:gd name="connsiteY68" fmla="*/ 4733365 h 5082988"/>
                <a:gd name="connsiteX69" fmla="*/ 700702 w 4340373"/>
                <a:gd name="connsiteY69" fmla="*/ 4491317 h 5082988"/>
                <a:gd name="connsiteX70" fmla="*/ 808278 w 4340373"/>
                <a:gd name="connsiteY70" fmla="*/ 4087906 h 5082988"/>
                <a:gd name="connsiteX71" fmla="*/ 1104114 w 4340373"/>
                <a:gd name="connsiteY71" fmla="*/ 3738282 h 5082988"/>
                <a:gd name="connsiteX72" fmla="*/ 727596 w 4340373"/>
                <a:gd name="connsiteY72" fmla="*/ 3612776 h 5082988"/>
                <a:gd name="connsiteX73" fmla="*/ 673808 w 4340373"/>
                <a:gd name="connsiteY73" fmla="*/ 3523129 h 5082988"/>
                <a:gd name="connsiteX74" fmla="*/ 602090 w 4340373"/>
                <a:gd name="connsiteY74" fmla="*/ 3594847 h 5082988"/>
                <a:gd name="connsiteX75" fmla="*/ 449690 w 4340373"/>
                <a:gd name="connsiteY75" fmla="*/ 3523129 h 5082988"/>
                <a:gd name="connsiteX76" fmla="*/ 404867 w 4340373"/>
                <a:gd name="connsiteY76" fmla="*/ 3496235 h 5082988"/>
                <a:gd name="connsiteX77" fmla="*/ 369008 w 4340373"/>
                <a:gd name="connsiteY77" fmla="*/ 3541059 h 5082988"/>
                <a:gd name="connsiteX78" fmla="*/ 144890 w 4340373"/>
                <a:gd name="connsiteY78" fmla="*/ 3209365 h 5082988"/>
                <a:gd name="connsiteX79" fmla="*/ 234537 w 4340373"/>
                <a:gd name="connsiteY79" fmla="*/ 3021106 h 5082988"/>
                <a:gd name="connsiteX80" fmla="*/ 73173 w 4340373"/>
                <a:gd name="connsiteY80" fmla="*/ 2904565 h 5082988"/>
                <a:gd name="connsiteX81" fmla="*/ 171784 w 4340373"/>
                <a:gd name="connsiteY81" fmla="*/ 2590800 h 5082988"/>
                <a:gd name="connsiteX82" fmla="*/ 270396 w 4340373"/>
                <a:gd name="connsiteY82" fmla="*/ 2528047 h 5082988"/>
                <a:gd name="connsiteX83" fmla="*/ 216608 w 4340373"/>
                <a:gd name="connsiteY83" fmla="*/ 2402541 h 5082988"/>
                <a:gd name="connsiteX84" fmla="*/ 126961 w 4340373"/>
                <a:gd name="connsiteY84" fmla="*/ 2402541 h 5082988"/>
                <a:gd name="connsiteX85" fmla="*/ 198678 w 4340373"/>
                <a:gd name="connsiteY85" fmla="*/ 2303929 h 5082988"/>
                <a:gd name="connsiteX86" fmla="*/ 100067 w 4340373"/>
                <a:gd name="connsiteY86" fmla="*/ 2277035 h 5082988"/>
                <a:gd name="connsiteX87" fmla="*/ 73173 w 4340373"/>
                <a:gd name="connsiteY87" fmla="*/ 2151529 h 5082988"/>
                <a:gd name="connsiteX88" fmla="*/ 109031 w 4340373"/>
                <a:gd name="connsiteY88" fmla="*/ 2106706 h 5082988"/>
                <a:gd name="connsiteX89" fmla="*/ 109031 w 4340373"/>
                <a:gd name="connsiteY89" fmla="*/ 2026023 h 5082988"/>
                <a:gd name="connsiteX90" fmla="*/ 1455 w 4340373"/>
                <a:gd name="connsiteY90" fmla="*/ 1954306 h 5082988"/>
                <a:gd name="connsiteX91" fmla="*/ 198678 w 4340373"/>
                <a:gd name="connsiteY91" fmla="*/ 1891553 h 5082988"/>
                <a:gd name="connsiteX92" fmla="*/ 144890 w 4340373"/>
                <a:gd name="connsiteY92" fmla="*/ 1855694 h 5082988"/>
                <a:gd name="connsiteX93" fmla="*/ 216608 w 4340373"/>
                <a:gd name="connsiteY93" fmla="*/ 1685365 h 5082988"/>
                <a:gd name="connsiteX94" fmla="*/ 117996 w 4340373"/>
                <a:gd name="connsiteY94" fmla="*/ 1362635 h 5082988"/>
                <a:gd name="connsiteX95" fmla="*/ 207643 w 4340373"/>
                <a:gd name="connsiteY95" fmla="*/ 1299882 h 5082988"/>
                <a:gd name="connsiteX96" fmla="*/ 315220 w 4340373"/>
                <a:gd name="connsiteY96" fmla="*/ 1389529 h 5082988"/>
                <a:gd name="connsiteX97" fmla="*/ 467620 w 4340373"/>
                <a:gd name="connsiteY97" fmla="*/ 1326776 h 5082988"/>
                <a:gd name="connsiteX98" fmla="*/ 548302 w 4340373"/>
                <a:gd name="connsiteY98" fmla="*/ 1362635 h 5082988"/>
                <a:gd name="connsiteX99" fmla="*/ 566231 w 4340373"/>
                <a:gd name="connsiteY99" fmla="*/ 1281953 h 5082988"/>
                <a:gd name="connsiteX100" fmla="*/ 485549 w 4340373"/>
                <a:gd name="connsiteY100" fmla="*/ 1237129 h 5082988"/>
                <a:gd name="connsiteX101" fmla="*/ 620020 w 4340373"/>
                <a:gd name="connsiteY101" fmla="*/ 1102659 h 5082988"/>
                <a:gd name="connsiteX102" fmla="*/ 691737 w 4340373"/>
                <a:gd name="connsiteY102" fmla="*/ 905435 h 5082988"/>
                <a:gd name="connsiteX103" fmla="*/ 557267 w 4340373"/>
                <a:gd name="connsiteY103" fmla="*/ 887506 h 5082988"/>
                <a:gd name="connsiteX104" fmla="*/ 530373 w 4340373"/>
                <a:gd name="connsiteY104" fmla="*/ 744070 h 5082988"/>
                <a:gd name="connsiteX105" fmla="*/ 727596 w 4340373"/>
                <a:gd name="connsiteY105" fmla="*/ 744070 h 5082988"/>
                <a:gd name="connsiteX106" fmla="*/ 700702 w 4340373"/>
                <a:gd name="connsiteY106" fmla="*/ 618565 h 5082988"/>
                <a:gd name="connsiteX107" fmla="*/ 799314 w 4340373"/>
                <a:gd name="connsiteY107" fmla="*/ 546847 h 5082988"/>
                <a:gd name="connsiteX108" fmla="*/ 799314 w 4340373"/>
                <a:gd name="connsiteY108" fmla="*/ 331694 h 5082988"/>
                <a:gd name="connsiteX109" fmla="*/ 853102 w 4340373"/>
                <a:gd name="connsiteY109" fmla="*/ 242047 h 5082988"/>
                <a:gd name="connsiteX110" fmla="*/ 745526 w 4340373"/>
                <a:gd name="connsiteY110" fmla="*/ 206188 h 5082988"/>
                <a:gd name="connsiteX111" fmla="*/ 754490 w 4340373"/>
                <a:gd name="connsiteY111" fmla="*/ 71717 h 5082988"/>
                <a:gd name="connsiteX112" fmla="*/ 835173 w 4340373"/>
                <a:gd name="connsiteY112" fmla="*/ 0 h 5082988"/>
                <a:gd name="connsiteX0" fmla="*/ 4179008 w 4265369"/>
                <a:gd name="connsiteY0" fmla="*/ 2097741 h 5082988"/>
                <a:gd name="connsiteX1" fmla="*/ 4179008 w 4265369"/>
                <a:gd name="connsiteY1" fmla="*/ 2196353 h 5082988"/>
                <a:gd name="connsiteX2" fmla="*/ 4259690 w 4265369"/>
                <a:gd name="connsiteY2" fmla="*/ 2205317 h 5082988"/>
                <a:gd name="connsiteX3" fmla="*/ 3999714 w 4265369"/>
                <a:gd name="connsiteY3" fmla="*/ 2321859 h 5082988"/>
                <a:gd name="connsiteX4" fmla="*/ 3990749 w 4265369"/>
                <a:gd name="connsiteY4" fmla="*/ 2366682 h 5082988"/>
                <a:gd name="connsiteX5" fmla="*/ 3838349 w 4265369"/>
                <a:gd name="connsiteY5" fmla="*/ 2384612 h 5082988"/>
                <a:gd name="connsiteX6" fmla="*/ 3811455 w 4265369"/>
                <a:gd name="connsiteY6" fmla="*/ 2465294 h 5082988"/>
                <a:gd name="connsiteX7" fmla="*/ 3712843 w 4265369"/>
                <a:gd name="connsiteY7" fmla="*/ 2420470 h 5082988"/>
                <a:gd name="connsiteX8" fmla="*/ 3712843 w 4265369"/>
                <a:gd name="connsiteY8" fmla="*/ 2501153 h 5082988"/>
                <a:gd name="connsiteX9" fmla="*/ 3614231 w 4265369"/>
                <a:gd name="connsiteY9" fmla="*/ 2501153 h 5082988"/>
                <a:gd name="connsiteX10" fmla="*/ 3551478 w 4265369"/>
                <a:gd name="connsiteY10" fmla="*/ 2563906 h 5082988"/>
                <a:gd name="connsiteX11" fmla="*/ 3551478 w 4265369"/>
                <a:gd name="connsiteY11" fmla="*/ 2653553 h 5082988"/>
                <a:gd name="connsiteX12" fmla="*/ 3488726 w 4265369"/>
                <a:gd name="connsiteY12" fmla="*/ 2653553 h 5082988"/>
                <a:gd name="connsiteX13" fmla="*/ 3479761 w 4265369"/>
                <a:gd name="connsiteY13" fmla="*/ 2581835 h 5082988"/>
                <a:gd name="connsiteX14" fmla="*/ 3372184 w 4265369"/>
                <a:gd name="connsiteY14" fmla="*/ 2653553 h 5082988"/>
                <a:gd name="connsiteX15" fmla="*/ 3273573 w 4265369"/>
                <a:gd name="connsiteY15" fmla="*/ 2644588 h 5082988"/>
                <a:gd name="connsiteX16" fmla="*/ 3219784 w 4265369"/>
                <a:gd name="connsiteY16" fmla="*/ 2832847 h 5082988"/>
                <a:gd name="connsiteX17" fmla="*/ 3112208 w 4265369"/>
                <a:gd name="connsiteY17" fmla="*/ 2707341 h 5082988"/>
                <a:gd name="connsiteX18" fmla="*/ 3085314 w 4265369"/>
                <a:gd name="connsiteY18" fmla="*/ 2743200 h 5082988"/>
                <a:gd name="connsiteX19" fmla="*/ 3148067 w 4265369"/>
                <a:gd name="connsiteY19" fmla="*/ 2886635 h 5082988"/>
                <a:gd name="connsiteX20" fmla="*/ 3327361 w 4265369"/>
                <a:gd name="connsiteY20" fmla="*/ 3030070 h 5082988"/>
                <a:gd name="connsiteX21" fmla="*/ 3264608 w 4265369"/>
                <a:gd name="connsiteY21" fmla="*/ 3164541 h 5082988"/>
                <a:gd name="connsiteX22" fmla="*/ 3345290 w 4265369"/>
                <a:gd name="connsiteY22" fmla="*/ 3334870 h 5082988"/>
                <a:gd name="connsiteX23" fmla="*/ 3443902 w 4265369"/>
                <a:gd name="connsiteY23" fmla="*/ 3505200 h 5082988"/>
                <a:gd name="connsiteX24" fmla="*/ 3533549 w 4265369"/>
                <a:gd name="connsiteY24" fmla="*/ 3496235 h 5082988"/>
                <a:gd name="connsiteX25" fmla="*/ 3910067 w 4265369"/>
                <a:gd name="connsiteY25" fmla="*/ 4186517 h 5082988"/>
                <a:gd name="connsiteX26" fmla="*/ 3793526 w 4265369"/>
                <a:gd name="connsiteY26" fmla="*/ 4105835 h 5082988"/>
                <a:gd name="connsiteX27" fmla="*/ 3748702 w 4265369"/>
                <a:gd name="connsiteY27" fmla="*/ 4303059 h 5082988"/>
                <a:gd name="connsiteX28" fmla="*/ 3425973 w 4265369"/>
                <a:gd name="connsiteY28" fmla="*/ 4455459 h 5082988"/>
                <a:gd name="connsiteX29" fmla="*/ 3515620 w 4265369"/>
                <a:gd name="connsiteY29" fmla="*/ 4607859 h 5082988"/>
                <a:gd name="connsiteX30" fmla="*/ 3560443 w 4265369"/>
                <a:gd name="connsiteY30" fmla="*/ 4688541 h 5082988"/>
                <a:gd name="connsiteX31" fmla="*/ 3506655 w 4265369"/>
                <a:gd name="connsiteY31" fmla="*/ 4787153 h 5082988"/>
                <a:gd name="connsiteX32" fmla="*/ 3614231 w 4265369"/>
                <a:gd name="connsiteY32" fmla="*/ 4805082 h 5082988"/>
                <a:gd name="connsiteX33" fmla="*/ 3578373 w 4265369"/>
                <a:gd name="connsiteY33" fmla="*/ 4975412 h 5082988"/>
                <a:gd name="connsiteX34" fmla="*/ 3425973 w 4265369"/>
                <a:gd name="connsiteY34" fmla="*/ 4921623 h 5082988"/>
                <a:gd name="connsiteX35" fmla="*/ 3425973 w 4265369"/>
                <a:gd name="connsiteY35" fmla="*/ 4796117 h 5082988"/>
                <a:gd name="connsiteX36" fmla="*/ 3291502 w 4265369"/>
                <a:gd name="connsiteY36" fmla="*/ 4849906 h 5082988"/>
                <a:gd name="connsiteX37" fmla="*/ 3210820 w 4265369"/>
                <a:gd name="connsiteY37" fmla="*/ 4787153 h 5082988"/>
                <a:gd name="connsiteX38" fmla="*/ 3121173 w 4265369"/>
                <a:gd name="connsiteY38" fmla="*/ 4751294 h 5082988"/>
                <a:gd name="connsiteX39" fmla="*/ 3121173 w 4265369"/>
                <a:gd name="connsiteY39" fmla="*/ 4894729 h 5082988"/>
                <a:gd name="connsiteX40" fmla="*/ 2789478 w 4265369"/>
                <a:gd name="connsiteY40" fmla="*/ 4867835 h 5082988"/>
                <a:gd name="connsiteX41" fmla="*/ 2762584 w 4265369"/>
                <a:gd name="connsiteY41" fmla="*/ 4957482 h 5082988"/>
                <a:gd name="connsiteX42" fmla="*/ 2708796 w 4265369"/>
                <a:gd name="connsiteY42" fmla="*/ 4957482 h 5082988"/>
                <a:gd name="connsiteX43" fmla="*/ 2699831 w 4265369"/>
                <a:gd name="connsiteY43" fmla="*/ 5020235 h 5082988"/>
                <a:gd name="connsiteX44" fmla="*/ 2448820 w 4265369"/>
                <a:gd name="connsiteY44" fmla="*/ 5029200 h 5082988"/>
                <a:gd name="connsiteX45" fmla="*/ 2403996 w 4265369"/>
                <a:gd name="connsiteY45" fmla="*/ 4912659 h 5082988"/>
                <a:gd name="connsiteX46" fmla="*/ 2296420 w 4265369"/>
                <a:gd name="connsiteY46" fmla="*/ 4921623 h 5082988"/>
                <a:gd name="connsiteX47" fmla="*/ 2179878 w 4265369"/>
                <a:gd name="connsiteY47" fmla="*/ 4849906 h 5082988"/>
                <a:gd name="connsiteX48" fmla="*/ 2179878 w 4265369"/>
                <a:gd name="connsiteY48" fmla="*/ 5029200 h 5082988"/>
                <a:gd name="connsiteX49" fmla="*/ 2072302 w 4265369"/>
                <a:gd name="connsiteY49" fmla="*/ 5082988 h 5082988"/>
                <a:gd name="connsiteX50" fmla="*/ 2036443 w 4265369"/>
                <a:gd name="connsiteY50" fmla="*/ 5029200 h 5082988"/>
                <a:gd name="connsiteX51" fmla="*/ 1991620 w 4265369"/>
                <a:gd name="connsiteY51" fmla="*/ 5020235 h 5082988"/>
                <a:gd name="connsiteX52" fmla="*/ 1982655 w 4265369"/>
                <a:gd name="connsiteY52" fmla="*/ 4912659 h 5082988"/>
                <a:gd name="connsiteX53" fmla="*/ 1910937 w 4265369"/>
                <a:gd name="connsiteY53" fmla="*/ 4930588 h 5082988"/>
                <a:gd name="connsiteX54" fmla="*/ 1866114 w 4265369"/>
                <a:gd name="connsiteY54" fmla="*/ 4885765 h 5082988"/>
                <a:gd name="connsiteX55" fmla="*/ 1794396 w 4265369"/>
                <a:gd name="connsiteY55" fmla="*/ 4903694 h 5082988"/>
                <a:gd name="connsiteX56" fmla="*/ 1390984 w 4265369"/>
                <a:gd name="connsiteY56" fmla="*/ 4778188 h 5082988"/>
                <a:gd name="connsiteX57" fmla="*/ 1265478 w 4265369"/>
                <a:gd name="connsiteY57" fmla="*/ 4751294 h 5082988"/>
                <a:gd name="connsiteX58" fmla="*/ 1265478 w 4265369"/>
                <a:gd name="connsiteY58" fmla="*/ 4652682 h 5082988"/>
                <a:gd name="connsiteX59" fmla="*/ 1113078 w 4265369"/>
                <a:gd name="connsiteY59" fmla="*/ 4670612 h 5082988"/>
                <a:gd name="connsiteX60" fmla="*/ 1139973 w 4265369"/>
                <a:gd name="connsiteY60" fmla="*/ 4760259 h 5082988"/>
                <a:gd name="connsiteX61" fmla="*/ 1157902 w 4265369"/>
                <a:gd name="connsiteY61" fmla="*/ 4760259 h 5082988"/>
                <a:gd name="connsiteX62" fmla="*/ 1157902 w 4265369"/>
                <a:gd name="connsiteY62" fmla="*/ 4831976 h 5082988"/>
                <a:gd name="connsiteX63" fmla="*/ 1041361 w 4265369"/>
                <a:gd name="connsiteY63" fmla="*/ 4805082 h 5082988"/>
                <a:gd name="connsiteX64" fmla="*/ 888961 w 4265369"/>
                <a:gd name="connsiteY64" fmla="*/ 4840941 h 5082988"/>
                <a:gd name="connsiteX65" fmla="*/ 790349 w 4265369"/>
                <a:gd name="connsiteY65" fmla="*/ 4796117 h 5082988"/>
                <a:gd name="connsiteX66" fmla="*/ 709667 w 4265369"/>
                <a:gd name="connsiteY66" fmla="*/ 4823012 h 5082988"/>
                <a:gd name="connsiteX67" fmla="*/ 646914 w 4265369"/>
                <a:gd name="connsiteY67" fmla="*/ 4733365 h 5082988"/>
                <a:gd name="connsiteX68" fmla="*/ 700702 w 4265369"/>
                <a:gd name="connsiteY68" fmla="*/ 4491317 h 5082988"/>
                <a:gd name="connsiteX69" fmla="*/ 808278 w 4265369"/>
                <a:gd name="connsiteY69" fmla="*/ 4087906 h 5082988"/>
                <a:gd name="connsiteX70" fmla="*/ 1104114 w 4265369"/>
                <a:gd name="connsiteY70" fmla="*/ 3738282 h 5082988"/>
                <a:gd name="connsiteX71" fmla="*/ 727596 w 4265369"/>
                <a:gd name="connsiteY71" fmla="*/ 3612776 h 5082988"/>
                <a:gd name="connsiteX72" fmla="*/ 673808 w 4265369"/>
                <a:gd name="connsiteY72" fmla="*/ 3523129 h 5082988"/>
                <a:gd name="connsiteX73" fmla="*/ 602090 w 4265369"/>
                <a:gd name="connsiteY73" fmla="*/ 3594847 h 5082988"/>
                <a:gd name="connsiteX74" fmla="*/ 449690 w 4265369"/>
                <a:gd name="connsiteY74" fmla="*/ 3523129 h 5082988"/>
                <a:gd name="connsiteX75" fmla="*/ 404867 w 4265369"/>
                <a:gd name="connsiteY75" fmla="*/ 3496235 h 5082988"/>
                <a:gd name="connsiteX76" fmla="*/ 369008 w 4265369"/>
                <a:gd name="connsiteY76" fmla="*/ 3541059 h 5082988"/>
                <a:gd name="connsiteX77" fmla="*/ 144890 w 4265369"/>
                <a:gd name="connsiteY77" fmla="*/ 3209365 h 5082988"/>
                <a:gd name="connsiteX78" fmla="*/ 234537 w 4265369"/>
                <a:gd name="connsiteY78" fmla="*/ 3021106 h 5082988"/>
                <a:gd name="connsiteX79" fmla="*/ 73173 w 4265369"/>
                <a:gd name="connsiteY79" fmla="*/ 2904565 h 5082988"/>
                <a:gd name="connsiteX80" fmla="*/ 171784 w 4265369"/>
                <a:gd name="connsiteY80" fmla="*/ 2590800 h 5082988"/>
                <a:gd name="connsiteX81" fmla="*/ 270396 w 4265369"/>
                <a:gd name="connsiteY81" fmla="*/ 2528047 h 5082988"/>
                <a:gd name="connsiteX82" fmla="*/ 216608 w 4265369"/>
                <a:gd name="connsiteY82" fmla="*/ 2402541 h 5082988"/>
                <a:gd name="connsiteX83" fmla="*/ 126961 w 4265369"/>
                <a:gd name="connsiteY83" fmla="*/ 2402541 h 5082988"/>
                <a:gd name="connsiteX84" fmla="*/ 198678 w 4265369"/>
                <a:gd name="connsiteY84" fmla="*/ 2303929 h 5082988"/>
                <a:gd name="connsiteX85" fmla="*/ 100067 w 4265369"/>
                <a:gd name="connsiteY85" fmla="*/ 2277035 h 5082988"/>
                <a:gd name="connsiteX86" fmla="*/ 73173 w 4265369"/>
                <a:gd name="connsiteY86" fmla="*/ 2151529 h 5082988"/>
                <a:gd name="connsiteX87" fmla="*/ 109031 w 4265369"/>
                <a:gd name="connsiteY87" fmla="*/ 2106706 h 5082988"/>
                <a:gd name="connsiteX88" fmla="*/ 109031 w 4265369"/>
                <a:gd name="connsiteY88" fmla="*/ 2026023 h 5082988"/>
                <a:gd name="connsiteX89" fmla="*/ 1455 w 4265369"/>
                <a:gd name="connsiteY89" fmla="*/ 1954306 h 5082988"/>
                <a:gd name="connsiteX90" fmla="*/ 198678 w 4265369"/>
                <a:gd name="connsiteY90" fmla="*/ 1891553 h 5082988"/>
                <a:gd name="connsiteX91" fmla="*/ 144890 w 4265369"/>
                <a:gd name="connsiteY91" fmla="*/ 1855694 h 5082988"/>
                <a:gd name="connsiteX92" fmla="*/ 216608 w 4265369"/>
                <a:gd name="connsiteY92" fmla="*/ 1685365 h 5082988"/>
                <a:gd name="connsiteX93" fmla="*/ 117996 w 4265369"/>
                <a:gd name="connsiteY93" fmla="*/ 1362635 h 5082988"/>
                <a:gd name="connsiteX94" fmla="*/ 207643 w 4265369"/>
                <a:gd name="connsiteY94" fmla="*/ 1299882 h 5082988"/>
                <a:gd name="connsiteX95" fmla="*/ 315220 w 4265369"/>
                <a:gd name="connsiteY95" fmla="*/ 1389529 h 5082988"/>
                <a:gd name="connsiteX96" fmla="*/ 467620 w 4265369"/>
                <a:gd name="connsiteY96" fmla="*/ 1326776 h 5082988"/>
                <a:gd name="connsiteX97" fmla="*/ 548302 w 4265369"/>
                <a:gd name="connsiteY97" fmla="*/ 1362635 h 5082988"/>
                <a:gd name="connsiteX98" fmla="*/ 566231 w 4265369"/>
                <a:gd name="connsiteY98" fmla="*/ 1281953 h 5082988"/>
                <a:gd name="connsiteX99" fmla="*/ 485549 w 4265369"/>
                <a:gd name="connsiteY99" fmla="*/ 1237129 h 5082988"/>
                <a:gd name="connsiteX100" fmla="*/ 620020 w 4265369"/>
                <a:gd name="connsiteY100" fmla="*/ 1102659 h 5082988"/>
                <a:gd name="connsiteX101" fmla="*/ 691737 w 4265369"/>
                <a:gd name="connsiteY101" fmla="*/ 905435 h 5082988"/>
                <a:gd name="connsiteX102" fmla="*/ 557267 w 4265369"/>
                <a:gd name="connsiteY102" fmla="*/ 887506 h 5082988"/>
                <a:gd name="connsiteX103" fmla="*/ 530373 w 4265369"/>
                <a:gd name="connsiteY103" fmla="*/ 744070 h 5082988"/>
                <a:gd name="connsiteX104" fmla="*/ 727596 w 4265369"/>
                <a:gd name="connsiteY104" fmla="*/ 744070 h 5082988"/>
                <a:gd name="connsiteX105" fmla="*/ 700702 w 4265369"/>
                <a:gd name="connsiteY105" fmla="*/ 618565 h 5082988"/>
                <a:gd name="connsiteX106" fmla="*/ 799314 w 4265369"/>
                <a:gd name="connsiteY106" fmla="*/ 546847 h 5082988"/>
                <a:gd name="connsiteX107" fmla="*/ 799314 w 4265369"/>
                <a:gd name="connsiteY107" fmla="*/ 331694 h 5082988"/>
                <a:gd name="connsiteX108" fmla="*/ 853102 w 4265369"/>
                <a:gd name="connsiteY108" fmla="*/ 242047 h 5082988"/>
                <a:gd name="connsiteX109" fmla="*/ 745526 w 4265369"/>
                <a:gd name="connsiteY109" fmla="*/ 206188 h 5082988"/>
                <a:gd name="connsiteX110" fmla="*/ 754490 w 4265369"/>
                <a:gd name="connsiteY110" fmla="*/ 71717 h 5082988"/>
                <a:gd name="connsiteX111" fmla="*/ 835173 w 4265369"/>
                <a:gd name="connsiteY111" fmla="*/ 0 h 5082988"/>
                <a:gd name="connsiteX0" fmla="*/ 4179008 w 4265369"/>
                <a:gd name="connsiteY0" fmla="*/ 2196353 h 5082988"/>
                <a:gd name="connsiteX1" fmla="*/ 4259690 w 4265369"/>
                <a:gd name="connsiteY1" fmla="*/ 2205317 h 5082988"/>
                <a:gd name="connsiteX2" fmla="*/ 3999714 w 4265369"/>
                <a:gd name="connsiteY2" fmla="*/ 2321859 h 5082988"/>
                <a:gd name="connsiteX3" fmla="*/ 3990749 w 4265369"/>
                <a:gd name="connsiteY3" fmla="*/ 2366682 h 5082988"/>
                <a:gd name="connsiteX4" fmla="*/ 3838349 w 4265369"/>
                <a:gd name="connsiteY4" fmla="*/ 2384612 h 5082988"/>
                <a:gd name="connsiteX5" fmla="*/ 3811455 w 4265369"/>
                <a:gd name="connsiteY5" fmla="*/ 2465294 h 5082988"/>
                <a:gd name="connsiteX6" fmla="*/ 3712843 w 4265369"/>
                <a:gd name="connsiteY6" fmla="*/ 2420470 h 5082988"/>
                <a:gd name="connsiteX7" fmla="*/ 3712843 w 4265369"/>
                <a:gd name="connsiteY7" fmla="*/ 2501153 h 5082988"/>
                <a:gd name="connsiteX8" fmla="*/ 3614231 w 4265369"/>
                <a:gd name="connsiteY8" fmla="*/ 2501153 h 5082988"/>
                <a:gd name="connsiteX9" fmla="*/ 3551478 w 4265369"/>
                <a:gd name="connsiteY9" fmla="*/ 2563906 h 5082988"/>
                <a:gd name="connsiteX10" fmla="*/ 3551478 w 4265369"/>
                <a:gd name="connsiteY10" fmla="*/ 2653553 h 5082988"/>
                <a:gd name="connsiteX11" fmla="*/ 3488726 w 4265369"/>
                <a:gd name="connsiteY11" fmla="*/ 2653553 h 5082988"/>
                <a:gd name="connsiteX12" fmla="*/ 3479761 w 4265369"/>
                <a:gd name="connsiteY12" fmla="*/ 2581835 h 5082988"/>
                <a:gd name="connsiteX13" fmla="*/ 3372184 w 4265369"/>
                <a:gd name="connsiteY13" fmla="*/ 2653553 h 5082988"/>
                <a:gd name="connsiteX14" fmla="*/ 3273573 w 4265369"/>
                <a:gd name="connsiteY14" fmla="*/ 2644588 h 5082988"/>
                <a:gd name="connsiteX15" fmla="*/ 3219784 w 4265369"/>
                <a:gd name="connsiteY15" fmla="*/ 2832847 h 5082988"/>
                <a:gd name="connsiteX16" fmla="*/ 3112208 w 4265369"/>
                <a:gd name="connsiteY16" fmla="*/ 2707341 h 5082988"/>
                <a:gd name="connsiteX17" fmla="*/ 3085314 w 4265369"/>
                <a:gd name="connsiteY17" fmla="*/ 2743200 h 5082988"/>
                <a:gd name="connsiteX18" fmla="*/ 3148067 w 4265369"/>
                <a:gd name="connsiteY18" fmla="*/ 2886635 h 5082988"/>
                <a:gd name="connsiteX19" fmla="*/ 3327361 w 4265369"/>
                <a:gd name="connsiteY19" fmla="*/ 3030070 h 5082988"/>
                <a:gd name="connsiteX20" fmla="*/ 3264608 w 4265369"/>
                <a:gd name="connsiteY20" fmla="*/ 3164541 h 5082988"/>
                <a:gd name="connsiteX21" fmla="*/ 3345290 w 4265369"/>
                <a:gd name="connsiteY21" fmla="*/ 3334870 h 5082988"/>
                <a:gd name="connsiteX22" fmla="*/ 3443902 w 4265369"/>
                <a:gd name="connsiteY22" fmla="*/ 3505200 h 5082988"/>
                <a:gd name="connsiteX23" fmla="*/ 3533549 w 4265369"/>
                <a:gd name="connsiteY23" fmla="*/ 3496235 h 5082988"/>
                <a:gd name="connsiteX24" fmla="*/ 3910067 w 4265369"/>
                <a:gd name="connsiteY24" fmla="*/ 4186517 h 5082988"/>
                <a:gd name="connsiteX25" fmla="*/ 3793526 w 4265369"/>
                <a:gd name="connsiteY25" fmla="*/ 4105835 h 5082988"/>
                <a:gd name="connsiteX26" fmla="*/ 3748702 w 4265369"/>
                <a:gd name="connsiteY26" fmla="*/ 4303059 h 5082988"/>
                <a:gd name="connsiteX27" fmla="*/ 3425973 w 4265369"/>
                <a:gd name="connsiteY27" fmla="*/ 4455459 h 5082988"/>
                <a:gd name="connsiteX28" fmla="*/ 3515620 w 4265369"/>
                <a:gd name="connsiteY28" fmla="*/ 4607859 h 5082988"/>
                <a:gd name="connsiteX29" fmla="*/ 3560443 w 4265369"/>
                <a:gd name="connsiteY29" fmla="*/ 4688541 h 5082988"/>
                <a:gd name="connsiteX30" fmla="*/ 3506655 w 4265369"/>
                <a:gd name="connsiteY30" fmla="*/ 4787153 h 5082988"/>
                <a:gd name="connsiteX31" fmla="*/ 3614231 w 4265369"/>
                <a:gd name="connsiteY31" fmla="*/ 4805082 h 5082988"/>
                <a:gd name="connsiteX32" fmla="*/ 3578373 w 4265369"/>
                <a:gd name="connsiteY32" fmla="*/ 4975412 h 5082988"/>
                <a:gd name="connsiteX33" fmla="*/ 3425973 w 4265369"/>
                <a:gd name="connsiteY33" fmla="*/ 4921623 h 5082988"/>
                <a:gd name="connsiteX34" fmla="*/ 3425973 w 4265369"/>
                <a:gd name="connsiteY34" fmla="*/ 4796117 h 5082988"/>
                <a:gd name="connsiteX35" fmla="*/ 3291502 w 4265369"/>
                <a:gd name="connsiteY35" fmla="*/ 4849906 h 5082988"/>
                <a:gd name="connsiteX36" fmla="*/ 3210820 w 4265369"/>
                <a:gd name="connsiteY36" fmla="*/ 4787153 h 5082988"/>
                <a:gd name="connsiteX37" fmla="*/ 3121173 w 4265369"/>
                <a:gd name="connsiteY37" fmla="*/ 4751294 h 5082988"/>
                <a:gd name="connsiteX38" fmla="*/ 3121173 w 4265369"/>
                <a:gd name="connsiteY38" fmla="*/ 4894729 h 5082988"/>
                <a:gd name="connsiteX39" fmla="*/ 2789478 w 4265369"/>
                <a:gd name="connsiteY39" fmla="*/ 4867835 h 5082988"/>
                <a:gd name="connsiteX40" fmla="*/ 2762584 w 4265369"/>
                <a:gd name="connsiteY40" fmla="*/ 4957482 h 5082988"/>
                <a:gd name="connsiteX41" fmla="*/ 2708796 w 4265369"/>
                <a:gd name="connsiteY41" fmla="*/ 4957482 h 5082988"/>
                <a:gd name="connsiteX42" fmla="*/ 2699831 w 4265369"/>
                <a:gd name="connsiteY42" fmla="*/ 5020235 h 5082988"/>
                <a:gd name="connsiteX43" fmla="*/ 2448820 w 4265369"/>
                <a:gd name="connsiteY43" fmla="*/ 5029200 h 5082988"/>
                <a:gd name="connsiteX44" fmla="*/ 2403996 w 4265369"/>
                <a:gd name="connsiteY44" fmla="*/ 4912659 h 5082988"/>
                <a:gd name="connsiteX45" fmla="*/ 2296420 w 4265369"/>
                <a:gd name="connsiteY45" fmla="*/ 4921623 h 5082988"/>
                <a:gd name="connsiteX46" fmla="*/ 2179878 w 4265369"/>
                <a:gd name="connsiteY46" fmla="*/ 4849906 h 5082988"/>
                <a:gd name="connsiteX47" fmla="*/ 2179878 w 4265369"/>
                <a:gd name="connsiteY47" fmla="*/ 5029200 h 5082988"/>
                <a:gd name="connsiteX48" fmla="*/ 2072302 w 4265369"/>
                <a:gd name="connsiteY48" fmla="*/ 5082988 h 5082988"/>
                <a:gd name="connsiteX49" fmla="*/ 2036443 w 4265369"/>
                <a:gd name="connsiteY49" fmla="*/ 5029200 h 5082988"/>
                <a:gd name="connsiteX50" fmla="*/ 1991620 w 4265369"/>
                <a:gd name="connsiteY50" fmla="*/ 5020235 h 5082988"/>
                <a:gd name="connsiteX51" fmla="*/ 1982655 w 4265369"/>
                <a:gd name="connsiteY51" fmla="*/ 4912659 h 5082988"/>
                <a:gd name="connsiteX52" fmla="*/ 1910937 w 4265369"/>
                <a:gd name="connsiteY52" fmla="*/ 4930588 h 5082988"/>
                <a:gd name="connsiteX53" fmla="*/ 1866114 w 4265369"/>
                <a:gd name="connsiteY53" fmla="*/ 4885765 h 5082988"/>
                <a:gd name="connsiteX54" fmla="*/ 1794396 w 4265369"/>
                <a:gd name="connsiteY54" fmla="*/ 4903694 h 5082988"/>
                <a:gd name="connsiteX55" fmla="*/ 1390984 w 4265369"/>
                <a:gd name="connsiteY55" fmla="*/ 4778188 h 5082988"/>
                <a:gd name="connsiteX56" fmla="*/ 1265478 w 4265369"/>
                <a:gd name="connsiteY56" fmla="*/ 4751294 h 5082988"/>
                <a:gd name="connsiteX57" fmla="*/ 1265478 w 4265369"/>
                <a:gd name="connsiteY57" fmla="*/ 4652682 h 5082988"/>
                <a:gd name="connsiteX58" fmla="*/ 1113078 w 4265369"/>
                <a:gd name="connsiteY58" fmla="*/ 4670612 h 5082988"/>
                <a:gd name="connsiteX59" fmla="*/ 1139973 w 4265369"/>
                <a:gd name="connsiteY59" fmla="*/ 4760259 h 5082988"/>
                <a:gd name="connsiteX60" fmla="*/ 1157902 w 4265369"/>
                <a:gd name="connsiteY60" fmla="*/ 4760259 h 5082988"/>
                <a:gd name="connsiteX61" fmla="*/ 1157902 w 4265369"/>
                <a:gd name="connsiteY61" fmla="*/ 4831976 h 5082988"/>
                <a:gd name="connsiteX62" fmla="*/ 1041361 w 4265369"/>
                <a:gd name="connsiteY62" fmla="*/ 4805082 h 5082988"/>
                <a:gd name="connsiteX63" fmla="*/ 888961 w 4265369"/>
                <a:gd name="connsiteY63" fmla="*/ 4840941 h 5082988"/>
                <a:gd name="connsiteX64" fmla="*/ 790349 w 4265369"/>
                <a:gd name="connsiteY64" fmla="*/ 4796117 h 5082988"/>
                <a:gd name="connsiteX65" fmla="*/ 709667 w 4265369"/>
                <a:gd name="connsiteY65" fmla="*/ 4823012 h 5082988"/>
                <a:gd name="connsiteX66" fmla="*/ 646914 w 4265369"/>
                <a:gd name="connsiteY66" fmla="*/ 4733365 h 5082988"/>
                <a:gd name="connsiteX67" fmla="*/ 700702 w 4265369"/>
                <a:gd name="connsiteY67" fmla="*/ 4491317 h 5082988"/>
                <a:gd name="connsiteX68" fmla="*/ 808278 w 4265369"/>
                <a:gd name="connsiteY68" fmla="*/ 4087906 h 5082988"/>
                <a:gd name="connsiteX69" fmla="*/ 1104114 w 4265369"/>
                <a:gd name="connsiteY69" fmla="*/ 3738282 h 5082988"/>
                <a:gd name="connsiteX70" fmla="*/ 727596 w 4265369"/>
                <a:gd name="connsiteY70" fmla="*/ 3612776 h 5082988"/>
                <a:gd name="connsiteX71" fmla="*/ 673808 w 4265369"/>
                <a:gd name="connsiteY71" fmla="*/ 3523129 h 5082988"/>
                <a:gd name="connsiteX72" fmla="*/ 602090 w 4265369"/>
                <a:gd name="connsiteY72" fmla="*/ 3594847 h 5082988"/>
                <a:gd name="connsiteX73" fmla="*/ 449690 w 4265369"/>
                <a:gd name="connsiteY73" fmla="*/ 3523129 h 5082988"/>
                <a:gd name="connsiteX74" fmla="*/ 404867 w 4265369"/>
                <a:gd name="connsiteY74" fmla="*/ 3496235 h 5082988"/>
                <a:gd name="connsiteX75" fmla="*/ 369008 w 4265369"/>
                <a:gd name="connsiteY75" fmla="*/ 3541059 h 5082988"/>
                <a:gd name="connsiteX76" fmla="*/ 144890 w 4265369"/>
                <a:gd name="connsiteY76" fmla="*/ 3209365 h 5082988"/>
                <a:gd name="connsiteX77" fmla="*/ 234537 w 4265369"/>
                <a:gd name="connsiteY77" fmla="*/ 3021106 h 5082988"/>
                <a:gd name="connsiteX78" fmla="*/ 73173 w 4265369"/>
                <a:gd name="connsiteY78" fmla="*/ 2904565 h 5082988"/>
                <a:gd name="connsiteX79" fmla="*/ 171784 w 4265369"/>
                <a:gd name="connsiteY79" fmla="*/ 2590800 h 5082988"/>
                <a:gd name="connsiteX80" fmla="*/ 270396 w 4265369"/>
                <a:gd name="connsiteY80" fmla="*/ 2528047 h 5082988"/>
                <a:gd name="connsiteX81" fmla="*/ 216608 w 4265369"/>
                <a:gd name="connsiteY81" fmla="*/ 2402541 h 5082988"/>
                <a:gd name="connsiteX82" fmla="*/ 126961 w 4265369"/>
                <a:gd name="connsiteY82" fmla="*/ 2402541 h 5082988"/>
                <a:gd name="connsiteX83" fmla="*/ 198678 w 4265369"/>
                <a:gd name="connsiteY83" fmla="*/ 2303929 h 5082988"/>
                <a:gd name="connsiteX84" fmla="*/ 100067 w 4265369"/>
                <a:gd name="connsiteY84" fmla="*/ 2277035 h 5082988"/>
                <a:gd name="connsiteX85" fmla="*/ 73173 w 4265369"/>
                <a:gd name="connsiteY85" fmla="*/ 2151529 h 5082988"/>
                <a:gd name="connsiteX86" fmla="*/ 109031 w 4265369"/>
                <a:gd name="connsiteY86" fmla="*/ 2106706 h 5082988"/>
                <a:gd name="connsiteX87" fmla="*/ 109031 w 4265369"/>
                <a:gd name="connsiteY87" fmla="*/ 2026023 h 5082988"/>
                <a:gd name="connsiteX88" fmla="*/ 1455 w 4265369"/>
                <a:gd name="connsiteY88" fmla="*/ 1954306 h 5082988"/>
                <a:gd name="connsiteX89" fmla="*/ 198678 w 4265369"/>
                <a:gd name="connsiteY89" fmla="*/ 1891553 h 5082988"/>
                <a:gd name="connsiteX90" fmla="*/ 144890 w 4265369"/>
                <a:gd name="connsiteY90" fmla="*/ 1855694 h 5082988"/>
                <a:gd name="connsiteX91" fmla="*/ 216608 w 4265369"/>
                <a:gd name="connsiteY91" fmla="*/ 1685365 h 5082988"/>
                <a:gd name="connsiteX92" fmla="*/ 117996 w 4265369"/>
                <a:gd name="connsiteY92" fmla="*/ 1362635 h 5082988"/>
                <a:gd name="connsiteX93" fmla="*/ 207643 w 4265369"/>
                <a:gd name="connsiteY93" fmla="*/ 1299882 h 5082988"/>
                <a:gd name="connsiteX94" fmla="*/ 315220 w 4265369"/>
                <a:gd name="connsiteY94" fmla="*/ 1389529 h 5082988"/>
                <a:gd name="connsiteX95" fmla="*/ 467620 w 4265369"/>
                <a:gd name="connsiteY95" fmla="*/ 1326776 h 5082988"/>
                <a:gd name="connsiteX96" fmla="*/ 548302 w 4265369"/>
                <a:gd name="connsiteY96" fmla="*/ 1362635 h 5082988"/>
                <a:gd name="connsiteX97" fmla="*/ 566231 w 4265369"/>
                <a:gd name="connsiteY97" fmla="*/ 1281953 h 5082988"/>
                <a:gd name="connsiteX98" fmla="*/ 485549 w 4265369"/>
                <a:gd name="connsiteY98" fmla="*/ 1237129 h 5082988"/>
                <a:gd name="connsiteX99" fmla="*/ 620020 w 4265369"/>
                <a:gd name="connsiteY99" fmla="*/ 1102659 h 5082988"/>
                <a:gd name="connsiteX100" fmla="*/ 691737 w 4265369"/>
                <a:gd name="connsiteY100" fmla="*/ 905435 h 5082988"/>
                <a:gd name="connsiteX101" fmla="*/ 557267 w 4265369"/>
                <a:gd name="connsiteY101" fmla="*/ 887506 h 5082988"/>
                <a:gd name="connsiteX102" fmla="*/ 530373 w 4265369"/>
                <a:gd name="connsiteY102" fmla="*/ 744070 h 5082988"/>
                <a:gd name="connsiteX103" fmla="*/ 727596 w 4265369"/>
                <a:gd name="connsiteY103" fmla="*/ 744070 h 5082988"/>
                <a:gd name="connsiteX104" fmla="*/ 700702 w 4265369"/>
                <a:gd name="connsiteY104" fmla="*/ 618565 h 5082988"/>
                <a:gd name="connsiteX105" fmla="*/ 799314 w 4265369"/>
                <a:gd name="connsiteY105" fmla="*/ 546847 h 5082988"/>
                <a:gd name="connsiteX106" fmla="*/ 799314 w 4265369"/>
                <a:gd name="connsiteY106" fmla="*/ 331694 h 5082988"/>
                <a:gd name="connsiteX107" fmla="*/ 853102 w 4265369"/>
                <a:gd name="connsiteY107" fmla="*/ 242047 h 5082988"/>
                <a:gd name="connsiteX108" fmla="*/ 745526 w 4265369"/>
                <a:gd name="connsiteY108" fmla="*/ 206188 h 5082988"/>
                <a:gd name="connsiteX109" fmla="*/ 754490 w 4265369"/>
                <a:gd name="connsiteY109" fmla="*/ 71717 h 5082988"/>
                <a:gd name="connsiteX110" fmla="*/ 835173 w 4265369"/>
                <a:gd name="connsiteY110" fmla="*/ 0 h 5082988"/>
                <a:gd name="connsiteX0" fmla="*/ 4259690 w 4259690"/>
                <a:gd name="connsiteY0" fmla="*/ 2205317 h 5082988"/>
                <a:gd name="connsiteX1" fmla="*/ 3999714 w 4259690"/>
                <a:gd name="connsiteY1" fmla="*/ 2321859 h 5082988"/>
                <a:gd name="connsiteX2" fmla="*/ 3990749 w 4259690"/>
                <a:gd name="connsiteY2" fmla="*/ 2366682 h 5082988"/>
                <a:gd name="connsiteX3" fmla="*/ 3838349 w 4259690"/>
                <a:gd name="connsiteY3" fmla="*/ 2384612 h 5082988"/>
                <a:gd name="connsiteX4" fmla="*/ 3811455 w 4259690"/>
                <a:gd name="connsiteY4" fmla="*/ 2465294 h 5082988"/>
                <a:gd name="connsiteX5" fmla="*/ 3712843 w 4259690"/>
                <a:gd name="connsiteY5" fmla="*/ 2420470 h 5082988"/>
                <a:gd name="connsiteX6" fmla="*/ 3712843 w 4259690"/>
                <a:gd name="connsiteY6" fmla="*/ 2501153 h 5082988"/>
                <a:gd name="connsiteX7" fmla="*/ 3614231 w 4259690"/>
                <a:gd name="connsiteY7" fmla="*/ 2501153 h 5082988"/>
                <a:gd name="connsiteX8" fmla="*/ 3551478 w 4259690"/>
                <a:gd name="connsiteY8" fmla="*/ 2563906 h 5082988"/>
                <a:gd name="connsiteX9" fmla="*/ 3551478 w 4259690"/>
                <a:gd name="connsiteY9" fmla="*/ 2653553 h 5082988"/>
                <a:gd name="connsiteX10" fmla="*/ 3488726 w 4259690"/>
                <a:gd name="connsiteY10" fmla="*/ 2653553 h 5082988"/>
                <a:gd name="connsiteX11" fmla="*/ 3479761 w 4259690"/>
                <a:gd name="connsiteY11" fmla="*/ 2581835 h 5082988"/>
                <a:gd name="connsiteX12" fmla="*/ 3372184 w 4259690"/>
                <a:gd name="connsiteY12" fmla="*/ 2653553 h 5082988"/>
                <a:gd name="connsiteX13" fmla="*/ 3273573 w 4259690"/>
                <a:gd name="connsiteY13" fmla="*/ 2644588 h 5082988"/>
                <a:gd name="connsiteX14" fmla="*/ 3219784 w 4259690"/>
                <a:gd name="connsiteY14" fmla="*/ 2832847 h 5082988"/>
                <a:gd name="connsiteX15" fmla="*/ 3112208 w 4259690"/>
                <a:gd name="connsiteY15" fmla="*/ 2707341 h 5082988"/>
                <a:gd name="connsiteX16" fmla="*/ 3085314 w 4259690"/>
                <a:gd name="connsiteY16" fmla="*/ 2743200 h 5082988"/>
                <a:gd name="connsiteX17" fmla="*/ 3148067 w 4259690"/>
                <a:gd name="connsiteY17" fmla="*/ 2886635 h 5082988"/>
                <a:gd name="connsiteX18" fmla="*/ 3327361 w 4259690"/>
                <a:gd name="connsiteY18" fmla="*/ 3030070 h 5082988"/>
                <a:gd name="connsiteX19" fmla="*/ 3264608 w 4259690"/>
                <a:gd name="connsiteY19" fmla="*/ 3164541 h 5082988"/>
                <a:gd name="connsiteX20" fmla="*/ 3345290 w 4259690"/>
                <a:gd name="connsiteY20" fmla="*/ 3334870 h 5082988"/>
                <a:gd name="connsiteX21" fmla="*/ 3443902 w 4259690"/>
                <a:gd name="connsiteY21" fmla="*/ 3505200 h 5082988"/>
                <a:gd name="connsiteX22" fmla="*/ 3533549 w 4259690"/>
                <a:gd name="connsiteY22" fmla="*/ 3496235 h 5082988"/>
                <a:gd name="connsiteX23" fmla="*/ 3910067 w 4259690"/>
                <a:gd name="connsiteY23" fmla="*/ 4186517 h 5082988"/>
                <a:gd name="connsiteX24" fmla="*/ 3793526 w 4259690"/>
                <a:gd name="connsiteY24" fmla="*/ 4105835 h 5082988"/>
                <a:gd name="connsiteX25" fmla="*/ 3748702 w 4259690"/>
                <a:gd name="connsiteY25" fmla="*/ 4303059 h 5082988"/>
                <a:gd name="connsiteX26" fmla="*/ 3425973 w 4259690"/>
                <a:gd name="connsiteY26" fmla="*/ 4455459 h 5082988"/>
                <a:gd name="connsiteX27" fmla="*/ 3515620 w 4259690"/>
                <a:gd name="connsiteY27" fmla="*/ 4607859 h 5082988"/>
                <a:gd name="connsiteX28" fmla="*/ 3560443 w 4259690"/>
                <a:gd name="connsiteY28" fmla="*/ 4688541 h 5082988"/>
                <a:gd name="connsiteX29" fmla="*/ 3506655 w 4259690"/>
                <a:gd name="connsiteY29" fmla="*/ 4787153 h 5082988"/>
                <a:gd name="connsiteX30" fmla="*/ 3614231 w 4259690"/>
                <a:gd name="connsiteY30" fmla="*/ 4805082 h 5082988"/>
                <a:gd name="connsiteX31" fmla="*/ 3578373 w 4259690"/>
                <a:gd name="connsiteY31" fmla="*/ 4975412 h 5082988"/>
                <a:gd name="connsiteX32" fmla="*/ 3425973 w 4259690"/>
                <a:gd name="connsiteY32" fmla="*/ 4921623 h 5082988"/>
                <a:gd name="connsiteX33" fmla="*/ 3425973 w 4259690"/>
                <a:gd name="connsiteY33" fmla="*/ 4796117 h 5082988"/>
                <a:gd name="connsiteX34" fmla="*/ 3291502 w 4259690"/>
                <a:gd name="connsiteY34" fmla="*/ 4849906 h 5082988"/>
                <a:gd name="connsiteX35" fmla="*/ 3210820 w 4259690"/>
                <a:gd name="connsiteY35" fmla="*/ 4787153 h 5082988"/>
                <a:gd name="connsiteX36" fmla="*/ 3121173 w 4259690"/>
                <a:gd name="connsiteY36" fmla="*/ 4751294 h 5082988"/>
                <a:gd name="connsiteX37" fmla="*/ 3121173 w 4259690"/>
                <a:gd name="connsiteY37" fmla="*/ 4894729 h 5082988"/>
                <a:gd name="connsiteX38" fmla="*/ 2789478 w 4259690"/>
                <a:gd name="connsiteY38" fmla="*/ 4867835 h 5082988"/>
                <a:gd name="connsiteX39" fmla="*/ 2762584 w 4259690"/>
                <a:gd name="connsiteY39" fmla="*/ 4957482 h 5082988"/>
                <a:gd name="connsiteX40" fmla="*/ 2708796 w 4259690"/>
                <a:gd name="connsiteY40" fmla="*/ 4957482 h 5082988"/>
                <a:gd name="connsiteX41" fmla="*/ 2699831 w 4259690"/>
                <a:gd name="connsiteY41" fmla="*/ 5020235 h 5082988"/>
                <a:gd name="connsiteX42" fmla="*/ 2448820 w 4259690"/>
                <a:gd name="connsiteY42" fmla="*/ 5029200 h 5082988"/>
                <a:gd name="connsiteX43" fmla="*/ 2403996 w 4259690"/>
                <a:gd name="connsiteY43" fmla="*/ 4912659 h 5082988"/>
                <a:gd name="connsiteX44" fmla="*/ 2296420 w 4259690"/>
                <a:gd name="connsiteY44" fmla="*/ 4921623 h 5082988"/>
                <a:gd name="connsiteX45" fmla="*/ 2179878 w 4259690"/>
                <a:gd name="connsiteY45" fmla="*/ 4849906 h 5082988"/>
                <a:gd name="connsiteX46" fmla="*/ 2179878 w 4259690"/>
                <a:gd name="connsiteY46" fmla="*/ 5029200 h 5082988"/>
                <a:gd name="connsiteX47" fmla="*/ 2072302 w 4259690"/>
                <a:gd name="connsiteY47" fmla="*/ 5082988 h 5082988"/>
                <a:gd name="connsiteX48" fmla="*/ 2036443 w 4259690"/>
                <a:gd name="connsiteY48" fmla="*/ 5029200 h 5082988"/>
                <a:gd name="connsiteX49" fmla="*/ 1991620 w 4259690"/>
                <a:gd name="connsiteY49" fmla="*/ 5020235 h 5082988"/>
                <a:gd name="connsiteX50" fmla="*/ 1982655 w 4259690"/>
                <a:gd name="connsiteY50" fmla="*/ 4912659 h 5082988"/>
                <a:gd name="connsiteX51" fmla="*/ 1910937 w 4259690"/>
                <a:gd name="connsiteY51" fmla="*/ 4930588 h 5082988"/>
                <a:gd name="connsiteX52" fmla="*/ 1866114 w 4259690"/>
                <a:gd name="connsiteY52" fmla="*/ 4885765 h 5082988"/>
                <a:gd name="connsiteX53" fmla="*/ 1794396 w 4259690"/>
                <a:gd name="connsiteY53" fmla="*/ 4903694 h 5082988"/>
                <a:gd name="connsiteX54" fmla="*/ 1390984 w 4259690"/>
                <a:gd name="connsiteY54" fmla="*/ 4778188 h 5082988"/>
                <a:gd name="connsiteX55" fmla="*/ 1265478 w 4259690"/>
                <a:gd name="connsiteY55" fmla="*/ 4751294 h 5082988"/>
                <a:gd name="connsiteX56" fmla="*/ 1265478 w 4259690"/>
                <a:gd name="connsiteY56" fmla="*/ 4652682 h 5082988"/>
                <a:gd name="connsiteX57" fmla="*/ 1113078 w 4259690"/>
                <a:gd name="connsiteY57" fmla="*/ 4670612 h 5082988"/>
                <a:gd name="connsiteX58" fmla="*/ 1139973 w 4259690"/>
                <a:gd name="connsiteY58" fmla="*/ 4760259 h 5082988"/>
                <a:gd name="connsiteX59" fmla="*/ 1157902 w 4259690"/>
                <a:gd name="connsiteY59" fmla="*/ 4760259 h 5082988"/>
                <a:gd name="connsiteX60" fmla="*/ 1157902 w 4259690"/>
                <a:gd name="connsiteY60" fmla="*/ 4831976 h 5082988"/>
                <a:gd name="connsiteX61" fmla="*/ 1041361 w 4259690"/>
                <a:gd name="connsiteY61" fmla="*/ 4805082 h 5082988"/>
                <a:gd name="connsiteX62" fmla="*/ 888961 w 4259690"/>
                <a:gd name="connsiteY62" fmla="*/ 4840941 h 5082988"/>
                <a:gd name="connsiteX63" fmla="*/ 790349 w 4259690"/>
                <a:gd name="connsiteY63" fmla="*/ 4796117 h 5082988"/>
                <a:gd name="connsiteX64" fmla="*/ 709667 w 4259690"/>
                <a:gd name="connsiteY64" fmla="*/ 4823012 h 5082988"/>
                <a:gd name="connsiteX65" fmla="*/ 646914 w 4259690"/>
                <a:gd name="connsiteY65" fmla="*/ 4733365 h 5082988"/>
                <a:gd name="connsiteX66" fmla="*/ 700702 w 4259690"/>
                <a:gd name="connsiteY66" fmla="*/ 4491317 h 5082988"/>
                <a:gd name="connsiteX67" fmla="*/ 808278 w 4259690"/>
                <a:gd name="connsiteY67" fmla="*/ 4087906 h 5082988"/>
                <a:gd name="connsiteX68" fmla="*/ 1104114 w 4259690"/>
                <a:gd name="connsiteY68" fmla="*/ 3738282 h 5082988"/>
                <a:gd name="connsiteX69" fmla="*/ 727596 w 4259690"/>
                <a:gd name="connsiteY69" fmla="*/ 3612776 h 5082988"/>
                <a:gd name="connsiteX70" fmla="*/ 673808 w 4259690"/>
                <a:gd name="connsiteY70" fmla="*/ 3523129 h 5082988"/>
                <a:gd name="connsiteX71" fmla="*/ 602090 w 4259690"/>
                <a:gd name="connsiteY71" fmla="*/ 3594847 h 5082988"/>
                <a:gd name="connsiteX72" fmla="*/ 449690 w 4259690"/>
                <a:gd name="connsiteY72" fmla="*/ 3523129 h 5082988"/>
                <a:gd name="connsiteX73" fmla="*/ 404867 w 4259690"/>
                <a:gd name="connsiteY73" fmla="*/ 3496235 h 5082988"/>
                <a:gd name="connsiteX74" fmla="*/ 369008 w 4259690"/>
                <a:gd name="connsiteY74" fmla="*/ 3541059 h 5082988"/>
                <a:gd name="connsiteX75" fmla="*/ 144890 w 4259690"/>
                <a:gd name="connsiteY75" fmla="*/ 3209365 h 5082988"/>
                <a:gd name="connsiteX76" fmla="*/ 234537 w 4259690"/>
                <a:gd name="connsiteY76" fmla="*/ 3021106 h 5082988"/>
                <a:gd name="connsiteX77" fmla="*/ 73173 w 4259690"/>
                <a:gd name="connsiteY77" fmla="*/ 2904565 h 5082988"/>
                <a:gd name="connsiteX78" fmla="*/ 171784 w 4259690"/>
                <a:gd name="connsiteY78" fmla="*/ 2590800 h 5082988"/>
                <a:gd name="connsiteX79" fmla="*/ 270396 w 4259690"/>
                <a:gd name="connsiteY79" fmla="*/ 2528047 h 5082988"/>
                <a:gd name="connsiteX80" fmla="*/ 216608 w 4259690"/>
                <a:gd name="connsiteY80" fmla="*/ 2402541 h 5082988"/>
                <a:gd name="connsiteX81" fmla="*/ 126961 w 4259690"/>
                <a:gd name="connsiteY81" fmla="*/ 2402541 h 5082988"/>
                <a:gd name="connsiteX82" fmla="*/ 198678 w 4259690"/>
                <a:gd name="connsiteY82" fmla="*/ 2303929 h 5082988"/>
                <a:gd name="connsiteX83" fmla="*/ 100067 w 4259690"/>
                <a:gd name="connsiteY83" fmla="*/ 2277035 h 5082988"/>
                <a:gd name="connsiteX84" fmla="*/ 73173 w 4259690"/>
                <a:gd name="connsiteY84" fmla="*/ 2151529 h 5082988"/>
                <a:gd name="connsiteX85" fmla="*/ 109031 w 4259690"/>
                <a:gd name="connsiteY85" fmla="*/ 2106706 h 5082988"/>
                <a:gd name="connsiteX86" fmla="*/ 109031 w 4259690"/>
                <a:gd name="connsiteY86" fmla="*/ 2026023 h 5082988"/>
                <a:gd name="connsiteX87" fmla="*/ 1455 w 4259690"/>
                <a:gd name="connsiteY87" fmla="*/ 1954306 h 5082988"/>
                <a:gd name="connsiteX88" fmla="*/ 198678 w 4259690"/>
                <a:gd name="connsiteY88" fmla="*/ 1891553 h 5082988"/>
                <a:gd name="connsiteX89" fmla="*/ 144890 w 4259690"/>
                <a:gd name="connsiteY89" fmla="*/ 1855694 h 5082988"/>
                <a:gd name="connsiteX90" fmla="*/ 216608 w 4259690"/>
                <a:gd name="connsiteY90" fmla="*/ 1685365 h 5082988"/>
                <a:gd name="connsiteX91" fmla="*/ 117996 w 4259690"/>
                <a:gd name="connsiteY91" fmla="*/ 1362635 h 5082988"/>
                <a:gd name="connsiteX92" fmla="*/ 207643 w 4259690"/>
                <a:gd name="connsiteY92" fmla="*/ 1299882 h 5082988"/>
                <a:gd name="connsiteX93" fmla="*/ 315220 w 4259690"/>
                <a:gd name="connsiteY93" fmla="*/ 1389529 h 5082988"/>
                <a:gd name="connsiteX94" fmla="*/ 467620 w 4259690"/>
                <a:gd name="connsiteY94" fmla="*/ 1326776 h 5082988"/>
                <a:gd name="connsiteX95" fmla="*/ 548302 w 4259690"/>
                <a:gd name="connsiteY95" fmla="*/ 1362635 h 5082988"/>
                <a:gd name="connsiteX96" fmla="*/ 566231 w 4259690"/>
                <a:gd name="connsiteY96" fmla="*/ 1281953 h 5082988"/>
                <a:gd name="connsiteX97" fmla="*/ 485549 w 4259690"/>
                <a:gd name="connsiteY97" fmla="*/ 1237129 h 5082988"/>
                <a:gd name="connsiteX98" fmla="*/ 620020 w 4259690"/>
                <a:gd name="connsiteY98" fmla="*/ 1102659 h 5082988"/>
                <a:gd name="connsiteX99" fmla="*/ 691737 w 4259690"/>
                <a:gd name="connsiteY99" fmla="*/ 905435 h 5082988"/>
                <a:gd name="connsiteX100" fmla="*/ 557267 w 4259690"/>
                <a:gd name="connsiteY100" fmla="*/ 887506 h 5082988"/>
                <a:gd name="connsiteX101" fmla="*/ 530373 w 4259690"/>
                <a:gd name="connsiteY101" fmla="*/ 744070 h 5082988"/>
                <a:gd name="connsiteX102" fmla="*/ 727596 w 4259690"/>
                <a:gd name="connsiteY102" fmla="*/ 744070 h 5082988"/>
                <a:gd name="connsiteX103" fmla="*/ 700702 w 4259690"/>
                <a:gd name="connsiteY103" fmla="*/ 618565 h 5082988"/>
                <a:gd name="connsiteX104" fmla="*/ 799314 w 4259690"/>
                <a:gd name="connsiteY104" fmla="*/ 546847 h 5082988"/>
                <a:gd name="connsiteX105" fmla="*/ 799314 w 4259690"/>
                <a:gd name="connsiteY105" fmla="*/ 331694 h 5082988"/>
                <a:gd name="connsiteX106" fmla="*/ 853102 w 4259690"/>
                <a:gd name="connsiteY106" fmla="*/ 242047 h 5082988"/>
                <a:gd name="connsiteX107" fmla="*/ 745526 w 4259690"/>
                <a:gd name="connsiteY107" fmla="*/ 206188 h 5082988"/>
                <a:gd name="connsiteX108" fmla="*/ 754490 w 4259690"/>
                <a:gd name="connsiteY108" fmla="*/ 71717 h 5082988"/>
                <a:gd name="connsiteX109" fmla="*/ 835173 w 4259690"/>
                <a:gd name="connsiteY109" fmla="*/ 0 h 5082988"/>
                <a:gd name="connsiteX0" fmla="*/ 3999714 w 3999714"/>
                <a:gd name="connsiteY0" fmla="*/ 2321859 h 5082988"/>
                <a:gd name="connsiteX1" fmla="*/ 3990749 w 3999714"/>
                <a:gd name="connsiteY1" fmla="*/ 2366682 h 5082988"/>
                <a:gd name="connsiteX2" fmla="*/ 3838349 w 3999714"/>
                <a:gd name="connsiteY2" fmla="*/ 2384612 h 5082988"/>
                <a:gd name="connsiteX3" fmla="*/ 3811455 w 3999714"/>
                <a:gd name="connsiteY3" fmla="*/ 2465294 h 5082988"/>
                <a:gd name="connsiteX4" fmla="*/ 3712843 w 3999714"/>
                <a:gd name="connsiteY4" fmla="*/ 2420470 h 5082988"/>
                <a:gd name="connsiteX5" fmla="*/ 3712843 w 3999714"/>
                <a:gd name="connsiteY5" fmla="*/ 2501153 h 5082988"/>
                <a:gd name="connsiteX6" fmla="*/ 3614231 w 3999714"/>
                <a:gd name="connsiteY6" fmla="*/ 2501153 h 5082988"/>
                <a:gd name="connsiteX7" fmla="*/ 3551478 w 3999714"/>
                <a:gd name="connsiteY7" fmla="*/ 2563906 h 5082988"/>
                <a:gd name="connsiteX8" fmla="*/ 3551478 w 3999714"/>
                <a:gd name="connsiteY8" fmla="*/ 2653553 h 5082988"/>
                <a:gd name="connsiteX9" fmla="*/ 3488726 w 3999714"/>
                <a:gd name="connsiteY9" fmla="*/ 2653553 h 5082988"/>
                <a:gd name="connsiteX10" fmla="*/ 3479761 w 3999714"/>
                <a:gd name="connsiteY10" fmla="*/ 2581835 h 5082988"/>
                <a:gd name="connsiteX11" fmla="*/ 3372184 w 3999714"/>
                <a:gd name="connsiteY11" fmla="*/ 2653553 h 5082988"/>
                <a:gd name="connsiteX12" fmla="*/ 3273573 w 3999714"/>
                <a:gd name="connsiteY12" fmla="*/ 2644588 h 5082988"/>
                <a:gd name="connsiteX13" fmla="*/ 3219784 w 3999714"/>
                <a:gd name="connsiteY13" fmla="*/ 2832847 h 5082988"/>
                <a:gd name="connsiteX14" fmla="*/ 3112208 w 3999714"/>
                <a:gd name="connsiteY14" fmla="*/ 2707341 h 5082988"/>
                <a:gd name="connsiteX15" fmla="*/ 3085314 w 3999714"/>
                <a:gd name="connsiteY15" fmla="*/ 2743200 h 5082988"/>
                <a:gd name="connsiteX16" fmla="*/ 3148067 w 3999714"/>
                <a:gd name="connsiteY16" fmla="*/ 2886635 h 5082988"/>
                <a:gd name="connsiteX17" fmla="*/ 3327361 w 3999714"/>
                <a:gd name="connsiteY17" fmla="*/ 3030070 h 5082988"/>
                <a:gd name="connsiteX18" fmla="*/ 3264608 w 3999714"/>
                <a:gd name="connsiteY18" fmla="*/ 3164541 h 5082988"/>
                <a:gd name="connsiteX19" fmla="*/ 3345290 w 3999714"/>
                <a:gd name="connsiteY19" fmla="*/ 3334870 h 5082988"/>
                <a:gd name="connsiteX20" fmla="*/ 3443902 w 3999714"/>
                <a:gd name="connsiteY20" fmla="*/ 3505200 h 5082988"/>
                <a:gd name="connsiteX21" fmla="*/ 3533549 w 3999714"/>
                <a:gd name="connsiteY21" fmla="*/ 3496235 h 5082988"/>
                <a:gd name="connsiteX22" fmla="*/ 3910067 w 3999714"/>
                <a:gd name="connsiteY22" fmla="*/ 4186517 h 5082988"/>
                <a:gd name="connsiteX23" fmla="*/ 3793526 w 3999714"/>
                <a:gd name="connsiteY23" fmla="*/ 4105835 h 5082988"/>
                <a:gd name="connsiteX24" fmla="*/ 3748702 w 3999714"/>
                <a:gd name="connsiteY24" fmla="*/ 4303059 h 5082988"/>
                <a:gd name="connsiteX25" fmla="*/ 3425973 w 3999714"/>
                <a:gd name="connsiteY25" fmla="*/ 4455459 h 5082988"/>
                <a:gd name="connsiteX26" fmla="*/ 3515620 w 3999714"/>
                <a:gd name="connsiteY26" fmla="*/ 4607859 h 5082988"/>
                <a:gd name="connsiteX27" fmla="*/ 3560443 w 3999714"/>
                <a:gd name="connsiteY27" fmla="*/ 4688541 h 5082988"/>
                <a:gd name="connsiteX28" fmla="*/ 3506655 w 3999714"/>
                <a:gd name="connsiteY28" fmla="*/ 4787153 h 5082988"/>
                <a:gd name="connsiteX29" fmla="*/ 3614231 w 3999714"/>
                <a:gd name="connsiteY29" fmla="*/ 4805082 h 5082988"/>
                <a:gd name="connsiteX30" fmla="*/ 3578373 w 3999714"/>
                <a:gd name="connsiteY30" fmla="*/ 4975412 h 5082988"/>
                <a:gd name="connsiteX31" fmla="*/ 3425973 w 3999714"/>
                <a:gd name="connsiteY31" fmla="*/ 4921623 h 5082988"/>
                <a:gd name="connsiteX32" fmla="*/ 3425973 w 3999714"/>
                <a:gd name="connsiteY32" fmla="*/ 4796117 h 5082988"/>
                <a:gd name="connsiteX33" fmla="*/ 3291502 w 3999714"/>
                <a:gd name="connsiteY33" fmla="*/ 4849906 h 5082988"/>
                <a:gd name="connsiteX34" fmla="*/ 3210820 w 3999714"/>
                <a:gd name="connsiteY34" fmla="*/ 4787153 h 5082988"/>
                <a:gd name="connsiteX35" fmla="*/ 3121173 w 3999714"/>
                <a:gd name="connsiteY35" fmla="*/ 4751294 h 5082988"/>
                <a:gd name="connsiteX36" fmla="*/ 3121173 w 3999714"/>
                <a:gd name="connsiteY36" fmla="*/ 4894729 h 5082988"/>
                <a:gd name="connsiteX37" fmla="*/ 2789478 w 3999714"/>
                <a:gd name="connsiteY37" fmla="*/ 4867835 h 5082988"/>
                <a:gd name="connsiteX38" fmla="*/ 2762584 w 3999714"/>
                <a:gd name="connsiteY38" fmla="*/ 4957482 h 5082988"/>
                <a:gd name="connsiteX39" fmla="*/ 2708796 w 3999714"/>
                <a:gd name="connsiteY39" fmla="*/ 4957482 h 5082988"/>
                <a:gd name="connsiteX40" fmla="*/ 2699831 w 3999714"/>
                <a:gd name="connsiteY40" fmla="*/ 5020235 h 5082988"/>
                <a:gd name="connsiteX41" fmla="*/ 2448820 w 3999714"/>
                <a:gd name="connsiteY41" fmla="*/ 5029200 h 5082988"/>
                <a:gd name="connsiteX42" fmla="*/ 2403996 w 3999714"/>
                <a:gd name="connsiteY42" fmla="*/ 4912659 h 5082988"/>
                <a:gd name="connsiteX43" fmla="*/ 2296420 w 3999714"/>
                <a:gd name="connsiteY43" fmla="*/ 4921623 h 5082988"/>
                <a:gd name="connsiteX44" fmla="*/ 2179878 w 3999714"/>
                <a:gd name="connsiteY44" fmla="*/ 4849906 h 5082988"/>
                <a:gd name="connsiteX45" fmla="*/ 2179878 w 3999714"/>
                <a:gd name="connsiteY45" fmla="*/ 5029200 h 5082988"/>
                <a:gd name="connsiteX46" fmla="*/ 2072302 w 3999714"/>
                <a:gd name="connsiteY46" fmla="*/ 5082988 h 5082988"/>
                <a:gd name="connsiteX47" fmla="*/ 2036443 w 3999714"/>
                <a:gd name="connsiteY47" fmla="*/ 5029200 h 5082988"/>
                <a:gd name="connsiteX48" fmla="*/ 1991620 w 3999714"/>
                <a:gd name="connsiteY48" fmla="*/ 5020235 h 5082988"/>
                <a:gd name="connsiteX49" fmla="*/ 1982655 w 3999714"/>
                <a:gd name="connsiteY49" fmla="*/ 4912659 h 5082988"/>
                <a:gd name="connsiteX50" fmla="*/ 1910937 w 3999714"/>
                <a:gd name="connsiteY50" fmla="*/ 4930588 h 5082988"/>
                <a:gd name="connsiteX51" fmla="*/ 1866114 w 3999714"/>
                <a:gd name="connsiteY51" fmla="*/ 4885765 h 5082988"/>
                <a:gd name="connsiteX52" fmla="*/ 1794396 w 3999714"/>
                <a:gd name="connsiteY52" fmla="*/ 4903694 h 5082988"/>
                <a:gd name="connsiteX53" fmla="*/ 1390984 w 3999714"/>
                <a:gd name="connsiteY53" fmla="*/ 4778188 h 5082988"/>
                <a:gd name="connsiteX54" fmla="*/ 1265478 w 3999714"/>
                <a:gd name="connsiteY54" fmla="*/ 4751294 h 5082988"/>
                <a:gd name="connsiteX55" fmla="*/ 1265478 w 3999714"/>
                <a:gd name="connsiteY55" fmla="*/ 4652682 h 5082988"/>
                <a:gd name="connsiteX56" fmla="*/ 1113078 w 3999714"/>
                <a:gd name="connsiteY56" fmla="*/ 4670612 h 5082988"/>
                <a:gd name="connsiteX57" fmla="*/ 1139973 w 3999714"/>
                <a:gd name="connsiteY57" fmla="*/ 4760259 h 5082988"/>
                <a:gd name="connsiteX58" fmla="*/ 1157902 w 3999714"/>
                <a:gd name="connsiteY58" fmla="*/ 4760259 h 5082988"/>
                <a:gd name="connsiteX59" fmla="*/ 1157902 w 3999714"/>
                <a:gd name="connsiteY59" fmla="*/ 4831976 h 5082988"/>
                <a:gd name="connsiteX60" fmla="*/ 1041361 w 3999714"/>
                <a:gd name="connsiteY60" fmla="*/ 4805082 h 5082988"/>
                <a:gd name="connsiteX61" fmla="*/ 888961 w 3999714"/>
                <a:gd name="connsiteY61" fmla="*/ 4840941 h 5082988"/>
                <a:gd name="connsiteX62" fmla="*/ 790349 w 3999714"/>
                <a:gd name="connsiteY62" fmla="*/ 4796117 h 5082988"/>
                <a:gd name="connsiteX63" fmla="*/ 709667 w 3999714"/>
                <a:gd name="connsiteY63" fmla="*/ 4823012 h 5082988"/>
                <a:gd name="connsiteX64" fmla="*/ 646914 w 3999714"/>
                <a:gd name="connsiteY64" fmla="*/ 4733365 h 5082988"/>
                <a:gd name="connsiteX65" fmla="*/ 700702 w 3999714"/>
                <a:gd name="connsiteY65" fmla="*/ 4491317 h 5082988"/>
                <a:gd name="connsiteX66" fmla="*/ 808278 w 3999714"/>
                <a:gd name="connsiteY66" fmla="*/ 4087906 h 5082988"/>
                <a:gd name="connsiteX67" fmla="*/ 1104114 w 3999714"/>
                <a:gd name="connsiteY67" fmla="*/ 3738282 h 5082988"/>
                <a:gd name="connsiteX68" fmla="*/ 727596 w 3999714"/>
                <a:gd name="connsiteY68" fmla="*/ 3612776 h 5082988"/>
                <a:gd name="connsiteX69" fmla="*/ 673808 w 3999714"/>
                <a:gd name="connsiteY69" fmla="*/ 3523129 h 5082988"/>
                <a:gd name="connsiteX70" fmla="*/ 602090 w 3999714"/>
                <a:gd name="connsiteY70" fmla="*/ 3594847 h 5082988"/>
                <a:gd name="connsiteX71" fmla="*/ 449690 w 3999714"/>
                <a:gd name="connsiteY71" fmla="*/ 3523129 h 5082988"/>
                <a:gd name="connsiteX72" fmla="*/ 404867 w 3999714"/>
                <a:gd name="connsiteY72" fmla="*/ 3496235 h 5082988"/>
                <a:gd name="connsiteX73" fmla="*/ 369008 w 3999714"/>
                <a:gd name="connsiteY73" fmla="*/ 3541059 h 5082988"/>
                <a:gd name="connsiteX74" fmla="*/ 144890 w 3999714"/>
                <a:gd name="connsiteY74" fmla="*/ 3209365 h 5082988"/>
                <a:gd name="connsiteX75" fmla="*/ 234537 w 3999714"/>
                <a:gd name="connsiteY75" fmla="*/ 3021106 h 5082988"/>
                <a:gd name="connsiteX76" fmla="*/ 73173 w 3999714"/>
                <a:gd name="connsiteY76" fmla="*/ 2904565 h 5082988"/>
                <a:gd name="connsiteX77" fmla="*/ 171784 w 3999714"/>
                <a:gd name="connsiteY77" fmla="*/ 2590800 h 5082988"/>
                <a:gd name="connsiteX78" fmla="*/ 270396 w 3999714"/>
                <a:gd name="connsiteY78" fmla="*/ 2528047 h 5082988"/>
                <a:gd name="connsiteX79" fmla="*/ 216608 w 3999714"/>
                <a:gd name="connsiteY79" fmla="*/ 2402541 h 5082988"/>
                <a:gd name="connsiteX80" fmla="*/ 126961 w 3999714"/>
                <a:gd name="connsiteY80" fmla="*/ 2402541 h 5082988"/>
                <a:gd name="connsiteX81" fmla="*/ 198678 w 3999714"/>
                <a:gd name="connsiteY81" fmla="*/ 2303929 h 5082988"/>
                <a:gd name="connsiteX82" fmla="*/ 100067 w 3999714"/>
                <a:gd name="connsiteY82" fmla="*/ 2277035 h 5082988"/>
                <a:gd name="connsiteX83" fmla="*/ 73173 w 3999714"/>
                <a:gd name="connsiteY83" fmla="*/ 2151529 h 5082988"/>
                <a:gd name="connsiteX84" fmla="*/ 109031 w 3999714"/>
                <a:gd name="connsiteY84" fmla="*/ 2106706 h 5082988"/>
                <a:gd name="connsiteX85" fmla="*/ 109031 w 3999714"/>
                <a:gd name="connsiteY85" fmla="*/ 2026023 h 5082988"/>
                <a:gd name="connsiteX86" fmla="*/ 1455 w 3999714"/>
                <a:gd name="connsiteY86" fmla="*/ 1954306 h 5082988"/>
                <a:gd name="connsiteX87" fmla="*/ 198678 w 3999714"/>
                <a:gd name="connsiteY87" fmla="*/ 1891553 h 5082988"/>
                <a:gd name="connsiteX88" fmla="*/ 144890 w 3999714"/>
                <a:gd name="connsiteY88" fmla="*/ 1855694 h 5082988"/>
                <a:gd name="connsiteX89" fmla="*/ 216608 w 3999714"/>
                <a:gd name="connsiteY89" fmla="*/ 1685365 h 5082988"/>
                <a:gd name="connsiteX90" fmla="*/ 117996 w 3999714"/>
                <a:gd name="connsiteY90" fmla="*/ 1362635 h 5082988"/>
                <a:gd name="connsiteX91" fmla="*/ 207643 w 3999714"/>
                <a:gd name="connsiteY91" fmla="*/ 1299882 h 5082988"/>
                <a:gd name="connsiteX92" fmla="*/ 315220 w 3999714"/>
                <a:gd name="connsiteY92" fmla="*/ 1389529 h 5082988"/>
                <a:gd name="connsiteX93" fmla="*/ 467620 w 3999714"/>
                <a:gd name="connsiteY93" fmla="*/ 1326776 h 5082988"/>
                <a:gd name="connsiteX94" fmla="*/ 548302 w 3999714"/>
                <a:gd name="connsiteY94" fmla="*/ 1362635 h 5082988"/>
                <a:gd name="connsiteX95" fmla="*/ 566231 w 3999714"/>
                <a:gd name="connsiteY95" fmla="*/ 1281953 h 5082988"/>
                <a:gd name="connsiteX96" fmla="*/ 485549 w 3999714"/>
                <a:gd name="connsiteY96" fmla="*/ 1237129 h 5082988"/>
                <a:gd name="connsiteX97" fmla="*/ 620020 w 3999714"/>
                <a:gd name="connsiteY97" fmla="*/ 1102659 h 5082988"/>
                <a:gd name="connsiteX98" fmla="*/ 691737 w 3999714"/>
                <a:gd name="connsiteY98" fmla="*/ 905435 h 5082988"/>
                <a:gd name="connsiteX99" fmla="*/ 557267 w 3999714"/>
                <a:gd name="connsiteY99" fmla="*/ 887506 h 5082988"/>
                <a:gd name="connsiteX100" fmla="*/ 530373 w 3999714"/>
                <a:gd name="connsiteY100" fmla="*/ 744070 h 5082988"/>
                <a:gd name="connsiteX101" fmla="*/ 727596 w 3999714"/>
                <a:gd name="connsiteY101" fmla="*/ 744070 h 5082988"/>
                <a:gd name="connsiteX102" fmla="*/ 700702 w 3999714"/>
                <a:gd name="connsiteY102" fmla="*/ 618565 h 5082988"/>
                <a:gd name="connsiteX103" fmla="*/ 799314 w 3999714"/>
                <a:gd name="connsiteY103" fmla="*/ 546847 h 5082988"/>
                <a:gd name="connsiteX104" fmla="*/ 799314 w 3999714"/>
                <a:gd name="connsiteY104" fmla="*/ 331694 h 5082988"/>
                <a:gd name="connsiteX105" fmla="*/ 853102 w 3999714"/>
                <a:gd name="connsiteY105" fmla="*/ 242047 h 5082988"/>
                <a:gd name="connsiteX106" fmla="*/ 745526 w 3999714"/>
                <a:gd name="connsiteY106" fmla="*/ 206188 h 5082988"/>
                <a:gd name="connsiteX107" fmla="*/ 754490 w 3999714"/>
                <a:gd name="connsiteY107" fmla="*/ 71717 h 5082988"/>
                <a:gd name="connsiteX108" fmla="*/ 835173 w 3999714"/>
                <a:gd name="connsiteY108" fmla="*/ 0 h 5082988"/>
                <a:gd name="connsiteX0" fmla="*/ 3990749 w 3990749"/>
                <a:gd name="connsiteY0" fmla="*/ 2366682 h 5082988"/>
                <a:gd name="connsiteX1" fmla="*/ 3838349 w 3990749"/>
                <a:gd name="connsiteY1" fmla="*/ 2384612 h 5082988"/>
                <a:gd name="connsiteX2" fmla="*/ 3811455 w 3990749"/>
                <a:gd name="connsiteY2" fmla="*/ 2465294 h 5082988"/>
                <a:gd name="connsiteX3" fmla="*/ 3712843 w 3990749"/>
                <a:gd name="connsiteY3" fmla="*/ 2420470 h 5082988"/>
                <a:gd name="connsiteX4" fmla="*/ 3712843 w 3990749"/>
                <a:gd name="connsiteY4" fmla="*/ 2501153 h 5082988"/>
                <a:gd name="connsiteX5" fmla="*/ 3614231 w 3990749"/>
                <a:gd name="connsiteY5" fmla="*/ 2501153 h 5082988"/>
                <a:gd name="connsiteX6" fmla="*/ 3551478 w 3990749"/>
                <a:gd name="connsiteY6" fmla="*/ 2563906 h 5082988"/>
                <a:gd name="connsiteX7" fmla="*/ 3551478 w 3990749"/>
                <a:gd name="connsiteY7" fmla="*/ 2653553 h 5082988"/>
                <a:gd name="connsiteX8" fmla="*/ 3488726 w 3990749"/>
                <a:gd name="connsiteY8" fmla="*/ 2653553 h 5082988"/>
                <a:gd name="connsiteX9" fmla="*/ 3479761 w 3990749"/>
                <a:gd name="connsiteY9" fmla="*/ 2581835 h 5082988"/>
                <a:gd name="connsiteX10" fmla="*/ 3372184 w 3990749"/>
                <a:gd name="connsiteY10" fmla="*/ 2653553 h 5082988"/>
                <a:gd name="connsiteX11" fmla="*/ 3273573 w 3990749"/>
                <a:gd name="connsiteY11" fmla="*/ 2644588 h 5082988"/>
                <a:gd name="connsiteX12" fmla="*/ 3219784 w 3990749"/>
                <a:gd name="connsiteY12" fmla="*/ 2832847 h 5082988"/>
                <a:gd name="connsiteX13" fmla="*/ 3112208 w 3990749"/>
                <a:gd name="connsiteY13" fmla="*/ 2707341 h 5082988"/>
                <a:gd name="connsiteX14" fmla="*/ 3085314 w 3990749"/>
                <a:gd name="connsiteY14" fmla="*/ 2743200 h 5082988"/>
                <a:gd name="connsiteX15" fmla="*/ 3148067 w 3990749"/>
                <a:gd name="connsiteY15" fmla="*/ 2886635 h 5082988"/>
                <a:gd name="connsiteX16" fmla="*/ 3327361 w 3990749"/>
                <a:gd name="connsiteY16" fmla="*/ 3030070 h 5082988"/>
                <a:gd name="connsiteX17" fmla="*/ 3264608 w 3990749"/>
                <a:gd name="connsiteY17" fmla="*/ 3164541 h 5082988"/>
                <a:gd name="connsiteX18" fmla="*/ 3345290 w 3990749"/>
                <a:gd name="connsiteY18" fmla="*/ 3334870 h 5082988"/>
                <a:gd name="connsiteX19" fmla="*/ 3443902 w 3990749"/>
                <a:gd name="connsiteY19" fmla="*/ 3505200 h 5082988"/>
                <a:gd name="connsiteX20" fmla="*/ 3533549 w 3990749"/>
                <a:gd name="connsiteY20" fmla="*/ 3496235 h 5082988"/>
                <a:gd name="connsiteX21" fmla="*/ 3910067 w 3990749"/>
                <a:gd name="connsiteY21" fmla="*/ 4186517 h 5082988"/>
                <a:gd name="connsiteX22" fmla="*/ 3793526 w 3990749"/>
                <a:gd name="connsiteY22" fmla="*/ 4105835 h 5082988"/>
                <a:gd name="connsiteX23" fmla="*/ 3748702 w 3990749"/>
                <a:gd name="connsiteY23" fmla="*/ 4303059 h 5082988"/>
                <a:gd name="connsiteX24" fmla="*/ 3425973 w 3990749"/>
                <a:gd name="connsiteY24" fmla="*/ 4455459 h 5082988"/>
                <a:gd name="connsiteX25" fmla="*/ 3515620 w 3990749"/>
                <a:gd name="connsiteY25" fmla="*/ 4607859 h 5082988"/>
                <a:gd name="connsiteX26" fmla="*/ 3560443 w 3990749"/>
                <a:gd name="connsiteY26" fmla="*/ 4688541 h 5082988"/>
                <a:gd name="connsiteX27" fmla="*/ 3506655 w 3990749"/>
                <a:gd name="connsiteY27" fmla="*/ 4787153 h 5082988"/>
                <a:gd name="connsiteX28" fmla="*/ 3614231 w 3990749"/>
                <a:gd name="connsiteY28" fmla="*/ 4805082 h 5082988"/>
                <a:gd name="connsiteX29" fmla="*/ 3578373 w 3990749"/>
                <a:gd name="connsiteY29" fmla="*/ 4975412 h 5082988"/>
                <a:gd name="connsiteX30" fmla="*/ 3425973 w 3990749"/>
                <a:gd name="connsiteY30" fmla="*/ 4921623 h 5082988"/>
                <a:gd name="connsiteX31" fmla="*/ 3425973 w 3990749"/>
                <a:gd name="connsiteY31" fmla="*/ 4796117 h 5082988"/>
                <a:gd name="connsiteX32" fmla="*/ 3291502 w 3990749"/>
                <a:gd name="connsiteY32" fmla="*/ 4849906 h 5082988"/>
                <a:gd name="connsiteX33" fmla="*/ 3210820 w 3990749"/>
                <a:gd name="connsiteY33" fmla="*/ 4787153 h 5082988"/>
                <a:gd name="connsiteX34" fmla="*/ 3121173 w 3990749"/>
                <a:gd name="connsiteY34" fmla="*/ 4751294 h 5082988"/>
                <a:gd name="connsiteX35" fmla="*/ 3121173 w 3990749"/>
                <a:gd name="connsiteY35" fmla="*/ 4894729 h 5082988"/>
                <a:gd name="connsiteX36" fmla="*/ 2789478 w 3990749"/>
                <a:gd name="connsiteY36" fmla="*/ 4867835 h 5082988"/>
                <a:gd name="connsiteX37" fmla="*/ 2762584 w 3990749"/>
                <a:gd name="connsiteY37" fmla="*/ 4957482 h 5082988"/>
                <a:gd name="connsiteX38" fmla="*/ 2708796 w 3990749"/>
                <a:gd name="connsiteY38" fmla="*/ 4957482 h 5082988"/>
                <a:gd name="connsiteX39" fmla="*/ 2699831 w 3990749"/>
                <a:gd name="connsiteY39" fmla="*/ 5020235 h 5082988"/>
                <a:gd name="connsiteX40" fmla="*/ 2448820 w 3990749"/>
                <a:gd name="connsiteY40" fmla="*/ 5029200 h 5082988"/>
                <a:gd name="connsiteX41" fmla="*/ 2403996 w 3990749"/>
                <a:gd name="connsiteY41" fmla="*/ 4912659 h 5082988"/>
                <a:gd name="connsiteX42" fmla="*/ 2296420 w 3990749"/>
                <a:gd name="connsiteY42" fmla="*/ 4921623 h 5082988"/>
                <a:gd name="connsiteX43" fmla="*/ 2179878 w 3990749"/>
                <a:gd name="connsiteY43" fmla="*/ 4849906 h 5082988"/>
                <a:gd name="connsiteX44" fmla="*/ 2179878 w 3990749"/>
                <a:gd name="connsiteY44" fmla="*/ 5029200 h 5082988"/>
                <a:gd name="connsiteX45" fmla="*/ 2072302 w 3990749"/>
                <a:gd name="connsiteY45" fmla="*/ 5082988 h 5082988"/>
                <a:gd name="connsiteX46" fmla="*/ 2036443 w 3990749"/>
                <a:gd name="connsiteY46" fmla="*/ 5029200 h 5082988"/>
                <a:gd name="connsiteX47" fmla="*/ 1991620 w 3990749"/>
                <a:gd name="connsiteY47" fmla="*/ 5020235 h 5082988"/>
                <a:gd name="connsiteX48" fmla="*/ 1982655 w 3990749"/>
                <a:gd name="connsiteY48" fmla="*/ 4912659 h 5082988"/>
                <a:gd name="connsiteX49" fmla="*/ 1910937 w 3990749"/>
                <a:gd name="connsiteY49" fmla="*/ 4930588 h 5082988"/>
                <a:gd name="connsiteX50" fmla="*/ 1866114 w 3990749"/>
                <a:gd name="connsiteY50" fmla="*/ 4885765 h 5082988"/>
                <a:gd name="connsiteX51" fmla="*/ 1794396 w 3990749"/>
                <a:gd name="connsiteY51" fmla="*/ 4903694 h 5082988"/>
                <a:gd name="connsiteX52" fmla="*/ 1390984 w 3990749"/>
                <a:gd name="connsiteY52" fmla="*/ 4778188 h 5082988"/>
                <a:gd name="connsiteX53" fmla="*/ 1265478 w 3990749"/>
                <a:gd name="connsiteY53" fmla="*/ 4751294 h 5082988"/>
                <a:gd name="connsiteX54" fmla="*/ 1265478 w 3990749"/>
                <a:gd name="connsiteY54" fmla="*/ 4652682 h 5082988"/>
                <a:gd name="connsiteX55" fmla="*/ 1113078 w 3990749"/>
                <a:gd name="connsiteY55" fmla="*/ 4670612 h 5082988"/>
                <a:gd name="connsiteX56" fmla="*/ 1139973 w 3990749"/>
                <a:gd name="connsiteY56" fmla="*/ 4760259 h 5082988"/>
                <a:gd name="connsiteX57" fmla="*/ 1157902 w 3990749"/>
                <a:gd name="connsiteY57" fmla="*/ 4760259 h 5082988"/>
                <a:gd name="connsiteX58" fmla="*/ 1157902 w 3990749"/>
                <a:gd name="connsiteY58" fmla="*/ 4831976 h 5082988"/>
                <a:gd name="connsiteX59" fmla="*/ 1041361 w 3990749"/>
                <a:gd name="connsiteY59" fmla="*/ 4805082 h 5082988"/>
                <a:gd name="connsiteX60" fmla="*/ 888961 w 3990749"/>
                <a:gd name="connsiteY60" fmla="*/ 4840941 h 5082988"/>
                <a:gd name="connsiteX61" fmla="*/ 790349 w 3990749"/>
                <a:gd name="connsiteY61" fmla="*/ 4796117 h 5082988"/>
                <a:gd name="connsiteX62" fmla="*/ 709667 w 3990749"/>
                <a:gd name="connsiteY62" fmla="*/ 4823012 h 5082988"/>
                <a:gd name="connsiteX63" fmla="*/ 646914 w 3990749"/>
                <a:gd name="connsiteY63" fmla="*/ 4733365 h 5082988"/>
                <a:gd name="connsiteX64" fmla="*/ 700702 w 3990749"/>
                <a:gd name="connsiteY64" fmla="*/ 4491317 h 5082988"/>
                <a:gd name="connsiteX65" fmla="*/ 808278 w 3990749"/>
                <a:gd name="connsiteY65" fmla="*/ 4087906 h 5082988"/>
                <a:gd name="connsiteX66" fmla="*/ 1104114 w 3990749"/>
                <a:gd name="connsiteY66" fmla="*/ 3738282 h 5082988"/>
                <a:gd name="connsiteX67" fmla="*/ 727596 w 3990749"/>
                <a:gd name="connsiteY67" fmla="*/ 3612776 h 5082988"/>
                <a:gd name="connsiteX68" fmla="*/ 673808 w 3990749"/>
                <a:gd name="connsiteY68" fmla="*/ 3523129 h 5082988"/>
                <a:gd name="connsiteX69" fmla="*/ 602090 w 3990749"/>
                <a:gd name="connsiteY69" fmla="*/ 3594847 h 5082988"/>
                <a:gd name="connsiteX70" fmla="*/ 449690 w 3990749"/>
                <a:gd name="connsiteY70" fmla="*/ 3523129 h 5082988"/>
                <a:gd name="connsiteX71" fmla="*/ 404867 w 3990749"/>
                <a:gd name="connsiteY71" fmla="*/ 3496235 h 5082988"/>
                <a:gd name="connsiteX72" fmla="*/ 369008 w 3990749"/>
                <a:gd name="connsiteY72" fmla="*/ 3541059 h 5082988"/>
                <a:gd name="connsiteX73" fmla="*/ 144890 w 3990749"/>
                <a:gd name="connsiteY73" fmla="*/ 3209365 h 5082988"/>
                <a:gd name="connsiteX74" fmla="*/ 234537 w 3990749"/>
                <a:gd name="connsiteY74" fmla="*/ 3021106 h 5082988"/>
                <a:gd name="connsiteX75" fmla="*/ 73173 w 3990749"/>
                <a:gd name="connsiteY75" fmla="*/ 2904565 h 5082988"/>
                <a:gd name="connsiteX76" fmla="*/ 171784 w 3990749"/>
                <a:gd name="connsiteY76" fmla="*/ 2590800 h 5082988"/>
                <a:gd name="connsiteX77" fmla="*/ 270396 w 3990749"/>
                <a:gd name="connsiteY77" fmla="*/ 2528047 h 5082988"/>
                <a:gd name="connsiteX78" fmla="*/ 216608 w 3990749"/>
                <a:gd name="connsiteY78" fmla="*/ 2402541 h 5082988"/>
                <a:gd name="connsiteX79" fmla="*/ 126961 w 3990749"/>
                <a:gd name="connsiteY79" fmla="*/ 2402541 h 5082988"/>
                <a:gd name="connsiteX80" fmla="*/ 198678 w 3990749"/>
                <a:gd name="connsiteY80" fmla="*/ 2303929 h 5082988"/>
                <a:gd name="connsiteX81" fmla="*/ 100067 w 3990749"/>
                <a:gd name="connsiteY81" fmla="*/ 2277035 h 5082988"/>
                <a:gd name="connsiteX82" fmla="*/ 73173 w 3990749"/>
                <a:gd name="connsiteY82" fmla="*/ 2151529 h 5082988"/>
                <a:gd name="connsiteX83" fmla="*/ 109031 w 3990749"/>
                <a:gd name="connsiteY83" fmla="*/ 2106706 h 5082988"/>
                <a:gd name="connsiteX84" fmla="*/ 109031 w 3990749"/>
                <a:gd name="connsiteY84" fmla="*/ 2026023 h 5082988"/>
                <a:gd name="connsiteX85" fmla="*/ 1455 w 3990749"/>
                <a:gd name="connsiteY85" fmla="*/ 1954306 h 5082988"/>
                <a:gd name="connsiteX86" fmla="*/ 198678 w 3990749"/>
                <a:gd name="connsiteY86" fmla="*/ 1891553 h 5082988"/>
                <a:gd name="connsiteX87" fmla="*/ 144890 w 3990749"/>
                <a:gd name="connsiteY87" fmla="*/ 1855694 h 5082988"/>
                <a:gd name="connsiteX88" fmla="*/ 216608 w 3990749"/>
                <a:gd name="connsiteY88" fmla="*/ 1685365 h 5082988"/>
                <a:gd name="connsiteX89" fmla="*/ 117996 w 3990749"/>
                <a:gd name="connsiteY89" fmla="*/ 1362635 h 5082988"/>
                <a:gd name="connsiteX90" fmla="*/ 207643 w 3990749"/>
                <a:gd name="connsiteY90" fmla="*/ 1299882 h 5082988"/>
                <a:gd name="connsiteX91" fmla="*/ 315220 w 3990749"/>
                <a:gd name="connsiteY91" fmla="*/ 1389529 h 5082988"/>
                <a:gd name="connsiteX92" fmla="*/ 467620 w 3990749"/>
                <a:gd name="connsiteY92" fmla="*/ 1326776 h 5082988"/>
                <a:gd name="connsiteX93" fmla="*/ 548302 w 3990749"/>
                <a:gd name="connsiteY93" fmla="*/ 1362635 h 5082988"/>
                <a:gd name="connsiteX94" fmla="*/ 566231 w 3990749"/>
                <a:gd name="connsiteY94" fmla="*/ 1281953 h 5082988"/>
                <a:gd name="connsiteX95" fmla="*/ 485549 w 3990749"/>
                <a:gd name="connsiteY95" fmla="*/ 1237129 h 5082988"/>
                <a:gd name="connsiteX96" fmla="*/ 620020 w 3990749"/>
                <a:gd name="connsiteY96" fmla="*/ 1102659 h 5082988"/>
                <a:gd name="connsiteX97" fmla="*/ 691737 w 3990749"/>
                <a:gd name="connsiteY97" fmla="*/ 905435 h 5082988"/>
                <a:gd name="connsiteX98" fmla="*/ 557267 w 3990749"/>
                <a:gd name="connsiteY98" fmla="*/ 887506 h 5082988"/>
                <a:gd name="connsiteX99" fmla="*/ 530373 w 3990749"/>
                <a:gd name="connsiteY99" fmla="*/ 744070 h 5082988"/>
                <a:gd name="connsiteX100" fmla="*/ 727596 w 3990749"/>
                <a:gd name="connsiteY100" fmla="*/ 744070 h 5082988"/>
                <a:gd name="connsiteX101" fmla="*/ 700702 w 3990749"/>
                <a:gd name="connsiteY101" fmla="*/ 618565 h 5082988"/>
                <a:gd name="connsiteX102" fmla="*/ 799314 w 3990749"/>
                <a:gd name="connsiteY102" fmla="*/ 546847 h 5082988"/>
                <a:gd name="connsiteX103" fmla="*/ 799314 w 3990749"/>
                <a:gd name="connsiteY103" fmla="*/ 331694 h 5082988"/>
                <a:gd name="connsiteX104" fmla="*/ 853102 w 3990749"/>
                <a:gd name="connsiteY104" fmla="*/ 242047 h 5082988"/>
                <a:gd name="connsiteX105" fmla="*/ 745526 w 3990749"/>
                <a:gd name="connsiteY105" fmla="*/ 206188 h 5082988"/>
                <a:gd name="connsiteX106" fmla="*/ 754490 w 3990749"/>
                <a:gd name="connsiteY106" fmla="*/ 71717 h 5082988"/>
                <a:gd name="connsiteX107" fmla="*/ 835173 w 3990749"/>
                <a:gd name="connsiteY107" fmla="*/ 0 h 5082988"/>
                <a:gd name="connsiteX0" fmla="*/ 3838349 w 3918675"/>
                <a:gd name="connsiteY0" fmla="*/ 2384612 h 5082988"/>
                <a:gd name="connsiteX1" fmla="*/ 3811455 w 3918675"/>
                <a:gd name="connsiteY1" fmla="*/ 2465294 h 5082988"/>
                <a:gd name="connsiteX2" fmla="*/ 3712843 w 3918675"/>
                <a:gd name="connsiteY2" fmla="*/ 2420470 h 5082988"/>
                <a:gd name="connsiteX3" fmla="*/ 3712843 w 3918675"/>
                <a:gd name="connsiteY3" fmla="*/ 2501153 h 5082988"/>
                <a:gd name="connsiteX4" fmla="*/ 3614231 w 3918675"/>
                <a:gd name="connsiteY4" fmla="*/ 2501153 h 5082988"/>
                <a:gd name="connsiteX5" fmla="*/ 3551478 w 3918675"/>
                <a:gd name="connsiteY5" fmla="*/ 2563906 h 5082988"/>
                <a:gd name="connsiteX6" fmla="*/ 3551478 w 3918675"/>
                <a:gd name="connsiteY6" fmla="*/ 2653553 h 5082988"/>
                <a:gd name="connsiteX7" fmla="*/ 3488726 w 3918675"/>
                <a:gd name="connsiteY7" fmla="*/ 2653553 h 5082988"/>
                <a:gd name="connsiteX8" fmla="*/ 3479761 w 3918675"/>
                <a:gd name="connsiteY8" fmla="*/ 2581835 h 5082988"/>
                <a:gd name="connsiteX9" fmla="*/ 3372184 w 3918675"/>
                <a:gd name="connsiteY9" fmla="*/ 2653553 h 5082988"/>
                <a:gd name="connsiteX10" fmla="*/ 3273573 w 3918675"/>
                <a:gd name="connsiteY10" fmla="*/ 2644588 h 5082988"/>
                <a:gd name="connsiteX11" fmla="*/ 3219784 w 3918675"/>
                <a:gd name="connsiteY11" fmla="*/ 2832847 h 5082988"/>
                <a:gd name="connsiteX12" fmla="*/ 3112208 w 3918675"/>
                <a:gd name="connsiteY12" fmla="*/ 2707341 h 5082988"/>
                <a:gd name="connsiteX13" fmla="*/ 3085314 w 3918675"/>
                <a:gd name="connsiteY13" fmla="*/ 2743200 h 5082988"/>
                <a:gd name="connsiteX14" fmla="*/ 3148067 w 3918675"/>
                <a:gd name="connsiteY14" fmla="*/ 2886635 h 5082988"/>
                <a:gd name="connsiteX15" fmla="*/ 3327361 w 3918675"/>
                <a:gd name="connsiteY15" fmla="*/ 3030070 h 5082988"/>
                <a:gd name="connsiteX16" fmla="*/ 3264608 w 3918675"/>
                <a:gd name="connsiteY16" fmla="*/ 3164541 h 5082988"/>
                <a:gd name="connsiteX17" fmla="*/ 3345290 w 3918675"/>
                <a:gd name="connsiteY17" fmla="*/ 3334870 h 5082988"/>
                <a:gd name="connsiteX18" fmla="*/ 3443902 w 3918675"/>
                <a:gd name="connsiteY18" fmla="*/ 3505200 h 5082988"/>
                <a:gd name="connsiteX19" fmla="*/ 3533549 w 3918675"/>
                <a:gd name="connsiteY19" fmla="*/ 3496235 h 5082988"/>
                <a:gd name="connsiteX20" fmla="*/ 3910067 w 3918675"/>
                <a:gd name="connsiteY20" fmla="*/ 4186517 h 5082988"/>
                <a:gd name="connsiteX21" fmla="*/ 3793526 w 3918675"/>
                <a:gd name="connsiteY21" fmla="*/ 4105835 h 5082988"/>
                <a:gd name="connsiteX22" fmla="*/ 3748702 w 3918675"/>
                <a:gd name="connsiteY22" fmla="*/ 4303059 h 5082988"/>
                <a:gd name="connsiteX23" fmla="*/ 3425973 w 3918675"/>
                <a:gd name="connsiteY23" fmla="*/ 4455459 h 5082988"/>
                <a:gd name="connsiteX24" fmla="*/ 3515620 w 3918675"/>
                <a:gd name="connsiteY24" fmla="*/ 4607859 h 5082988"/>
                <a:gd name="connsiteX25" fmla="*/ 3560443 w 3918675"/>
                <a:gd name="connsiteY25" fmla="*/ 4688541 h 5082988"/>
                <a:gd name="connsiteX26" fmla="*/ 3506655 w 3918675"/>
                <a:gd name="connsiteY26" fmla="*/ 4787153 h 5082988"/>
                <a:gd name="connsiteX27" fmla="*/ 3614231 w 3918675"/>
                <a:gd name="connsiteY27" fmla="*/ 4805082 h 5082988"/>
                <a:gd name="connsiteX28" fmla="*/ 3578373 w 3918675"/>
                <a:gd name="connsiteY28" fmla="*/ 4975412 h 5082988"/>
                <a:gd name="connsiteX29" fmla="*/ 3425973 w 3918675"/>
                <a:gd name="connsiteY29" fmla="*/ 4921623 h 5082988"/>
                <a:gd name="connsiteX30" fmla="*/ 3425973 w 3918675"/>
                <a:gd name="connsiteY30" fmla="*/ 4796117 h 5082988"/>
                <a:gd name="connsiteX31" fmla="*/ 3291502 w 3918675"/>
                <a:gd name="connsiteY31" fmla="*/ 4849906 h 5082988"/>
                <a:gd name="connsiteX32" fmla="*/ 3210820 w 3918675"/>
                <a:gd name="connsiteY32" fmla="*/ 4787153 h 5082988"/>
                <a:gd name="connsiteX33" fmla="*/ 3121173 w 3918675"/>
                <a:gd name="connsiteY33" fmla="*/ 4751294 h 5082988"/>
                <a:gd name="connsiteX34" fmla="*/ 3121173 w 3918675"/>
                <a:gd name="connsiteY34" fmla="*/ 4894729 h 5082988"/>
                <a:gd name="connsiteX35" fmla="*/ 2789478 w 3918675"/>
                <a:gd name="connsiteY35" fmla="*/ 4867835 h 5082988"/>
                <a:gd name="connsiteX36" fmla="*/ 2762584 w 3918675"/>
                <a:gd name="connsiteY36" fmla="*/ 4957482 h 5082988"/>
                <a:gd name="connsiteX37" fmla="*/ 2708796 w 3918675"/>
                <a:gd name="connsiteY37" fmla="*/ 4957482 h 5082988"/>
                <a:gd name="connsiteX38" fmla="*/ 2699831 w 3918675"/>
                <a:gd name="connsiteY38" fmla="*/ 5020235 h 5082988"/>
                <a:gd name="connsiteX39" fmla="*/ 2448820 w 3918675"/>
                <a:gd name="connsiteY39" fmla="*/ 5029200 h 5082988"/>
                <a:gd name="connsiteX40" fmla="*/ 2403996 w 3918675"/>
                <a:gd name="connsiteY40" fmla="*/ 4912659 h 5082988"/>
                <a:gd name="connsiteX41" fmla="*/ 2296420 w 3918675"/>
                <a:gd name="connsiteY41" fmla="*/ 4921623 h 5082988"/>
                <a:gd name="connsiteX42" fmla="*/ 2179878 w 3918675"/>
                <a:gd name="connsiteY42" fmla="*/ 4849906 h 5082988"/>
                <a:gd name="connsiteX43" fmla="*/ 2179878 w 3918675"/>
                <a:gd name="connsiteY43" fmla="*/ 5029200 h 5082988"/>
                <a:gd name="connsiteX44" fmla="*/ 2072302 w 3918675"/>
                <a:gd name="connsiteY44" fmla="*/ 5082988 h 5082988"/>
                <a:gd name="connsiteX45" fmla="*/ 2036443 w 3918675"/>
                <a:gd name="connsiteY45" fmla="*/ 5029200 h 5082988"/>
                <a:gd name="connsiteX46" fmla="*/ 1991620 w 3918675"/>
                <a:gd name="connsiteY46" fmla="*/ 5020235 h 5082988"/>
                <a:gd name="connsiteX47" fmla="*/ 1982655 w 3918675"/>
                <a:gd name="connsiteY47" fmla="*/ 4912659 h 5082988"/>
                <a:gd name="connsiteX48" fmla="*/ 1910937 w 3918675"/>
                <a:gd name="connsiteY48" fmla="*/ 4930588 h 5082988"/>
                <a:gd name="connsiteX49" fmla="*/ 1866114 w 3918675"/>
                <a:gd name="connsiteY49" fmla="*/ 4885765 h 5082988"/>
                <a:gd name="connsiteX50" fmla="*/ 1794396 w 3918675"/>
                <a:gd name="connsiteY50" fmla="*/ 4903694 h 5082988"/>
                <a:gd name="connsiteX51" fmla="*/ 1390984 w 3918675"/>
                <a:gd name="connsiteY51" fmla="*/ 4778188 h 5082988"/>
                <a:gd name="connsiteX52" fmla="*/ 1265478 w 3918675"/>
                <a:gd name="connsiteY52" fmla="*/ 4751294 h 5082988"/>
                <a:gd name="connsiteX53" fmla="*/ 1265478 w 3918675"/>
                <a:gd name="connsiteY53" fmla="*/ 4652682 h 5082988"/>
                <a:gd name="connsiteX54" fmla="*/ 1113078 w 3918675"/>
                <a:gd name="connsiteY54" fmla="*/ 4670612 h 5082988"/>
                <a:gd name="connsiteX55" fmla="*/ 1139973 w 3918675"/>
                <a:gd name="connsiteY55" fmla="*/ 4760259 h 5082988"/>
                <a:gd name="connsiteX56" fmla="*/ 1157902 w 3918675"/>
                <a:gd name="connsiteY56" fmla="*/ 4760259 h 5082988"/>
                <a:gd name="connsiteX57" fmla="*/ 1157902 w 3918675"/>
                <a:gd name="connsiteY57" fmla="*/ 4831976 h 5082988"/>
                <a:gd name="connsiteX58" fmla="*/ 1041361 w 3918675"/>
                <a:gd name="connsiteY58" fmla="*/ 4805082 h 5082988"/>
                <a:gd name="connsiteX59" fmla="*/ 888961 w 3918675"/>
                <a:gd name="connsiteY59" fmla="*/ 4840941 h 5082988"/>
                <a:gd name="connsiteX60" fmla="*/ 790349 w 3918675"/>
                <a:gd name="connsiteY60" fmla="*/ 4796117 h 5082988"/>
                <a:gd name="connsiteX61" fmla="*/ 709667 w 3918675"/>
                <a:gd name="connsiteY61" fmla="*/ 4823012 h 5082988"/>
                <a:gd name="connsiteX62" fmla="*/ 646914 w 3918675"/>
                <a:gd name="connsiteY62" fmla="*/ 4733365 h 5082988"/>
                <a:gd name="connsiteX63" fmla="*/ 700702 w 3918675"/>
                <a:gd name="connsiteY63" fmla="*/ 4491317 h 5082988"/>
                <a:gd name="connsiteX64" fmla="*/ 808278 w 3918675"/>
                <a:gd name="connsiteY64" fmla="*/ 4087906 h 5082988"/>
                <a:gd name="connsiteX65" fmla="*/ 1104114 w 3918675"/>
                <a:gd name="connsiteY65" fmla="*/ 3738282 h 5082988"/>
                <a:gd name="connsiteX66" fmla="*/ 727596 w 3918675"/>
                <a:gd name="connsiteY66" fmla="*/ 3612776 h 5082988"/>
                <a:gd name="connsiteX67" fmla="*/ 673808 w 3918675"/>
                <a:gd name="connsiteY67" fmla="*/ 3523129 h 5082988"/>
                <a:gd name="connsiteX68" fmla="*/ 602090 w 3918675"/>
                <a:gd name="connsiteY68" fmla="*/ 3594847 h 5082988"/>
                <a:gd name="connsiteX69" fmla="*/ 449690 w 3918675"/>
                <a:gd name="connsiteY69" fmla="*/ 3523129 h 5082988"/>
                <a:gd name="connsiteX70" fmla="*/ 404867 w 3918675"/>
                <a:gd name="connsiteY70" fmla="*/ 3496235 h 5082988"/>
                <a:gd name="connsiteX71" fmla="*/ 369008 w 3918675"/>
                <a:gd name="connsiteY71" fmla="*/ 3541059 h 5082988"/>
                <a:gd name="connsiteX72" fmla="*/ 144890 w 3918675"/>
                <a:gd name="connsiteY72" fmla="*/ 3209365 h 5082988"/>
                <a:gd name="connsiteX73" fmla="*/ 234537 w 3918675"/>
                <a:gd name="connsiteY73" fmla="*/ 3021106 h 5082988"/>
                <a:gd name="connsiteX74" fmla="*/ 73173 w 3918675"/>
                <a:gd name="connsiteY74" fmla="*/ 2904565 h 5082988"/>
                <a:gd name="connsiteX75" fmla="*/ 171784 w 3918675"/>
                <a:gd name="connsiteY75" fmla="*/ 2590800 h 5082988"/>
                <a:gd name="connsiteX76" fmla="*/ 270396 w 3918675"/>
                <a:gd name="connsiteY76" fmla="*/ 2528047 h 5082988"/>
                <a:gd name="connsiteX77" fmla="*/ 216608 w 3918675"/>
                <a:gd name="connsiteY77" fmla="*/ 2402541 h 5082988"/>
                <a:gd name="connsiteX78" fmla="*/ 126961 w 3918675"/>
                <a:gd name="connsiteY78" fmla="*/ 2402541 h 5082988"/>
                <a:gd name="connsiteX79" fmla="*/ 198678 w 3918675"/>
                <a:gd name="connsiteY79" fmla="*/ 2303929 h 5082988"/>
                <a:gd name="connsiteX80" fmla="*/ 100067 w 3918675"/>
                <a:gd name="connsiteY80" fmla="*/ 2277035 h 5082988"/>
                <a:gd name="connsiteX81" fmla="*/ 73173 w 3918675"/>
                <a:gd name="connsiteY81" fmla="*/ 2151529 h 5082988"/>
                <a:gd name="connsiteX82" fmla="*/ 109031 w 3918675"/>
                <a:gd name="connsiteY82" fmla="*/ 2106706 h 5082988"/>
                <a:gd name="connsiteX83" fmla="*/ 109031 w 3918675"/>
                <a:gd name="connsiteY83" fmla="*/ 2026023 h 5082988"/>
                <a:gd name="connsiteX84" fmla="*/ 1455 w 3918675"/>
                <a:gd name="connsiteY84" fmla="*/ 1954306 h 5082988"/>
                <a:gd name="connsiteX85" fmla="*/ 198678 w 3918675"/>
                <a:gd name="connsiteY85" fmla="*/ 1891553 h 5082988"/>
                <a:gd name="connsiteX86" fmla="*/ 144890 w 3918675"/>
                <a:gd name="connsiteY86" fmla="*/ 1855694 h 5082988"/>
                <a:gd name="connsiteX87" fmla="*/ 216608 w 3918675"/>
                <a:gd name="connsiteY87" fmla="*/ 1685365 h 5082988"/>
                <a:gd name="connsiteX88" fmla="*/ 117996 w 3918675"/>
                <a:gd name="connsiteY88" fmla="*/ 1362635 h 5082988"/>
                <a:gd name="connsiteX89" fmla="*/ 207643 w 3918675"/>
                <a:gd name="connsiteY89" fmla="*/ 1299882 h 5082988"/>
                <a:gd name="connsiteX90" fmla="*/ 315220 w 3918675"/>
                <a:gd name="connsiteY90" fmla="*/ 1389529 h 5082988"/>
                <a:gd name="connsiteX91" fmla="*/ 467620 w 3918675"/>
                <a:gd name="connsiteY91" fmla="*/ 1326776 h 5082988"/>
                <a:gd name="connsiteX92" fmla="*/ 548302 w 3918675"/>
                <a:gd name="connsiteY92" fmla="*/ 1362635 h 5082988"/>
                <a:gd name="connsiteX93" fmla="*/ 566231 w 3918675"/>
                <a:gd name="connsiteY93" fmla="*/ 1281953 h 5082988"/>
                <a:gd name="connsiteX94" fmla="*/ 485549 w 3918675"/>
                <a:gd name="connsiteY94" fmla="*/ 1237129 h 5082988"/>
                <a:gd name="connsiteX95" fmla="*/ 620020 w 3918675"/>
                <a:gd name="connsiteY95" fmla="*/ 1102659 h 5082988"/>
                <a:gd name="connsiteX96" fmla="*/ 691737 w 3918675"/>
                <a:gd name="connsiteY96" fmla="*/ 905435 h 5082988"/>
                <a:gd name="connsiteX97" fmla="*/ 557267 w 3918675"/>
                <a:gd name="connsiteY97" fmla="*/ 887506 h 5082988"/>
                <a:gd name="connsiteX98" fmla="*/ 530373 w 3918675"/>
                <a:gd name="connsiteY98" fmla="*/ 744070 h 5082988"/>
                <a:gd name="connsiteX99" fmla="*/ 727596 w 3918675"/>
                <a:gd name="connsiteY99" fmla="*/ 744070 h 5082988"/>
                <a:gd name="connsiteX100" fmla="*/ 700702 w 3918675"/>
                <a:gd name="connsiteY100" fmla="*/ 618565 h 5082988"/>
                <a:gd name="connsiteX101" fmla="*/ 799314 w 3918675"/>
                <a:gd name="connsiteY101" fmla="*/ 546847 h 5082988"/>
                <a:gd name="connsiteX102" fmla="*/ 799314 w 3918675"/>
                <a:gd name="connsiteY102" fmla="*/ 331694 h 5082988"/>
                <a:gd name="connsiteX103" fmla="*/ 853102 w 3918675"/>
                <a:gd name="connsiteY103" fmla="*/ 242047 h 5082988"/>
                <a:gd name="connsiteX104" fmla="*/ 745526 w 3918675"/>
                <a:gd name="connsiteY104" fmla="*/ 206188 h 5082988"/>
                <a:gd name="connsiteX105" fmla="*/ 754490 w 3918675"/>
                <a:gd name="connsiteY105" fmla="*/ 71717 h 5082988"/>
                <a:gd name="connsiteX106" fmla="*/ 835173 w 3918675"/>
                <a:gd name="connsiteY106" fmla="*/ 0 h 5082988"/>
                <a:gd name="connsiteX0" fmla="*/ 3811455 w 3918675"/>
                <a:gd name="connsiteY0" fmla="*/ 2465294 h 5082988"/>
                <a:gd name="connsiteX1" fmla="*/ 3712843 w 3918675"/>
                <a:gd name="connsiteY1" fmla="*/ 2420470 h 5082988"/>
                <a:gd name="connsiteX2" fmla="*/ 3712843 w 3918675"/>
                <a:gd name="connsiteY2" fmla="*/ 2501153 h 5082988"/>
                <a:gd name="connsiteX3" fmla="*/ 3614231 w 3918675"/>
                <a:gd name="connsiteY3" fmla="*/ 2501153 h 5082988"/>
                <a:gd name="connsiteX4" fmla="*/ 3551478 w 3918675"/>
                <a:gd name="connsiteY4" fmla="*/ 2563906 h 5082988"/>
                <a:gd name="connsiteX5" fmla="*/ 3551478 w 3918675"/>
                <a:gd name="connsiteY5" fmla="*/ 2653553 h 5082988"/>
                <a:gd name="connsiteX6" fmla="*/ 3488726 w 3918675"/>
                <a:gd name="connsiteY6" fmla="*/ 2653553 h 5082988"/>
                <a:gd name="connsiteX7" fmla="*/ 3479761 w 3918675"/>
                <a:gd name="connsiteY7" fmla="*/ 2581835 h 5082988"/>
                <a:gd name="connsiteX8" fmla="*/ 3372184 w 3918675"/>
                <a:gd name="connsiteY8" fmla="*/ 2653553 h 5082988"/>
                <a:gd name="connsiteX9" fmla="*/ 3273573 w 3918675"/>
                <a:gd name="connsiteY9" fmla="*/ 2644588 h 5082988"/>
                <a:gd name="connsiteX10" fmla="*/ 3219784 w 3918675"/>
                <a:gd name="connsiteY10" fmla="*/ 2832847 h 5082988"/>
                <a:gd name="connsiteX11" fmla="*/ 3112208 w 3918675"/>
                <a:gd name="connsiteY11" fmla="*/ 2707341 h 5082988"/>
                <a:gd name="connsiteX12" fmla="*/ 3085314 w 3918675"/>
                <a:gd name="connsiteY12" fmla="*/ 2743200 h 5082988"/>
                <a:gd name="connsiteX13" fmla="*/ 3148067 w 3918675"/>
                <a:gd name="connsiteY13" fmla="*/ 2886635 h 5082988"/>
                <a:gd name="connsiteX14" fmla="*/ 3327361 w 3918675"/>
                <a:gd name="connsiteY14" fmla="*/ 3030070 h 5082988"/>
                <a:gd name="connsiteX15" fmla="*/ 3264608 w 3918675"/>
                <a:gd name="connsiteY15" fmla="*/ 3164541 h 5082988"/>
                <a:gd name="connsiteX16" fmla="*/ 3345290 w 3918675"/>
                <a:gd name="connsiteY16" fmla="*/ 3334870 h 5082988"/>
                <a:gd name="connsiteX17" fmla="*/ 3443902 w 3918675"/>
                <a:gd name="connsiteY17" fmla="*/ 3505200 h 5082988"/>
                <a:gd name="connsiteX18" fmla="*/ 3533549 w 3918675"/>
                <a:gd name="connsiteY18" fmla="*/ 3496235 h 5082988"/>
                <a:gd name="connsiteX19" fmla="*/ 3910067 w 3918675"/>
                <a:gd name="connsiteY19" fmla="*/ 4186517 h 5082988"/>
                <a:gd name="connsiteX20" fmla="*/ 3793526 w 3918675"/>
                <a:gd name="connsiteY20" fmla="*/ 4105835 h 5082988"/>
                <a:gd name="connsiteX21" fmla="*/ 3748702 w 3918675"/>
                <a:gd name="connsiteY21" fmla="*/ 4303059 h 5082988"/>
                <a:gd name="connsiteX22" fmla="*/ 3425973 w 3918675"/>
                <a:gd name="connsiteY22" fmla="*/ 4455459 h 5082988"/>
                <a:gd name="connsiteX23" fmla="*/ 3515620 w 3918675"/>
                <a:gd name="connsiteY23" fmla="*/ 4607859 h 5082988"/>
                <a:gd name="connsiteX24" fmla="*/ 3560443 w 3918675"/>
                <a:gd name="connsiteY24" fmla="*/ 4688541 h 5082988"/>
                <a:gd name="connsiteX25" fmla="*/ 3506655 w 3918675"/>
                <a:gd name="connsiteY25" fmla="*/ 4787153 h 5082988"/>
                <a:gd name="connsiteX26" fmla="*/ 3614231 w 3918675"/>
                <a:gd name="connsiteY26" fmla="*/ 4805082 h 5082988"/>
                <a:gd name="connsiteX27" fmla="*/ 3578373 w 3918675"/>
                <a:gd name="connsiteY27" fmla="*/ 4975412 h 5082988"/>
                <a:gd name="connsiteX28" fmla="*/ 3425973 w 3918675"/>
                <a:gd name="connsiteY28" fmla="*/ 4921623 h 5082988"/>
                <a:gd name="connsiteX29" fmla="*/ 3425973 w 3918675"/>
                <a:gd name="connsiteY29" fmla="*/ 4796117 h 5082988"/>
                <a:gd name="connsiteX30" fmla="*/ 3291502 w 3918675"/>
                <a:gd name="connsiteY30" fmla="*/ 4849906 h 5082988"/>
                <a:gd name="connsiteX31" fmla="*/ 3210820 w 3918675"/>
                <a:gd name="connsiteY31" fmla="*/ 4787153 h 5082988"/>
                <a:gd name="connsiteX32" fmla="*/ 3121173 w 3918675"/>
                <a:gd name="connsiteY32" fmla="*/ 4751294 h 5082988"/>
                <a:gd name="connsiteX33" fmla="*/ 3121173 w 3918675"/>
                <a:gd name="connsiteY33" fmla="*/ 4894729 h 5082988"/>
                <a:gd name="connsiteX34" fmla="*/ 2789478 w 3918675"/>
                <a:gd name="connsiteY34" fmla="*/ 4867835 h 5082988"/>
                <a:gd name="connsiteX35" fmla="*/ 2762584 w 3918675"/>
                <a:gd name="connsiteY35" fmla="*/ 4957482 h 5082988"/>
                <a:gd name="connsiteX36" fmla="*/ 2708796 w 3918675"/>
                <a:gd name="connsiteY36" fmla="*/ 4957482 h 5082988"/>
                <a:gd name="connsiteX37" fmla="*/ 2699831 w 3918675"/>
                <a:gd name="connsiteY37" fmla="*/ 5020235 h 5082988"/>
                <a:gd name="connsiteX38" fmla="*/ 2448820 w 3918675"/>
                <a:gd name="connsiteY38" fmla="*/ 5029200 h 5082988"/>
                <a:gd name="connsiteX39" fmla="*/ 2403996 w 3918675"/>
                <a:gd name="connsiteY39" fmla="*/ 4912659 h 5082988"/>
                <a:gd name="connsiteX40" fmla="*/ 2296420 w 3918675"/>
                <a:gd name="connsiteY40" fmla="*/ 4921623 h 5082988"/>
                <a:gd name="connsiteX41" fmla="*/ 2179878 w 3918675"/>
                <a:gd name="connsiteY41" fmla="*/ 4849906 h 5082988"/>
                <a:gd name="connsiteX42" fmla="*/ 2179878 w 3918675"/>
                <a:gd name="connsiteY42" fmla="*/ 5029200 h 5082988"/>
                <a:gd name="connsiteX43" fmla="*/ 2072302 w 3918675"/>
                <a:gd name="connsiteY43" fmla="*/ 5082988 h 5082988"/>
                <a:gd name="connsiteX44" fmla="*/ 2036443 w 3918675"/>
                <a:gd name="connsiteY44" fmla="*/ 5029200 h 5082988"/>
                <a:gd name="connsiteX45" fmla="*/ 1991620 w 3918675"/>
                <a:gd name="connsiteY45" fmla="*/ 5020235 h 5082988"/>
                <a:gd name="connsiteX46" fmla="*/ 1982655 w 3918675"/>
                <a:gd name="connsiteY46" fmla="*/ 4912659 h 5082988"/>
                <a:gd name="connsiteX47" fmla="*/ 1910937 w 3918675"/>
                <a:gd name="connsiteY47" fmla="*/ 4930588 h 5082988"/>
                <a:gd name="connsiteX48" fmla="*/ 1866114 w 3918675"/>
                <a:gd name="connsiteY48" fmla="*/ 4885765 h 5082988"/>
                <a:gd name="connsiteX49" fmla="*/ 1794396 w 3918675"/>
                <a:gd name="connsiteY49" fmla="*/ 4903694 h 5082988"/>
                <a:gd name="connsiteX50" fmla="*/ 1390984 w 3918675"/>
                <a:gd name="connsiteY50" fmla="*/ 4778188 h 5082988"/>
                <a:gd name="connsiteX51" fmla="*/ 1265478 w 3918675"/>
                <a:gd name="connsiteY51" fmla="*/ 4751294 h 5082988"/>
                <a:gd name="connsiteX52" fmla="*/ 1265478 w 3918675"/>
                <a:gd name="connsiteY52" fmla="*/ 4652682 h 5082988"/>
                <a:gd name="connsiteX53" fmla="*/ 1113078 w 3918675"/>
                <a:gd name="connsiteY53" fmla="*/ 4670612 h 5082988"/>
                <a:gd name="connsiteX54" fmla="*/ 1139973 w 3918675"/>
                <a:gd name="connsiteY54" fmla="*/ 4760259 h 5082988"/>
                <a:gd name="connsiteX55" fmla="*/ 1157902 w 3918675"/>
                <a:gd name="connsiteY55" fmla="*/ 4760259 h 5082988"/>
                <a:gd name="connsiteX56" fmla="*/ 1157902 w 3918675"/>
                <a:gd name="connsiteY56" fmla="*/ 4831976 h 5082988"/>
                <a:gd name="connsiteX57" fmla="*/ 1041361 w 3918675"/>
                <a:gd name="connsiteY57" fmla="*/ 4805082 h 5082988"/>
                <a:gd name="connsiteX58" fmla="*/ 888961 w 3918675"/>
                <a:gd name="connsiteY58" fmla="*/ 4840941 h 5082988"/>
                <a:gd name="connsiteX59" fmla="*/ 790349 w 3918675"/>
                <a:gd name="connsiteY59" fmla="*/ 4796117 h 5082988"/>
                <a:gd name="connsiteX60" fmla="*/ 709667 w 3918675"/>
                <a:gd name="connsiteY60" fmla="*/ 4823012 h 5082988"/>
                <a:gd name="connsiteX61" fmla="*/ 646914 w 3918675"/>
                <a:gd name="connsiteY61" fmla="*/ 4733365 h 5082988"/>
                <a:gd name="connsiteX62" fmla="*/ 700702 w 3918675"/>
                <a:gd name="connsiteY62" fmla="*/ 4491317 h 5082988"/>
                <a:gd name="connsiteX63" fmla="*/ 808278 w 3918675"/>
                <a:gd name="connsiteY63" fmla="*/ 4087906 h 5082988"/>
                <a:gd name="connsiteX64" fmla="*/ 1104114 w 3918675"/>
                <a:gd name="connsiteY64" fmla="*/ 3738282 h 5082988"/>
                <a:gd name="connsiteX65" fmla="*/ 727596 w 3918675"/>
                <a:gd name="connsiteY65" fmla="*/ 3612776 h 5082988"/>
                <a:gd name="connsiteX66" fmla="*/ 673808 w 3918675"/>
                <a:gd name="connsiteY66" fmla="*/ 3523129 h 5082988"/>
                <a:gd name="connsiteX67" fmla="*/ 602090 w 3918675"/>
                <a:gd name="connsiteY67" fmla="*/ 3594847 h 5082988"/>
                <a:gd name="connsiteX68" fmla="*/ 449690 w 3918675"/>
                <a:gd name="connsiteY68" fmla="*/ 3523129 h 5082988"/>
                <a:gd name="connsiteX69" fmla="*/ 404867 w 3918675"/>
                <a:gd name="connsiteY69" fmla="*/ 3496235 h 5082988"/>
                <a:gd name="connsiteX70" fmla="*/ 369008 w 3918675"/>
                <a:gd name="connsiteY70" fmla="*/ 3541059 h 5082988"/>
                <a:gd name="connsiteX71" fmla="*/ 144890 w 3918675"/>
                <a:gd name="connsiteY71" fmla="*/ 3209365 h 5082988"/>
                <a:gd name="connsiteX72" fmla="*/ 234537 w 3918675"/>
                <a:gd name="connsiteY72" fmla="*/ 3021106 h 5082988"/>
                <a:gd name="connsiteX73" fmla="*/ 73173 w 3918675"/>
                <a:gd name="connsiteY73" fmla="*/ 2904565 h 5082988"/>
                <a:gd name="connsiteX74" fmla="*/ 171784 w 3918675"/>
                <a:gd name="connsiteY74" fmla="*/ 2590800 h 5082988"/>
                <a:gd name="connsiteX75" fmla="*/ 270396 w 3918675"/>
                <a:gd name="connsiteY75" fmla="*/ 2528047 h 5082988"/>
                <a:gd name="connsiteX76" fmla="*/ 216608 w 3918675"/>
                <a:gd name="connsiteY76" fmla="*/ 2402541 h 5082988"/>
                <a:gd name="connsiteX77" fmla="*/ 126961 w 3918675"/>
                <a:gd name="connsiteY77" fmla="*/ 2402541 h 5082988"/>
                <a:gd name="connsiteX78" fmla="*/ 198678 w 3918675"/>
                <a:gd name="connsiteY78" fmla="*/ 2303929 h 5082988"/>
                <a:gd name="connsiteX79" fmla="*/ 100067 w 3918675"/>
                <a:gd name="connsiteY79" fmla="*/ 2277035 h 5082988"/>
                <a:gd name="connsiteX80" fmla="*/ 73173 w 3918675"/>
                <a:gd name="connsiteY80" fmla="*/ 2151529 h 5082988"/>
                <a:gd name="connsiteX81" fmla="*/ 109031 w 3918675"/>
                <a:gd name="connsiteY81" fmla="*/ 2106706 h 5082988"/>
                <a:gd name="connsiteX82" fmla="*/ 109031 w 3918675"/>
                <a:gd name="connsiteY82" fmla="*/ 2026023 h 5082988"/>
                <a:gd name="connsiteX83" fmla="*/ 1455 w 3918675"/>
                <a:gd name="connsiteY83" fmla="*/ 1954306 h 5082988"/>
                <a:gd name="connsiteX84" fmla="*/ 198678 w 3918675"/>
                <a:gd name="connsiteY84" fmla="*/ 1891553 h 5082988"/>
                <a:gd name="connsiteX85" fmla="*/ 144890 w 3918675"/>
                <a:gd name="connsiteY85" fmla="*/ 1855694 h 5082988"/>
                <a:gd name="connsiteX86" fmla="*/ 216608 w 3918675"/>
                <a:gd name="connsiteY86" fmla="*/ 1685365 h 5082988"/>
                <a:gd name="connsiteX87" fmla="*/ 117996 w 3918675"/>
                <a:gd name="connsiteY87" fmla="*/ 1362635 h 5082988"/>
                <a:gd name="connsiteX88" fmla="*/ 207643 w 3918675"/>
                <a:gd name="connsiteY88" fmla="*/ 1299882 h 5082988"/>
                <a:gd name="connsiteX89" fmla="*/ 315220 w 3918675"/>
                <a:gd name="connsiteY89" fmla="*/ 1389529 h 5082988"/>
                <a:gd name="connsiteX90" fmla="*/ 467620 w 3918675"/>
                <a:gd name="connsiteY90" fmla="*/ 1326776 h 5082988"/>
                <a:gd name="connsiteX91" fmla="*/ 548302 w 3918675"/>
                <a:gd name="connsiteY91" fmla="*/ 1362635 h 5082988"/>
                <a:gd name="connsiteX92" fmla="*/ 566231 w 3918675"/>
                <a:gd name="connsiteY92" fmla="*/ 1281953 h 5082988"/>
                <a:gd name="connsiteX93" fmla="*/ 485549 w 3918675"/>
                <a:gd name="connsiteY93" fmla="*/ 1237129 h 5082988"/>
                <a:gd name="connsiteX94" fmla="*/ 620020 w 3918675"/>
                <a:gd name="connsiteY94" fmla="*/ 1102659 h 5082988"/>
                <a:gd name="connsiteX95" fmla="*/ 691737 w 3918675"/>
                <a:gd name="connsiteY95" fmla="*/ 905435 h 5082988"/>
                <a:gd name="connsiteX96" fmla="*/ 557267 w 3918675"/>
                <a:gd name="connsiteY96" fmla="*/ 887506 h 5082988"/>
                <a:gd name="connsiteX97" fmla="*/ 530373 w 3918675"/>
                <a:gd name="connsiteY97" fmla="*/ 744070 h 5082988"/>
                <a:gd name="connsiteX98" fmla="*/ 727596 w 3918675"/>
                <a:gd name="connsiteY98" fmla="*/ 744070 h 5082988"/>
                <a:gd name="connsiteX99" fmla="*/ 700702 w 3918675"/>
                <a:gd name="connsiteY99" fmla="*/ 618565 h 5082988"/>
                <a:gd name="connsiteX100" fmla="*/ 799314 w 3918675"/>
                <a:gd name="connsiteY100" fmla="*/ 546847 h 5082988"/>
                <a:gd name="connsiteX101" fmla="*/ 799314 w 3918675"/>
                <a:gd name="connsiteY101" fmla="*/ 331694 h 5082988"/>
                <a:gd name="connsiteX102" fmla="*/ 853102 w 3918675"/>
                <a:gd name="connsiteY102" fmla="*/ 242047 h 5082988"/>
                <a:gd name="connsiteX103" fmla="*/ 745526 w 3918675"/>
                <a:gd name="connsiteY103" fmla="*/ 206188 h 5082988"/>
                <a:gd name="connsiteX104" fmla="*/ 754490 w 3918675"/>
                <a:gd name="connsiteY104" fmla="*/ 71717 h 5082988"/>
                <a:gd name="connsiteX105" fmla="*/ 835173 w 3918675"/>
                <a:gd name="connsiteY105" fmla="*/ 0 h 5082988"/>
                <a:gd name="connsiteX0" fmla="*/ 3712843 w 3918675"/>
                <a:gd name="connsiteY0" fmla="*/ 2420470 h 5082988"/>
                <a:gd name="connsiteX1" fmla="*/ 3712843 w 3918675"/>
                <a:gd name="connsiteY1" fmla="*/ 2501153 h 5082988"/>
                <a:gd name="connsiteX2" fmla="*/ 3614231 w 3918675"/>
                <a:gd name="connsiteY2" fmla="*/ 2501153 h 5082988"/>
                <a:gd name="connsiteX3" fmla="*/ 3551478 w 3918675"/>
                <a:gd name="connsiteY3" fmla="*/ 2563906 h 5082988"/>
                <a:gd name="connsiteX4" fmla="*/ 3551478 w 3918675"/>
                <a:gd name="connsiteY4" fmla="*/ 2653553 h 5082988"/>
                <a:gd name="connsiteX5" fmla="*/ 3488726 w 3918675"/>
                <a:gd name="connsiteY5" fmla="*/ 2653553 h 5082988"/>
                <a:gd name="connsiteX6" fmla="*/ 3479761 w 3918675"/>
                <a:gd name="connsiteY6" fmla="*/ 2581835 h 5082988"/>
                <a:gd name="connsiteX7" fmla="*/ 3372184 w 3918675"/>
                <a:gd name="connsiteY7" fmla="*/ 2653553 h 5082988"/>
                <a:gd name="connsiteX8" fmla="*/ 3273573 w 3918675"/>
                <a:gd name="connsiteY8" fmla="*/ 2644588 h 5082988"/>
                <a:gd name="connsiteX9" fmla="*/ 3219784 w 3918675"/>
                <a:gd name="connsiteY9" fmla="*/ 2832847 h 5082988"/>
                <a:gd name="connsiteX10" fmla="*/ 3112208 w 3918675"/>
                <a:gd name="connsiteY10" fmla="*/ 2707341 h 5082988"/>
                <a:gd name="connsiteX11" fmla="*/ 3085314 w 3918675"/>
                <a:gd name="connsiteY11" fmla="*/ 2743200 h 5082988"/>
                <a:gd name="connsiteX12" fmla="*/ 3148067 w 3918675"/>
                <a:gd name="connsiteY12" fmla="*/ 2886635 h 5082988"/>
                <a:gd name="connsiteX13" fmla="*/ 3327361 w 3918675"/>
                <a:gd name="connsiteY13" fmla="*/ 3030070 h 5082988"/>
                <a:gd name="connsiteX14" fmla="*/ 3264608 w 3918675"/>
                <a:gd name="connsiteY14" fmla="*/ 3164541 h 5082988"/>
                <a:gd name="connsiteX15" fmla="*/ 3345290 w 3918675"/>
                <a:gd name="connsiteY15" fmla="*/ 3334870 h 5082988"/>
                <a:gd name="connsiteX16" fmla="*/ 3443902 w 3918675"/>
                <a:gd name="connsiteY16" fmla="*/ 3505200 h 5082988"/>
                <a:gd name="connsiteX17" fmla="*/ 3533549 w 3918675"/>
                <a:gd name="connsiteY17" fmla="*/ 3496235 h 5082988"/>
                <a:gd name="connsiteX18" fmla="*/ 3910067 w 3918675"/>
                <a:gd name="connsiteY18" fmla="*/ 4186517 h 5082988"/>
                <a:gd name="connsiteX19" fmla="*/ 3793526 w 3918675"/>
                <a:gd name="connsiteY19" fmla="*/ 4105835 h 5082988"/>
                <a:gd name="connsiteX20" fmla="*/ 3748702 w 3918675"/>
                <a:gd name="connsiteY20" fmla="*/ 4303059 h 5082988"/>
                <a:gd name="connsiteX21" fmla="*/ 3425973 w 3918675"/>
                <a:gd name="connsiteY21" fmla="*/ 4455459 h 5082988"/>
                <a:gd name="connsiteX22" fmla="*/ 3515620 w 3918675"/>
                <a:gd name="connsiteY22" fmla="*/ 4607859 h 5082988"/>
                <a:gd name="connsiteX23" fmla="*/ 3560443 w 3918675"/>
                <a:gd name="connsiteY23" fmla="*/ 4688541 h 5082988"/>
                <a:gd name="connsiteX24" fmla="*/ 3506655 w 3918675"/>
                <a:gd name="connsiteY24" fmla="*/ 4787153 h 5082988"/>
                <a:gd name="connsiteX25" fmla="*/ 3614231 w 3918675"/>
                <a:gd name="connsiteY25" fmla="*/ 4805082 h 5082988"/>
                <a:gd name="connsiteX26" fmla="*/ 3578373 w 3918675"/>
                <a:gd name="connsiteY26" fmla="*/ 4975412 h 5082988"/>
                <a:gd name="connsiteX27" fmla="*/ 3425973 w 3918675"/>
                <a:gd name="connsiteY27" fmla="*/ 4921623 h 5082988"/>
                <a:gd name="connsiteX28" fmla="*/ 3425973 w 3918675"/>
                <a:gd name="connsiteY28" fmla="*/ 4796117 h 5082988"/>
                <a:gd name="connsiteX29" fmla="*/ 3291502 w 3918675"/>
                <a:gd name="connsiteY29" fmla="*/ 4849906 h 5082988"/>
                <a:gd name="connsiteX30" fmla="*/ 3210820 w 3918675"/>
                <a:gd name="connsiteY30" fmla="*/ 4787153 h 5082988"/>
                <a:gd name="connsiteX31" fmla="*/ 3121173 w 3918675"/>
                <a:gd name="connsiteY31" fmla="*/ 4751294 h 5082988"/>
                <a:gd name="connsiteX32" fmla="*/ 3121173 w 3918675"/>
                <a:gd name="connsiteY32" fmla="*/ 4894729 h 5082988"/>
                <a:gd name="connsiteX33" fmla="*/ 2789478 w 3918675"/>
                <a:gd name="connsiteY33" fmla="*/ 4867835 h 5082988"/>
                <a:gd name="connsiteX34" fmla="*/ 2762584 w 3918675"/>
                <a:gd name="connsiteY34" fmla="*/ 4957482 h 5082988"/>
                <a:gd name="connsiteX35" fmla="*/ 2708796 w 3918675"/>
                <a:gd name="connsiteY35" fmla="*/ 4957482 h 5082988"/>
                <a:gd name="connsiteX36" fmla="*/ 2699831 w 3918675"/>
                <a:gd name="connsiteY36" fmla="*/ 5020235 h 5082988"/>
                <a:gd name="connsiteX37" fmla="*/ 2448820 w 3918675"/>
                <a:gd name="connsiteY37" fmla="*/ 5029200 h 5082988"/>
                <a:gd name="connsiteX38" fmla="*/ 2403996 w 3918675"/>
                <a:gd name="connsiteY38" fmla="*/ 4912659 h 5082988"/>
                <a:gd name="connsiteX39" fmla="*/ 2296420 w 3918675"/>
                <a:gd name="connsiteY39" fmla="*/ 4921623 h 5082988"/>
                <a:gd name="connsiteX40" fmla="*/ 2179878 w 3918675"/>
                <a:gd name="connsiteY40" fmla="*/ 4849906 h 5082988"/>
                <a:gd name="connsiteX41" fmla="*/ 2179878 w 3918675"/>
                <a:gd name="connsiteY41" fmla="*/ 5029200 h 5082988"/>
                <a:gd name="connsiteX42" fmla="*/ 2072302 w 3918675"/>
                <a:gd name="connsiteY42" fmla="*/ 5082988 h 5082988"/>
                <a:gd name="connsiteX43" fmla="*/ 2036443 w 3918675"/>
                <a:gd name="connsiteY43" fmla="*/ 5029200 h 5082988"/>
                <a:gd name="connsiteX44" fmla="*/ 1991620 w 3918675"/>
                <a:gd name="connsiteY44" fmla="*/ 5020235 h 5082988"/>
                <a:gd name="connsiteX45" fmla="*/ 1982655 w 3918675"/>
                <a:gd name="connsiteY45" fmla="*/ 4912659 h 5082988"/>
                <a:gd name="connsiteX46" fmla="*/ 1910937 w 3918675"/>
                <a:gd name="connsiteY46" fmla="*/ 4930588 h 5082988"/>
                <a:gd name="connsiteX47" fmla="*/ 1866114 w 3918675"/>
                <a:gd name="connsiteY47" fmla="*/ 4885765 h 5082988"/>
                <a:gd name="connsiteX48" fmla="*/ 1794396 w 3918675"/>
                <a:gd name="connsiteY48" fmla="*/ 4903694 h 5082988"/>
                <a:gd name="connsiteX49" fmla="*/ 1390984 w 3918675"/>
                <a:gd name="connsiteY49" fmla="*/ 4778188 h 5082988"/>
                <a:gd name="connsiteX50" fmla="*/ 1265478 w 3918675"/>
                <a:gd name="connsiteY50" fmla="*/ 4751294 h 5082988"/>
                <a:gd name="connsiteX51" fmla="*/ 1265478 w 3918675"/>
                <a:gd name="connsiteY51" fmla="*/ 4652682 h 5082988"/>
                <a:gd name="connsiteX52" fmla="*/ 1113078 w 3918675"/>
                <a:gd name="connsiteY52" fmla="*/ 4670612 h 5082988"/>
                <a:gd name="connsiteX53" fmla="*/ 1139973 w 3918675"/>
                <a:gd name="connsiteY53" fmla="*/ 4760259 h 5082988"/>
                <a:gd name="connsiteX54" fmla="*/ 1157902 w 3918675"/>
                <a:gd name="connsiteY54" fmla="*/ 4760259 h 5082988"/>
                <a:gd name="connsiteX55" fmla="*/ 1157902 w 3918675"/>
                <a:gd name="connsiteY55" fmla="*/ 4831976 h 5082988"/>
                <a:gd name="connsiteX56" fmla="*/ 1041361 w 3918675"/>
                <a:gd name="connsiteY56" fmla="*/ 4805082 h 5082988"/>
                <a:gd name="connsiteX57" fmla="*/ 888961 w 3918675"/>
                <a:gd name="connsiteY57" fmla="*/ 4840941 h 5082988"/>
                <a:gd name="connsiteX58" fmla="*/ 790349 w 3918675"/>
                <a:gd name="connsiteY58" fmla="*/ 4796117 h 5082988"/>
                <a:gd name="connsiteX59" fmla="*/ 709667 w 3918675"/>
                <a:gd name="connsiteY59" fmla="*/ 4823012 h 5082988"/>
                <a:gd name="connsiteX60" fmla="*/ 646914 w 3918675"/>
                <a:gd name="connsiteY60" fmla="*/ 4733365 h 5082988"/>
                <a:gd name="connsiteX61" fmla="*/ 700702 w 3918675"/>
                <a:gd name="connsiteY61" fmla="*/ 4491317 h 5082988"/>
                <a:gd name="connsiteX62" fmla="*/ 808278 w 3918675"/>
                <a:gd name="connsiteY62" fmla="*/ 4087906 h 5082988"/>
                <a:gd name="connsiteX63" fmla="*/ 1104114 w 3918675"/>
                <a:gd name="connsiteY63" fmla="*/ 3738282 h 5082988"/>
                <a:gd name="connsiteX64" fmla="*/ 727596 w 3918675"/>
                <a:gd name="connsiteY64" fmla="*/ 3612776 h 5082988"/>
                <a:gd name="connsiteX65" fmla="*/ 673808 w 3918675"/>
                <a:gd name="connsiteY65" fmla="*/ 3523129 h 5082988"/>
                <a:gd name="connsiteX66" fmla="*/ 602090 w 3918675"/>
                <a:gd name="connsiteY66" fmla="*/ 3594847 h 5082988"/>
                <a:gd name="connsiteX67" fmla="*/ 449690 w 3918675"/>
                <a:gd name="connsiteY67" fmla="*/ 3523129 h 5082988"/>
                <a:gd name="connsiteX68" fmla="*/ 404867 w 3918675"/>
                <a:gd name="connsiteY68" fmla="*/ 3496235 h 5082988"/>
                <a:gd name="connsiteX69" fmla="*/ 369008 w 3918675"/>
                <a:gd name="connsiteY69" fmla="*/ 3541059 h 5082988"/>
                <a:gd name="connsiteX70" fmla="*/ 144890 w 3918675"/>
                <a:gd name="connsiteY70" fmla="*/ 3209365 h 5082988"/>
                <a:gd name="connsiteX71" fmla="*/ 234537 w 3918675"/>
                <a:gd name="connsiteY71" fmla="*/ 3021106 h 5082988"/>
                <a:gd name="connsiteX72" fmla="*/ 73173 w 3918675"/>
                <a:gd name="connsiteY72" fmla="*/ 2904565 h 5082988"/>
                <a:gd name="connsiteX73" fmla="*/ 171784 w 3918675"/>
                <a:gd name="connsiteY73" fmla="*/ 2590800 h 5082988"/>
                <a:gd name="connsiteX74" fmla="*/ 270396 w 3918675"/>
                <a:gd name="connsiteY74" fmla="*/ 2528047 h 5082988"/>
                <a:gd name="connsiteX75" fmla="*/ 216608 w 3918675"/>
                <a:gd name="connsiteY75" fmla="*/ 2402541 h 5082988"/>
                <a:gd name="connsiteX76" fmla="*/ 126961 w 3918675"/>
                <a:gd name="connsiteY76" fmla="*/ 2402541 h 5082988"/>
                <a:gd name="connsiteX77" fmla="*/ 198678 w 3918675"/>
                <a:gd name="connsiteY77" fmla="*/ 2303929 h 5082988"/>
                <a:gd name="connsiteX78" fmla="*/ 100067 w 3918675"/>
                <a:gd name="connsiteY78" fmla="*/ 2277035 h 5082988"/>
                <a:gd name="connsiteX79" fmla="*/ 73173 w 3918675"/>
                <a:gd name="connsiteY79" fmla="*/ 2151529 h 5082988"/>
                <a:gd name="connsiteX80" fmla="*/ 109031 w 3918675"/>
                <a:gd name="connsiteY80" fmla="*/ 2106706 h 5082988"/>
                <a:gd name="connsiteX81" fmla="*/ 109031 w 3918675"/>
                <a:gd name="connsiteY81" fmla="*/ 2026023 h 5082988"/>
                <a:gd name="connsiteX82" fmla="*/ 1455 w 3918675"/>
                <a:gd name="connsiteY82" fmla="*/ 1954306 h 5082988"/>
                <a:gd name="connsiteX83" fmla="*/ 198678 w 3918675"/>
                <a:gd name="connsiteY83" fmla="*/ 1891553 h 5082988"/>
                <a:gd name="connsiteX84" fmla="*/ 144890 w 3918675"/>
                <a:gd name="connsiteY84" fmla="*/ 1855694 h 5082988"/>
                <a:gd name="connsiteX85" fmla="*/ 216608 w 3918675"/>
                <a:gd name="connsiteY85" fmla="*/ 1685365 h 5082988"/>
                <a:gd name="connsiteX86" fmla="*/ 117996 w 3918675"/>
                <a:gd name="connsiteY86" fmla="*/ 1362635 h 5082988"/>
                <a:gd name="connsiteX87" fmla="*/ 207643 w 3918675"/>
                <a:gd name="connsiteY87" fmla="*/ 1299882 h 5082988"/>
                <a:gd name="connsiteX88" fmla="*/ 315220 w 3918675"/>
                <a:gd name="connsiteY88" fmla="*/ 1389529 h 5082988"/>
                <a:gd name="connsiteX89" fmla="*/ 467620 w 3918675"/>
                <a:gd name="connsiteY89" fmla="*/ 1326776 h 5082988"/>
                <a:gd name="connsiteX90" fmla="*/ 548302 w 3918675"/>
                <a:gd name="connsiteY90" fmla="*/ 1362635 h 5082988"/>
                <a:gd name="connsiteX91" fmla="*/ 566231 w 3918675"/>
                <a:gd name="connsiteY91" fmla="*/ 1281953 h 5082988"/>
                <a:gd name="connsiteX92" fmla="*/ 485549 w 3918675"/>
                <a:gd name="connsiteY92" fmla="*/ 1237129 h 5082988"/>
                <a:gd name="connsiteX93" fmla="*/ 620020 w 3918675"/>
                <a:gd name="connsiteY93" fmla="*/ 1102659 h 5082988"/>
                <a:gd name="connsiteX94" fmla="*/ 691737 w 3918675"/>
                <a:gd name="connsiteY94" fmla="*/ 905435 h 5082988"/>
                <a:gd name="connsiteX95" fmla="*/ 557267 w 3918675"/>
                <a:gd name="connsiteY95" fmla="*/ 887506 h 5082988"/>
                <a:gd name="connsiteX96" fmla="*/ 530373 w 3918675"/>
                <a:gd name="connsiteY96" fmla="*/ 744070 h 5082988"/>
                <a:gd name="connsiteX97" fmla="*/ 727596 w 3918675"/>
                <a:gd name="connsiteY97" fmla="*/ 744070 h 5082988"/>
                <a:gd name="connsiteX98" fmla="*/ 700702 w 3918675"/>
                <a:gd name="connsiteY98" fmla="*/ 618565 h 5082988"/>
                <a:gd name="connsiteX99" fmla="*/ 799314 w 3918675"/>
                <a:gd name="connsiteY99" fmla="*/ 546847 h 5082988"/>
                <a:gd name="connsiteX100" fmla="*/ 799314 w 3918675"/>
                <a:gd name="connsiteY100" fmla="*/ 331694 h 5082988"/>
                <a:gd name="connsiteX101" fmla="*/ 853102 w 3918675"/>
                <a:gd name="connsiteY101" fmla="*/ 242047 h 5082988"/>
                <a:gd name="connsiteX102" fmla="*/ 745526 w 3918675"/>
                <a:gd name="connsiteY102" fmla="*/ 206188 h 5082988"/>
                <a:gd name="connsiteX103" fmla="*/ 754490 w 3918675"/>
                <a:gd name="connsiteY103" fmla="*/ 71717 h 5082988"/>
                <a:gd name="connsiteX104" fmla="*/ 835173 w 3918675"/>
                <a:gd name="connsiteY104" fmla="*/ 0 h 5082988"/>
                <a:gd name="connsiteX0" fmla="*/ 3712843 w 3918675"/>
                <a:gd name="connsiteY0" fmla="*/ 2501153 h 5082988"/>
                <a:gd name="connsiteX1" fmla="*/ 3614231 w 3918675"/>
                <a:gd name="connsiteY1" fmla="*/ 2501153 h 5082988"/>
                <a:gd name="connsiteX2" fmla="*/ 3551478 w 3918675"/>
                <a:gd name="connsiteY2" fmla="*/ 2563906 h 5082988"/>
                <a:gd name="connsiteX3" fmla="*/ 3551478 w 3918675"/>
                <a:gd name="connsiteY3" fmla="*/ 2653553 h 5082988"/>
                <a:gd name="connsiteX4" fmla="*/ 3488726 w 3918675"/>
                <a:gd name="connsiteY4" fmla="*/ 2653553 h 5082988"/>
                <a:gd name="connsiteX5" fmla="*/ 3479761 w 3918675"/>
                <a:gd name="connsiteY5" fmla="*/ 2581835 h 5082988"/>
                <a:gd name="connsiteX6" fmla="*/ 3372184 w 3918675"/>
                <a:gd name="connsiteY6" fmla="*/ 2653553 h 5082988"/>
                <a:gd name="connsiteX7" fmla="*/ 3273573 w 3918675"/>
                <a:gd name="connsiteY7" fmla="*/ 2644588 h 5082988"/>
                <a:gd name="connsiteX8" fmla="*/ 3219784 w 3918675"/>
                <a:gd name="connsiteY8" fmla="*/ 2832847 h 5082988"/>
                <a:gd name="connsiteX9" fmla="*/ 3112208 w 3918675"/>
                <a:gd name="connsiteY9" fmla="*/ 2707341 h 5082988"/>
                <a:gd name="connsiteX10" fmla="*/ 3085314 w 3918675"/>
                <a:gd name="connsiteY10" fmla="*/ 2743200 h 5082988"/>
                <a:gd name="connsiteX11" fmla="*/ 3148067 w 3918675"/>
                <a:gd name="connsiteY11" fmla="*/ 2886635 h 5082988"/>
                <a:gd name="connsiteX12" fmla="*/ 3327361 w 3918675"/>
                <a:gd name="connsiteY12" fmla="*/ 3030070 h 5082988"/>
                <a:gd name="connsiteX13" fmla="*/ 3264608 w 3918675"/>
                <a:gd name="connsiteY13" fmla="*/ 3164541 h 5082988"/>
                <a:gd name="connsiteX14" fmla="*/ 3345290 w 3918675"/>
                <a:gd name="connsiteY14" fmla="*/ 3334870 h 5082988"/>
                <a:gd name="connsiteX15" fmla="*/ 3443902 w 3918675"/>
                <a:gd name="connsiteY15" fmla="*/ 3505200 h 5082988"/>
                <a:gd name="connsiteX16" fmla="*/ 3533549 w 3918675"/>
                <a:gd name="connsiteY16" fmla="*/ 3496235 h 5082988"/>
                <a:gd name="connsiteX17" fmla="*/ 3910067 w 3918675"/>
                <a:gd name="connsiteY17" fmla="*/ 4186517 h 5082988"/>
                <a:gd name="connsiteX18" fmla="*/ 3793526 w 3918675"/>
                <a:gd name="connsiteY18" fmla="*/ 4105835 h 5082988"/>
                <a:gd name="connsiteX19" fmla="*/ 3748702 w 3918675"/>
                <a:gd name="connsiteY19" fmla="*/ 4303059 h 5082988"/>
                <a:gd name="connsiteX20" fmla="*/ 3425973 w 3918675"/>
                <a:gd name="connsiteY20" fmla="*/ 4455459 h 5082988"/>
                <a:gd name="connsiteX21" fmla="*/ 3515620 w 3918675"/>
                <a:gd name="connsiteY21" fmla="*/ 4607859 h 5082988"/>
                <a:gd name="connsiteX22" fmla="*/ 3560443 w 3918675"/>
                <a:gd name="connsiteY22" fmla="*/ 4688541 h 5082988"/>
                <a:gd name="connsiteX23" fmla="*/ 3506655 w 3918675"/>
                <a:gd name="connsiteY23" fmla="*/ 4787153 h 5082988"/>
                <a:gd name="connsiteX24" fmla="*/ 3614231 w 3918675"/>
                <a:gd name="connsiteY24" fmla="*/ 4805082 h 5082988"/>
                <a:gd name="connsiteX25" fmla="*/ 3578373 w 3918675"/>
                <a:gd name="connsiteY25" fmla="*/ 4975412 h 5082988"/>
                <a:gd name="connsiteX26" fmla="*/ 3425973 w 3918675"/>
                <a:gd name="connsiteY26" fmla="*/ 4921623 h 5082988"/>
                <a:gd name="connsiteX27" fmla="*/ 3425973 w 3918675"/>
                <a:gd name="connsiteY27" fmla="*/ 4796117 h 5082988"/>
                <a:gd name="connsiteX28" fmla="*/ 3291502 w 3918675"/>
                <a:gd name="connsiteY28" fmla="*/ 4849906 h 5082988"/>
                <a:gd name="connsiteX29" fmla="*/ 3210820 w 3918675"/>
                <a:gd name="connsiteY29" fmla="*/ 4787153 h 5082988"/>
                <a:gd name="connsiteX30" fmla="*/ 3121173 w 3918675"/>
                <a:gd name="connsiteY30" fmla="*/ 4751294 h 5082988"/>
                <a:gd name="connsiteX31" fmla="*/ 3121173 w 3918675"/>
                <a:gd name="connsiteY31" fmla="*/ 4894729 h 5082988"/>
                <a:gd name="connsiteX32" fmla="*/ 2789478 w 3918675"/>
                <a:gd name="connsiteY32" fmla="*/ 4867835 h 5082988"/>
                <a:gd name="connsiteX33" fmla="*/ 2762584 w 3918675"/>
                <a:gd name="connsiteY33" fmla="*/ 4957482 h 5082988"/>
                <a:gd name="connsiteX34" fmla="*/ 2708796 w 3918675"/>
                <a:gd name="connsiteY34" fmla="*/ 4957482 h 5082988"/>
                <a:gd name="connsiteX35" fmla="*/ 2699831 w 3918675"/>
                <a:gd name="connsiteY35" fmla="*/ 5020235 h 5082988"/>
                <a:gd name="connsiteX36" fmla="*/ 2448820 w 3918675"/>
                <a:gd name="connsiteY36" fmla="*/ 5029200 h 5082988"/>
                <a:gd name="connsiteX37" fmla="*/ 2403996 w 3918675"/>
                <a:gd name="connsiteY37" fmla="*/ 4912659 h 5082988"/>
                <a:gd name="connsiteX38" fmla="*/ 2296420 w 3918675"/>
                <a:gd name="connsiteY38" fmla="*/ 4921623 h 5082988"/>
                <a:gd name="connsiteX39" fmla="*/ 2179878 w 3918675"/>
                <a:gd name="connsiteY39" fmla="*/ 4849906 h 5082988"/>
                <a:gd name="connsiteX40" fmla="*/ 2179878 w 3918675"/>
                <a:gd name="connsiteY40" fmla="*/ 5029200 h 5082988"/>
                <a:gd name="connsiteX41" fmla="*/ 2072302 w 3918675"/>
                <a:gd name="connsiteY41" fmla="*/ 5082988 h 5082988"/>
                <a:gd name="connsiteX42" fmla="*/ 2036443 w 3918675"/>
                <a:gd name="connsiteY42" fmla="*/ 5029200 h 5082988"/>
                <a:gd name="connsiteX43" fmla="*/ 1991620 w 3918675"/>
                <a:gd name="connsiteY43" fmla="*/ 5020235 h 5082988"/>
                <a:gd name="connsiteX44" fmla="*/ 1982655 w 3918675"/>
                <a:gd name="connsiteY44" fmla="*/ 4912659 h 5082988"/>
                <a:gd name="connsiteX45" fmla="*/ 1910937 w 3918675"/>
                <a:gd name="connsiteY45" fmla="*/ 4930588 h 5082988"/>
                <a:gd name="connsiteX46" fmla="*/ 1866114 w 3918675"/>
                <a:gd name="connsiteY46" fmla="*/ 4885765 h 5082988"/>
                <a:gd name="connsiteX47" fmla="*/ 1794396 w 3918675"/>
                <a:gd name="connsiteY47" fmla="*/ 4903694 h 5082988"/>
                <a:gd name="connsiteX48" fmla="*/ 1390984 w 3918675"/>
                <a:gd name="connsiteY48" fmla="*/ 4778188 h 5082988"/>
                <a:gd name="connsiteX49" fmla="*/ 1265478 w 3918675"/>
                <a:gd name="connsiteY49" fmla="*/ 4751294 h 5082988"/>
                <a:gd name="connsiteX50" fmla="*/ 1265478 w 3918675"/>
                <a:gd name="connsiteY50" fmla="*/ 4652682 h 5082988"/>
                <a:gd name="connsiteX51" fmla="*/ 1113078 w 3918675"/>
                <a:gd name="connsiteY51" fmla="*/ 4670612 h 5082988"/>
                <a:gd name="connsiteX52" fmla="*/ 1139973 w 3918675"/>
                <a:gd name="connsiteY52" fmla="*/ 4760259 h 5082988"/>
                <a:gd name="connsiteX53" fmla="*/ 1157902 w 3918675"/>
                <a:gd name="connsiteY53" fmla="*/ 4760259 h 5082988"/>
                <a:gd name="connsiteX54" fmla="*/ 1157902 w 3918675"/>
                <a:gd name="connsiteY54" fmla="*/ 4831976 h 5082988"/>
                <a:gd name="connsiteX55" fmla="*/ 1041361 w 3918675"/>
                <a:gd name="connsiteY55" fmla="*/ 4805082 h 5082988"/>
                <a:gd name="connsiteX56" fmla="*/ 888961 w 3918675"/>
                <a:gd name="connsiteY56" fmla="*/ 4840941 h 5082988"/>
                <a:gd name="connsiteX57" fmla="*/ 790349 w 3918675"/>
                <a:gd name="connsiteY57" fmla="*/ 4796117 h 5082988"/>
                <a:gd name="connsiteX58" fmla="*/ 709667 w 3918675"/>
                <a:gd name="connsiteY58" fmla="*/ 4823012 h 5082988"/>
                <a:gd name="connsiteX59" fmla="*/ 646914 w 3918675"/>
                <a:gd name="connsiteY59" fmla="*/ 4733365 h 5082988"/>
                <a:gd name="connsiteX60" fmla="*/ 700702 w 3918675"/>
                <a:gd name="connsiteY60" fmla="*/ 4491317 h 5082988"/>
                <a:gd name="connsiteX61" fmla="*/ 808278 w 3918675"/>
                <a:gd name="connsiteY61" fmla="*/ 4087906 h 5082988"/>
                <a:gd name="connsiteX62" fmla="*/ 1104114 w 3918675"/>
                <a:gd name="connsiteY62" fmla="*/ 3738282 h 5082988"/>
                <a:gd name="connsiteX63" fmla="*/ 727596 w 3918675"/>
                <a:gd name="connsiteY63" fmla="*/ 3612776 h 5082988"/>
                <a:gd name="connsiteX64" fmla="*/ 673808 w 3918675"/>
                <a:gd name="connsiteY64" fmla="*/ 3523129 h 5082988"/>
                <a:gd name="connsiteX65" fmla="*/ 602090 w 3918675"/>
                <a:gd name="connsiteY65" fmla="*/ 3594847 h 5082988"/>
                <a:gd name="connsiteX66" fmla="*/ 449690 w 3918675"/>
                <a:gd name="connsiteY66" fmla="*/ 3523129 h 5082988"/>
                <a:gd name="connsiteX67" fmla="*/ 404867 w 3918675"/>
                <a:gd name="connsiteY67" fmla="*/ 3496235 h 5082988"/>
                <a:gd name="connsiteX68" fmla="*/ 369008 w 3918675"/>
                <a:gd name="connsiteY68" fmla="*/ 3541059 h 5082988"/>
                <a:gd name="connsiteX69" fmla="*/ 144890 w 3918675"/>
                <a:gd name="connsiteY69" fmla="*/ 3209365 h 5082988"/>
                <a:gd name="connsiteX70" fmla="*/ 234537 w 3918675"/>
                <a:gd name="connsiteY70" fmla="*/ 3021106 h 5082988"/>
                <a:gd name="connsiteX71" fmla="*/ 73173 w 3918675"/>
                <a:gd name="connsiteY71" fmla="*/ 2904565 h 5082988"/>
                <a:gd name="connsiteX72" fmla="*/ 171784 w 3918675"/>
                <a:gd name="connsiteY72" fmla="*/ 2590800 h 5082988"/>
                <a:gd name="connsiteX73" fmla="*/ 270396 w 3918675"/>
                <a:gd name="connsiteY73" fmla="*/ 2528047 h 5082988"/>
                <a:gd name="connsiteX74" fmla="*/ 216608 w 3918675"/>
                <a:gd name="connsiteY74" fmla="*/ 2402541 h 5082988"/>
                <a:gd name="connsiteX75" fmla="*/ 126961 w 3918675"/>
                <a:gd name="connsiteY75" fmla="*/ 2402541 h 5082988"/>
                <a:gd name="connsiteX76" fmla="*/ 198678 w 3918675"/>
                <a:gd name="connsiteY76" fmla="*/ 2303929 h 5082988"/>
                <a:gd name="connsiteX77" fmla="*/ 100067 w 3918675"/>
                <a:gd name="connsiteY77" fmla="*/ 2277035 h 5082988"/>
                <a:gd name="connsiteX78" fmla="*/ 73173 w 3918675"/>
                <a:gd name="connsiteY78" fmla="*/ 2151529 h 5082988"/>
                <a:gd name="connsiteX79" fmla="*/ 109031 w 3918675"/>
                <a:gd name="connsiteY79" fmla="*/ 2106706 h 5082988"/>
                <a:gd name="connsiteX80" fmla="*/ 109031 w 3918675"/>
                <a:gd name="connsiteY80" fmla="*/ 2026023 h 5082988"/>
                <a:gd name="connsiteX81" fmla="*/ 1455 w 3918675"/>
                <a:gd name="connsiteY81" fmla="*/ 1954306 h 5082988"/>
                <a:gd name="connsiteX82" fmla="*/ 198678 w 3918675"/>
                <a:gd name="connsiteY82" fmla="*/ 1891553 h 5082988"/>
                <a:gd name="connsiteX83" fmla="*/ 144890 w 3918675"/>
                <a:gd name="connsiteY83" fmla="*/ 1855694 h 5082988"/>
                <a:gd name="connsiteX84" fmla="*/ 216608 w 3918675"/>
                <a:gd name="connsiteY84" fmla="*/ 1685365 h 5082988"/>
                <a:gd name="connsiteX85" fmla="*/ 117996 w 3918675"/>
                <a:gd name="connsiteY85" fmla="*/ 1362635 h 5082988"/>
                <a:gd name="connsiteX86" fmla="*/ 207643 w 3918675"/>
                <a:gd name="connsiteY86" fmla="*/ 1299882 h 5082988"/>
                <a:gd name="connsiteX87" fmla="*/ 315220 w 3918675"/>
                <a:gd name="connsiteY87" fmla="*/ 1389529 h 5082988"/>
                <a:gd name="connsiteX88" fmla="*/ 467620 w 3918675"/>
                <a:gd name="connsiteY88" fmla="*/ 1326776 h 5082988"/>
                <a:gd name="connsiteX89" fmla="*/ 548302 w 3918675"/>
                <a:gd name="connsiteY89" fmla="*/ 1362635 h 5082988"/>
                <a:gd name="connsiteX90" fmla="*/ 566231 w 3918675"/>
                <a:gd name="connsiteY90" fmla="*/ 1281953 h 5082988"/>
                <a:gd name="connsiteX91" fmla="*/ 485549 w 3918675"/>
                <a:gd name="connsiteY91" fmla="*/ 1237129 h 5082988"/>
                <a:gd name="connsiteX92" fmla="*/ 620020 w 3918675"/>
                <a:gd name="connsiteY92" fmla="*/ 1102659 h 5082988"/>
                <a:gd name="connsiteX93" fmla="*/ 691737 w 3918675"/>
                <a:gd name="connsiteY93" fmla="*/ 905435 h 5082988"/>
                <a:gd name="connsiteX94" fmla="*/ 557267 w 3918675"/>
                <a:gd name="connsiteY94" fmla="*/ 887506 h 5082988"/>
                <a:gd name="connsiteX95" fmla="*/ 530373 w 3918675"/>
                <a:gd name="connsiteY95" fmla="*/ 744070 h 5082988"/>
                <a:gd name="connsiteX96" fmla="*/ 727596 w 3918675"/>
                <a:gd name="connsiteY96" fmla="*/ 744070 h 5082988"/>
                <a:gd name="connsiteX97" fmla="*/ 700702 w 3918675"/>
                <a:gd name="connsiteY97" fmla="*/ 618565 h 5082988"/>
                <a:gd name="connsiteX98" fmla="*/ 799314 w 3918675"/>
                <a:gd name="connsiteY98" fmla="*/ 546847 h 5082988"/>
                <a:gd name="connsiteX99" fmla="*/ 799314 w 3918675"/>
                <a:gd name="connsiteY99" fmla="*/ 331694 h 5082988"/>
                <a:gd name="connsiteX100" fmla="*/ 853102 w 3918675"/>
                <a:gd name="connsiteY100" fmla="*/ 242047 h 5082988"/>
                <a:gd name="connsiteX101" fmla="*/ 745526 w 3918675"/>
                <a:gd name="connsiteY101" fmla="*/ 206188 h 5082988"/>
                <a:gd name="connsiteX102" fmla="*/ 754490 w 3918675"/>
                <a:gd name="connsiteY102" fmla="*/ 71717 h 5082988"/>
                <a:gd name="connsiteX103" fmla="*/ 835173 w 3918675"/>
                <a:gd name="connsiteY103" fmla="*/ 0 h 5082988"/>
                <a:gd name="connsiteX0" fmla="*/ 3614231 w 3918675"/>
                <a:gd name="connsiteY0" fmla="*/ 2501153 h 5082988"/>
                <a:gd name="connsiteX1" fmla="*/ 3551478 w 3918675"/>
                <a:gd name="connsiteY1" fmla="*/ 2563906 h 5082988"/>
                <a:gd name="connsiteX2" fmla="*/ 3551478 w 3918675"/>
                <a:gd name="connsiteY2" fmla="*/ 2653553 h 5082988"/>
                <a:gd name="connsiteX3" fmla="*/ 3488726 w 3918675"/>
                <a:gd name="connsiteY3" fmla="*/ 2653553 h 5082988"/>
                <a:gd name="connsiteX4" fmla="*/ 3479761 w 3918675"/>
                <a:gd name="connsiteY4" fmla="*/ 2581835 h 5082988"/>
                <a:gd name="connsiteX5" fmla="*/ 3372184 w 3918675"/>
                <a:gd name="connsiteY5" fmla="*/ 2653553 h 5082988"/>
                <a:gd name="connsiteX6" fmla="*/ 3273573 w 3918675"/>
                <a:gd name="connsiteY6" fmla="*/ 2644588 h 5082988"/>
                <a:gd name="connsiteX7" fmla="*/ 3219784 w 3918675"/>
                <a:gd name="connsiteY7" fmla="*/ 2832847 h 5082988"/>
                <a:gd name="connsiteX8" fmla="*/ 3112208 w 3918675"/>
                <a:gd name="connsiteY8" fmla="*/ 2707341 h 5082988"/>
                <a:gd name="connsiteX9" fmla="*/ 3085314 w 3918675"/>
                <a:gd name="connsiteY9" fmla="*/ 2743200 h 5082988"/>
                <a:gd name="connsiteX10" fmla="*/ 3148067 w 3918675"/>
                <a:gd name="connsiteY10" fmla="*/ 2886635 h 5082988"/>
                <a:gd name="connsiteX11" fmla="*/ 3327361 w 3918675"/>
                <a:gd name="connsiteY11" fmla="*/ 3030070 h 5082988"/>
                <a:gd name="connsiteX12" fmla="*/ 3264608 w 3918675"/>
                <a:gd name="connsiteY12" fmla="*/ 3164541 h 5082988"/>
                <a:gd name="connsiteX13" fmla="*/ 3345290 w 3918675"/>
                <a:gd name="connsiteY13" fmla="*/ 3334870 h 5082988"/>
                <a:gd name="connsiteX14" fmla="*/ 3443902 w 3918675"/>
                <a:gd name="connsiteY14" fmla="*/ 3505200 h 5082988"/>
                <a:gd name="connsiteX15" fmla="*/ 3533549 w 3918675"/>
                <a:gd name="connsiteY15" fmla="*/ 3496235 h 5082988"/>
                <a:gd name="connsiteX16" fmla="*/ 3910067 w 3918675"/>
                <a:gd name="connsiteY16" fmla="*/ 4186517 h 5082988"/>
                <a:gd name="connsiteX17" fmla="*/ 3793526 w 3918675"/>
                <a:gd name="connsiteY17" fmla="*/ 4105835 h 5082988"/>
                <a:gd name="connsiteX18" fmla="*/ 3748702 w 3918675"/>
                <a:gd name="connsiteY18" fmla="*/ 4303059 h 5082988"/>
                <a:gd name="connsiteX19" fmla="*/ 3425973 w 3918675"/>
                <a:gd name="connsiteY19" fmla="*/ 4455459 h 5082988"/>
                <a:gd name="connsiteX20" fmla="*/ 3515620 w 3918675"/>
                <a:gd name="connsiteY20" fmla="*/ 4607859 h 5082988"/>
                <a:gd name="connsiteX21" fmla="*/ 3560443 w 3918675"/>
                <a:gd name="connsiteY21" fmla="*/ 4688541 h 5082988"/>
                <a:gd name="connsiteX22" fmla="*/ 3506655 w 3918675"/>
                <a:gd name="connsiteY22" fmla="*/ 4787153 h 5082988"/>
                <a:gd name="connsiteX23" fmla="*/ 3614231 w 3918675"/>
                <a:gd name="connsiteY23" fmla="*/ 4805082 h 5082988"/>
                <a:gd name="connsiteX24" fmla="*/ 3578373 w 3918675"/>
                <a:gd name="connsiteY24" fmla="*/ 4975412 h 5082988"/>
                <a:gd name="connsiteX25" fmla="*/ 3425973 w 3918675"/>
                <a:gd name="connsiteY25" fmla="*/ 4921623 h 5082988"/>
                <a:gd name="connsiteX26" fmla="*/ 3425973 w 3918675"/>
                <a:gd name="connsiteY26" fmla="*/ 4796117 h 5082988"/>
                <a:gd name="connsiteX27" fmla="*/ 3291502 w 3918675"/>
                <a:gd name="connsiteY27" fmla="*/ 4849906 h 5082988"/>
                <a:gd name="connsiteX28" fmla="*/ 3210820 w 3918675"/>
                <a:gd name="connsiteY28" fmla="*/ 4787153 h 5082988"/>
                <a:gd name="connsiteX29" fmla="*/ 3121173 w 3918675"/>
                <a:gd name="connsiteY29" fmla="*/ 4751294 h 5082988"/>
                <a:gd name="connsiteX30" fmla="*/ 3121173 w 3918675"/>
                <a:gd name="connsiteY30" fmla="*/ 4894729 h 5082988"/>
                <a:gd name="connsiteX31" fmla="*/ 2789478 w 3918675"/>
                <a:gd name="connsiteY31" fmla="*/ 4867835 h 5082988"/>
                <a:gd name="connsiteX32" fmla="*/ 2762584 w 3918675"/>
                <a:gd name="connsiteY32" fmla="*/ 4957482 h 5082988"/>
                <a:gd name="connsiteX33" fmla="*/ 2708796 w 3918675"/>
                <a:gd name="connsiteY33" fmla="*/ 4957482 h 5082988"/>
                <a:gd name="connsiteX34" fmla="*/ 2699831 w 3918675"/>
                <a:gd name="connsiteY34" fmla="*/ 5020235 h 5082988"/>
                <a:gd name="connsiteX35" fmla="*/ 2448820 w 3918675"/>
                <a:gd name="connsiteY35" fmla="*/ 5029200 h 5082988"/>
                <a:gd name="connsiteX36" fmla="*/ 2403996 w 3918675"/>
                <a:gd name="connsiteY36" fmla="*/ 4912659 h 5082988"/>
                <a:gd name="connsiteX37" fmla="*/ 2296420 w 3918675"/>
                <a:gd name="connsiteY37" fmla="*/ 4921623 h 5082988"/>
                <a:gd name="connsiteX38" fmla="*/ 2179878 w 3918675"/>
                <a:gd name="connsiteY38" fmla="*/ 4849906 h 5082988"/>
                <a:gd name="connsiteX39" fmla="*/ 2179878 w 3918675"/>
                <a:gd name="connsiteY39" fmla="*/ 5029200 h 5082988"/>
                <a:gd name="connsiteX40" fmla="*/ 2072302 w 3918675"/>
                <a:gd name="connsiteY40" fmla="*/ 5082988 h 5082988"/>
                <a:gd name="connsiteX41" fmla="*/ 2036443 w 3918675"/>
                <a:gd name="connsiteY41" fmla="*/ 5029200 h 5082988"/>
                <a:gd name="connsiteX42" fmla="*/ 1991620 w 3918675"/>
                <a:gd name="connsiteY42" fmla="*/ 5020235 h 5082988"/>
                <a:gd name="connsiteX43" fmla="*/ 1982655 w 3918675"/>
                <a:gd name="connsiteY43" fmla="*/ 4912659 h 5082988"/>
                <a:gd name="connsiteX44" fmla="*/ 1910937 w 3918675"/>
                <a:gd name="connsiteY44" fmla="*/ 4930588 h 5082988"/>
                <a:gd name="connsiteX45" fmla="*/ 1866114 w 3918675"/>
                <a:gd name="connsiteY45" fmla="*/ 4885765 h 5082988"/>
                <a:gd name="connsiteX46" fmla="*/ 1794396 w 3918675"/>
                <a:gd name="connsiteY46" fmla="*/ 4903694 h 5082988"/>
                <a:gd name="connsiteX47" fmla="*/ 1390984 w 3918675"/>
                <a:gd name="connsiteY47" fmla="*/ 4778188 h 5082988"/>
                <a:gd name="connsiteX48" fmla="*/ 1265478 w 3918675"/>
                <a:gd name="connsiteY48" fmla="*/ 4751294 h 5082988"/>
                <a:gd name="connsiteX49" fmla="*/ 1265478 w 3918675"/>
                <a:gd name="connsiteY49" fmla="*/ 4652682 h 5082988"/>
                <a:gd name="connsiteX50" fmla="*/ 1113078 w 3918675"/>
                <a:gd name="connsiteY50" fmla="*/ 4670612 h 5082988"/>
                <a:gd name="connsiteX51" fmla="*/ 1139973 w 3918675"/>
                <a:gd name="connsiteY51" fmla="*/ 4760259 h 5082988"/>
                <a:gd name="connsiteX52" fmla="*/ 1157902 w 3918675"/>
                <a:gd name="connsiteY52" fmla="*/ 4760259 h 5082988"/>
                <a:gd name="connsiteX53" fmla="*/ 1157902 w 3918675"/>
                <a:gd name="connsiteY53" fmla="*/ 4831976 h 5082988"/>
                <a:gd name="connsiteX54" fmla="*/ 1041361 w 3918675"/>
                <a:gd name="connsiteY54" fmla="*/ 4805082 h 5082988"/>
                <a:gd name="connsiteX55" fmla="*/ 888961 w 3918675"/>
                <a:gd name="connsiteY55" fmla="*/ 4840941 h 5082988"/>
                <a:gd name="connsiteX56" fmla="*/ 790349 w 3918675"/>
                <a:gd name="connsiteY56" fmla="*/ 4796117 h 5082988"/>
                <a:gd name="connsiteX57" fmla="*/ 709667 w 3918675"/>
                <a:gd name="connsiteY57" fmla="*/ 4823012 h 5082988"/>
                <a:gd name="connsiteX58" fmla="*/ 646914 w 3918675"/>
                <a:gd name="connsiteY58" fmla="*/ 4733365 h 5082988"/>
                <a:gd name="connsiteX59" fmla="*/ 700702 w 3918675"/>
                <a:gd name="connsiteY59" fmla="*/ 4491317 h 5082988"/>
                <a:gd name="connsiteX60" fmla="*/ 808278 w 3918675"/>
                <a:gd name="connsiteY60" fmla="*/ 4087906 h 5082988"/>
                <a:gd name="connsiteX61" fmla="*/ 1104114 w 3918675"/>
                <a:gd name="connsiteY61" fmla="*/ 3738282 h 5082988"/>
                <a:gd name="connsiteX62" fmla="*/ 727596 w 3918675"/>
                <a:gd name="connsiteY62" fmla="*/ 3612776 h 5082988"/>
                <a:gd name="connsiteX63" fmla="*/ 673808 w 3918675"/>
                <a:gd name="connsiteY63" fmla="*/ 3523129 h 5082988"/>
                <a:gd name="connsiteX64" fmla="*/ 602090 w 3918675"/>
                <a:gd name="connsiteY64" fmla="*/ 3594847 h 5082988"/>
                <a:gd name="connsiteX65" fmla="*/ 449690 w 3918675"/>
                <a:gd name="connsiteY65" fmla="*/ 3523129 h 5082988"/>
                <a:gd name="connsiteX66" fmla="*/ 404867 w 3918675"/>
                <a:gd name="connsiteY66" fmla="*/ 3496235 h 5082988"/>
                <a:gd name="connsiteX67" fmla="*/ 369008 w 3918675"/>
                <a:gd name="connsiteY67" fmla="*/ 3541059 h 5082988"/>
                <a:gd name="connsiteX68" fmla="*/ 144890 w 3918675"/>
                <a:gd name="connsiteY68" fmla="*/ 3209365 h 5082988"/>
                <a:gd name="connsiteX69" fmla="*/ 234537 w 3918675"/>
                <a:gd name="connsiteY69" fmla="*/ 3021106 h 5082988"/>
                <a:gd name="connsiteX70" fmla="*/ 73173 w 3918675"/>
                <a:gd name="connsiteY70" fmla="*/ 2904565 h 5082988"/>
                <a:gd name="connsiteX71" fmla="*/ 171784 w 3918675"/>
                <a:gd name="connsiteY71" fmla="*/ 2590800 h 5082988"/>
                <a:gd name="connsiteX72" fmla="*/ 270396 w 3918675"/>
                <a:gd name="connsiteY72" fmla="*/ 2528047 h 5082988"/>
                <a:gd name="connsiteX73" fmla="*/ 216608 w 3918675"/>
                <a:gd name="connsiteY73" fmla="*/ 2402541 h 5082988"/>
                <a:gd name="connsiteX74" fmla="*/ 126961 w 3918675"/>
                <a:gd name="connsiteY74" fmla="*/ 2402541 h 5082988"/>
                <a:gd name="connsiteX75" fmla="*/ 198678 w 3918675"/>
                <a:gd name="connsiteY75" fmla="*/ 2303929 h 5082988"/>
                <a:gd name="connsiteX76" fmla="*/ 100067 w 3918675"/>
                <a:gd name="connsiteY76" fmla="*/ 2277035 h 5082988"/>
                <a:gd name="connsiteX77" fmla="*/ 73173 w 3918675"/>
                <a:gd name="connsiteY77" fmla="*/ 2151529 h 5082988"/>
                <a:gd name="connsiteX78" fmla="*/ 109031 w 3918675"/>
                <a:gd name="connsiteY78" fmla="*/ 2106706 h 5082988"/>
                <a:gd name="connsiteX79" fmla="*/ 109031 w 3918675"/>
                <a:gd name="connsiteY79" fmla="*/ 2026023 h 5082988"/>
                <a:gd name="connsiteX80" fmla="*/ 1455 w 3918675"/>
                <a:gd name="connsiteY80" fmla="*/ 1954306 h 5082988"/>
                <a:gd name="connsiteX81" fmla="*/ 198678 w 3918675"/>
                <a:gd name="connsiteY81" fmla="*/ 1891553 h 5082988"/>
                <a:gd name="connsiteX82" fmla="*/ 144890 w 3918675"/>
                <a:gd name="connsiteY82" fmla="*/ 1855694 h 5082988"/>
                <a:gd name="connsiteX83" fmla="*/ 216608 w 3918675"/>
                <a:gd name="connsiteY83" fmla="*/ 1685365 h 5082988"/>
                <a:gd name="connsiteX84" fmla="*/ 117996 w 3918675"/>
                <a:gd name="connsiteY84" fmla="*/ 1362635 h 5082988"/>
                <a:gd name="connsiteX85" fmla="*/ 207643 w 3918675"/>
                <a:gd name="connsiteY85" fmla="*/ 1299882 h 5082988"/>
                <a:gd name="connsiteX86" fmla="*/ 315220 w 3918675"/>
                <a:gd name="connsiteY86" fmla="*/ 1389529 h 5082988"/>
                <a:gd name="connsiteX87" fmla="*/ 467620 w 3918675"/>
                <a:gd name="connsiteY87" fmla="*/ 1326776 h 5082988"/>
                <a:gd name="connsiteX88" fmla="*/ 548302 w 3918675"/>
                <a:gd name="connsiteY88" fmla="*/ 1362635 h 5082988"/>
                <a:gd name="connsiteX89" fmla="*/ 566231 w 3918675"/>
                <a:gd name="connsiteY89" fmla="*/ 1281953 h 5082988"/>
                <a:gd name="connsiteX90" fmla="*/ 485549 w 3918675"/>
                <a:gd name="connsiteY90" fmla="*/ 1237129 h 5082988"/>
                <a:gd name="connsiteX91" fmla="*/ 620020 w 3918675"/>
                <a:gd name="connsiteY91" fmla="*/ 1102659 h 5082988"/>
                <a:gd name="connsiteX92" fmla="*/ 691737 w 3918675"/>
                <a:gd name="connsiteY92" fmla="*/ 905435 h 5082988"/>
                <a:gd name="connsiteX93" fmla="*/ 557267 w 3918675"/>
                <a:gd name="connsiteY93" fmla="*/ 887506 h 5082988"/>
                <a:gd name="connsiteX94" fmla="*/ 530373 w 3918675"/>
                <a:gd name="connsiteY94" fmla="*/ 744070 h 5082988"/>
                <a:gd name="connsiteX95" fmla="*/ 727596 w 3918675"/>
                <a:gd name="connsiteY95" fmla="*/ 744070 h 5082988"/>
                <a:gd name="connsiteX96" fmla="*/ 700702 w 3918675"/>
                <a:gd name="connsiteY96" fmla="*/ 618565 h 5082988"/>
                <a:gd name="connsiteX97" fmla="*/ 799314 w 3918675"/>
                <a:gd name="connsiteY97" fmla="*/ 546847 h 5082988"/>
                <a:gd name="connsiteX98" fmla="*/ 799314 w 3918675"/>
                <a:gd name="connsiteY98" fmla="*/ 331694 h 5082988"/>
                <a:gd name="connsiteX99" fmla="*/ 853102 w 3918675"/>
                <a:gd name="connsiteY99" fmla="*/ 242047 h 5082988"/>
                <a:gd name="connsiteX100" fmla="*/ 745526 w 3918675"/>
                <a:gd name="connsiteY100" fmla="*/ 206188 h 5082988"/>
                <a:gd name="connsiteX101" fmla="*/ 754490 w 3918675"/>
                <a:gd name="connsiteY101" fmla="*/ 71717 h 5082988"/>
                <a:gd name="connsiteX102" fmla="*/ 835173 w 3918675"/>
                <a:gd name="connsiteY102" fmla="*/ 0 h 5082988"/>
                <a:gd name="connsiteX0" fmla="*/ 3551478 w 3918675"/>
                <a:gd name="connsiteY0" fmla="*/ 2563906 h 5082988"/>
                <a:gd name="connsiteX1" fmla="*/ 3551478 w 3918675"/>
                <a:gd name="connsiteY1" fmla="*/ 2653553 h 5082988"/>
                <a:gd name="connsiteX2" fmla="*/ 3488726 w 3918675"/>
                <a:gd name="connsiteY2" fmla="*/ 2653553 h 5082988"/>
                <a:gd name="connsiteX3" fmla="*/ 3479761 w 3918675"/>
                <a:gd name="connsiteY3" fmla="*/ 2581835 h 5082988"/>
                <a:gd name="connsiteX4" fmla="*/ 3372184 w 3918675"/>
                <a:gd name="connsiteY4" fmla="*/ 2653553 h 5082988"/>
                <a:gd name="connsiteX5" fmla="*/ 3273573 w 3918675"/>
                <a:gd name="connsiteY5" fmla="*/ 2644588 h 5082988"/>
                <a:gd name="connsiteX6" fmla="*/ 3219784 w 3918675"/>
                <a:gd name="connsiteY6" fmla="*/ 2832847 h 5082988"/>
                <a:gd name="connsiteX7" fmla="*/ 3112208 w 3918675"/>
                <a:gd name="connsiteY7" fmla="*/ 2707341 h 5082988"/>
                <a:gd name="connsiteX8" fmla="*/ 3085314 w 3918675"/>
                <a:gd name="connsiteY8" fmla="*/ 2743200 h 5082988"/>
                <a:gd name="connsiteX9" fmla="*/ 3148067 w 3918675"/>
                <a:gd name="connsiteY9" fmla="*/ 2886635 h 5082988"/>
                <a:gd name="connsiteX10" fmla="*/ 3327361 w 3918675"/>
                <a:gd name="connsiteY10" fmla="*/ 3030070 h 5082988"/>
                <a:gd name="connsiteX11" fmla="*/ 3264608 w 3918675"/>
                <a:gd name="connsiteY11" fmla="*/ 3164541 h 5082988"/>
                <a:gd name="connsiteX12" fmla="*/ 3345290 w 3918675"/>
                <a:gd name="connsiteY12" fmla="*/ 3334870 h 5082988"/>
                <a:gd name="connsiteX13" fmla="*/ 3443902 w 3918675"/>
                <a:gd name="connsiteY13" fmla="*/ 3505200 h 5082988"/>
                <a:gd name="connsiteX14" fmla="*/ 3533549 w 3918675"/>
                <a:gd name="connsiteY14" fmla="*/ 3496235 h 5082988"/>
                <a:gd name="connsiteX15" fmla="*/ 3910067 w 3918675"/>
                <a:gd name="connsiteY15" fmla="*/ 4186517 h 5082988"/>
                <a:gd name="connsiteX16" fmla="*/ 3793526 w 3918675"/>
                <a:gd name="connsiteY16" fmla="*/ 4105835 h 5082988"/>
                <a:gd name="connsiteX17" fmla="*/ 3748702 w 3918675"/>
                <a:gd name="connsiteY17" fmla="*/ 4303059 h 5082988"/>
                <a:gd name="connsiteX18" fmla="*/ 3425973 w 3918675"/>
                <a:gd name="connsiteY18" fmla="*/ 4455459 h 5082988"/>
                <a:gd name="connsiteX19" fmla="*/ 3515620 w 3918675"/>
                <a:gd name="connsiteY19" fmla="*/ 4607859 h 5082988"/>
                <a:gd name="connsiteX20" fmla="*/ 3560443 w 3918675"/>
                <a:gd name="connsiteY20" fmla="*/ 4688541 h 5082988"/>
                <a:gd name="connsiteX21" fmla="*/ 3506655 w 3918675"/>
                <a:gd name="connsiteY21" fmla="*/ 4787153 h 5082988"/>
                <a:gd name="connsiteX22" fmla="*/ 3614231 w 3918675"/>
                <a:gd name="connsiteY22" fmla="*/ 4805082 h 5082988"/>
                <a:gd name="connsiteX23" fmla="*/ 3578373 w 3918675"/>
                <a:gd name="connsiteY23" fmla="*/ 4975412 h 5082988"/>
                <a:gd name="connsiteX24" fmla="*/ 3425973 w 3918675"/>
                <a:gd name="connsiteY24" fmla="*/ 4921623 h 5082988"/>
                <a:gd name="connsiteX25" fmla="*/ 3425973 w 3918675"/>
                <a:gd name="connsiteY25" fmla="*/ 4796117 h 5082988"/>
                <a:gd name="connsiteX26" fmla="*/ 3291502 w 3918675"/>
                <a:gd name="connsiteY26" fmla="*/ 4849906 h 5082988"/>
                <a:gd name="connsiteX27" fmla="*/ 3210820 w 3918675"/>
                <a:gd name="connsiteY27" fmla="*/ 4787153 h 5082988"/>
                <a:gd name="connsiteX28" fmla="*/ 3121173 w 3918675"/>
                <a:gd name="connsiteY28" fmla="*/ 4751294 h 5082988"/>
                <a:gd name="connsiteX29" fmla="*/ 3121173 w 3918675"/>
                <a:gd name="connsiteY29" fmla="*/ 4894729 h 5082988"/>
                <a:gd name="connsiteX30" fmla="*/ 2789478 w 3918675"/>
                <a:gd name="connsiteY30" fmla="*/ 4867835 h 5082988"/>
                <a:gd name="connsiteX31" fmla="*/ 2762584 w 3918675"/>
                <a:gd name="connsiteY31" fmla="*/ 4957482 h 5082988"/>
                <a:gd name="connsiteX32" fmla="*/ 2708796 w 3918675"/>
                <a:gd name="connsiteY32" fmla="*/ 4957482 h 5082988"/>
                <a:gd name="connsiteX33" fmla="*/ 2699831 w 3918675"/>
                <a:gd name="connsiteY33" fmla="*/ 5020235 h 5082988"/>
                <a:gd name="connsiteX34" fmla="*/ 2448820 w 3918675"/>
                <a:gd name="connsiteY34" fmla="*/ 5029200 h 5082988"/>
                <a:gd name="connsiteX35" fmla="*/ 2403996 w 3918675"/>
                <a:gd name="connsiteY35" fmla="*/ 4912659 h 5082988"/>
                <a:gd name="connsiteX36" fmla="*/ 2296420 w 3918675"/>
                <a:gd name="connsiteY36" fmla="*/ 4921623 h 5082988"/>
                <a:gd name="connsiteX37" fmla="*/ 2179878 w 3918675"/>
                <a:gd name="connsiteY37" fmla="*/ 4849906 h 5082988"/>
                <a:gd name="connsiteX38" fmla="*/ 2179878 w 3918675"/>
                <a:gd name="connsiteY38" fmla="*/ 5029200 h 5082988"/>
                <a:gd name="connsiteX39" fmla="*/ 2072302 w 3918675"/>
                <a:gd name="connsiteY39" fmla="*/ 5082988 h 5082988"/>
                <a:gd name="connsiteX40" fmla="*/ 2036443 w 3918675"/>
                <a:gd name="connsiteY40" fmla="*/ 5029200 h 5082988"/>
                <a:gd name="connsiteX41" fmla="*/ 1991620 w 3918675"/>
                <a:gd name="connsiteY41" fmla="*/ 5020235 h 5082988"/>
                <a:gd name="connsiteX42" fmla="*/ 1982655 w 3918675"/>
                <a:gd name="connsiteY42" fmla="*/ 4912659 h 5082988"/>
                <a:gd name="connsiteX43" fmla="*/ 1910937 w 3918675"/>
                <a:gd name="connsiteY43" fmla="*/ 4930588 h 5082988"/>
                <a:gd name="connsiteX44" fmla="*/ 1866114 w 3918675"/>
                <a:gd name="connsiteY44" fmla="*/ 4885765 h 5082988"/>
                <a:gd name="connsiteX45" fmla="*/ 1794396 w 3918675"/>
                <a:gd name="connsiteY45" fmla="*/ 4903694 h 5082988"/>
                <a:gd name="connsiteX46" fmla="*/ 1390984 w 3918675"/>
                <a:gd name="connsiteY46" fmla="*/ 4778188 h 5082988"/>
                <a:gd name="connsiteX47" fmla="*/ 1265478 w 3918675"/>
                <a:gd name="connsiteY47" fmla="*/ 4751294 h 5082988"/>
                <a:gd name="connsiteX48" fmla="*/ 1265478 w 3918675"/>
                <a:gd name="connsiteY48" fmla="*/ 4652682 h 5082988"/>
                <a:gd name="connsiteX49" fmla="*/ 1113078 w 3918675"/>
                <a:gd name="connsiteY49" fmla="*/ 4670612 h 5082988"/>
                <a:gd name="connsiteX50" fmla="*/ 1139973 w 3918675"/>
                <a:gd name="connsiteY50" fmla="*/ 4760259 h 5082988"/>
                <a:gd name="connsiteX51" fmla="*/ 1157902 w 3918675"/>
                <a:gd name="connsiteY51" fmla="*/ 4760259 h 5082988"/>
                <a:gd name="connsiteX52" fmla="*/ 1157902 w 3918675"/>
                <a:gd name="connsiteY52" fmla="*/ 4831976 h 5082988"/>
                <a:gd name="connsiteX53" fmla="*/ 1041361 w 3918675"/>
                <a:gd name="connsiteY53" fmla="*/ 4805082 h 5082988"/>
                <a:gd name="connsiteX54" fmla="*/ 888961 w 3918675"/>
                <a:gd name="connsiteY54" fmla="*/ 4840941 h 5082988"/>
                <a:gd name="connsiteX55" fmla="*/ 790349 w 3918675"/>
                <a:gd name="connsiteY55" fmla="*/ 4796117 h 5082988"/>
                <a:gd name="connsiteX56" fmla="*/ 709667 w 3918675"/>
                <a:gd name="connsiteY56" fmla="*/ 4823012 h 5082988"/>
                <a:gd name="connsiteX57" fmla="*/ 646914 w 3918675"/>
                <a:gd name="connsiteY57" fmla="*/ 4733365 h 5082988"/>
                <a:gd name="connsiteX58" fmla="*/ 700702 w 3918675"/>
                <a:gd name="connsiteY58" fmla="*/ 4491317 h 5082988"/>
                <a:gd name="connsiteX59" fmla="*/ 808278 w 3918675"/>
                <a:gd name="connsiteY59" fmla="*/ 4087906 h 5082988"/>
                <a:gd name="connsiteX60" fmla="*/ 1104114 w 3918675"/>
                <a:gd name="connsiteY60" fmla="*/ 3738282 h 5082988"/>
                <a:gd name="connsiteX61" fmla="*/ 727596 w 3918675"/>
                <a:gd name="connsiteY61" fmla="*/ 3612776 h 5082988"/>
                <a:gd name="connsiteX62" fmla="*/ 673808 w 3918675"/>
                <a:gd name="connsiteY62" fmla="*/ 3523129 h 5082988"/>
                <a:gd name="connsiteX63" fmla="*/ 602090 w 3918675"/>
                <a:gd name="connsiteY63" fmla="*/ 3594847 h 5082988"/>
                <a:gd name="connsiteX64" fmla="*/ 449690 w 3918675"/>
                <a:gd name="connsiteY64" fmla="*/ 3523129 h 5082988"/>
                <a:gd name="connsiteX65" fmla="*/ 404867 w 3918675"/>
                <a:gd name="connsiteY65" fmla="*/ 3496235 h 5082988"/>
                <a:gd name="connsiteX66" fmla="*/ 369008 w 3918675"/>
                <a:gd name="connsiteY66" fmla="*/ 3541059 h 5082988"/>
                <a:gd name="connsiteX67" fmla="*/ 144890 w 3918675"/>
                <a:gd name="connsiteY67" fmla="*/ 3209365 h 5082988"/>
                <a:gd name="connsiteX68" fmla="*/ 234537 w 3918675"/>
                <a:gd name="connsiteY68" fmla="*/ 3021106 h 5082988"/>
                <a:gd name="connsiteX69" fmla="*/ 73173 w 3918675"/>
                <a:gd name="connsiteY69" fmla="*/ 2904565 h 5082988"/>
                <a:gd name="connsiteX70" fmla="*/ 171784 w 3918675"/>
                <a:gd name="connsiteY70" fmla="*/ 2590800 h 5082988"/>
                <a:gd name="connsiteX71" fmla="*/ 270396 w 3918675"/>
                <a:gd name="connsiteY71" fmla="*/ 2528047 h 5082988"/>
                <a:gd name="connsiteX72" fmla="*/ 216608 w 3918675"/>
                <a:gd name="connsiteY72" fmla="*/ 2402541 h 5082988"/>
                <a:gd name="connsiteX73" fmla="*/ 126961 w 3918675"/>
                <a:gd name="connsiteY73" fmla="*/ 2402541 h 5082988"/>
                <a:gd name="connsiteX74" fmla="*/ 198678 w 3918675"/>
                <a:gd name="connsiteY74" fmla="*/ 2303929 h 5082988"/>
                <a:gd name="connsiteX75" fmla="*/ 100067 w 3918675"/>
                <a:gd name="connsiteY75" fmla="*/ 2277035 h 5082988"/>
                <a:gd name="connsiteX76" fmla="*/ 73173 w 3918675"/>
                <a:gd name="connsiteY76" fmla="*/ 2151529 h 5082988"/>
                <a:gd name="connsiteX77" fmla="*/ 109031 w 3918675"/>
                <a:gd name="connsiteY77" fmla="*/ 2106706 h 5082988"/>
                <a:gd name="connsiteX78" fmla="*/ 109031 w 3918675"/>
                <a:gd name="connsiteY78" fmla="*/ 2026023 h 5082988"/>
                <a:gd name="connsiteX79" fmla="*/ 1455 w 3918675"/>
                <a:gd name="connsiteY79" fmla="*/ 1954306 h 5082988"/>
                <a:gd name="connsiteX80" fmla="*/ 198678 w 3918675"/>
                <a:gd name="connsiteY80" fmla="*/ 1891553 h 5082988"/>
                <a:gd name="connsiteX81" fmla="*/ 144890 w 3918675"/>
                <a:gd name="connsiteY81" fmla="*/ 1855694 h 5082988"/>
                <a:gd name="connsiteX82" fmla="*/ 216608 w 3918675"/>
                <a:gd name="connsiteY82" fmla="*/ 1685365 h 5082988"/>
                <a:gd name="connsiteX83" fmla="*/ 117996 w 3918675"/>
                <a:gd name="connsiteY83" fmla="*/ 1362635 h 5082988"/>
                <a:gd name="connsiteX84" fmla="*/ 207643 w 3918675"/>
                <a:gd name="connsiteY84" fmla="*/ 1299882 h 5082988"/>
                <a:gd name="connsiteX85" fmla="*/ 315220 w 3918675"/>
                <a:gd name="connsiteY85" fmla="*/ 1389529 h 5082988"/>
                <a:gd name="connsiteX86" fmla="*/ 467620 w 3918675"/>
                <a:gd name="connsiteY86" fmla="*/ 1326776 h 5082988"/>
                <a:gd name="connsiteX87" fmla="*/ 548302 w 3918675"/>
                <a:gd name="connsiteY87" fmla="*/ 1362635 h 5082988"/>
                <a:gd name="connsiteX88" fmla="*/ 566231 w 3918675"/>
                <a:gd name="connsiteY88" fmla="*/ 1281953 h 5082988"/>
                <a:gd name="connsiteX89" fmla="*/ 485549 w 3918675"/>
                <a:gd name="connsiteY89" fmla="*/ 1237129 h 5082988"/>
                <a:gd name="connsiteX90" fmla="*/ 620020 w 3918675"/>
                <a:gd name="connsiteY90" fmla="*/ 1102659 h 5082988"/>
                <a:gd name="connsiteX91" fmla="*/ 691737 w 3918675"/>
                <a:gd name="connsiteY91" fmla="*/ 905435 h 5082988"/>
                <a:gd name="connsiteX92" fmla="*/ 557267 w 3918675"/>
                <a:gd name="connsiteY92" fmla="*/ 887506 h 5082988"/>
                <a:gd name="connsiteX93" fmla="*/ 530373 w 3918675"/>
                <a:gd name="connsiteY93" fmla="*/ 744070 h 5082988"/>
                <a:gd name="connsiteX94" fmla="*/ 727596 w 3918675"/>
                <a:gd name="connsiteY94" fmla="*/ 744070 h 5082988"/>
                <a:gd name="connsiteX95" fmla="*/ 700702 w 3918675"/>
                <a:gd name="connsiteY95" fmla="*/ 618565 h 5082988"/>
                <a:gd name="connsiteX96" fmla="*/ 799314 w 3918675"/>
                <a:gd name="connsiteY96" fmla="*/ 546847 h 5082988"/>
                <a:gd name="connsiteX97" fmla="*/ 799314 w 3918675"/>
                <a:gd name="connsiteY97" fmla="*/ 331694 h 5082988"/>
                <a:gd name="connsiteX98" fmla="*/ 853102 w 3918675"/>
                <a:gd name="connsiteY98" fmla="*/ 242047 h 5082988"/>
                <a:gd name="connsiteX99" fmla="*/ 745526 w 3918675"/>
                <a:gd name="connsiteY99" fmla="*/ 206188 h 5082988"/>
                <a:gd name="connsiteX100" fmla="*/ 754490 w 3918675"/>
                <a:gd name="connsiteY100" fmla="*/ 71717 h 5082988"/>
                <a:gd name="connsiteX101" fmla="*/ 835173 w 3918675"/>
                <a:gd name="connsiteY101" fmla="*/ 0 h 5082988"/>
                <a:gd name="connsiteX0" fmla="*/ 3551478 w 3918675"/>
                <a:gd name="connsiteY0" fmla="*/ 2653553 h 5082988"/>
                <a:gd name="connsiteX1" fmla="*/ 3488726 w 3918675"/>
                <a:gd name="connsiteY1" fmla="*/ 2653553 h 5082988"/>
                <a:gd name="connsiteX2" fmla="*/ 3479761 w 3918675"/>
                <a:gd name="connsiteY2" fmla="*/ 2581835 h 5082988"/>
                <a:gd name="connsiteX3" fmla="*/ 3372184 w 3918675"/>
                <a:gd name="connsiteY3" fmla="*/ 2653553 h 5082988"/>
                <a:gd name="connsiteX4" fmla="*/ 3273573 w 3918675"/>
                <a:gd name="connsiteY4" fmla="*/ 2644588 h 5082988"/>
                <a:gd name="connsiteX5" fmla="*/ 3219784 w 3918675"/>
                <a:gd name="connsiteY5" fmla="*/ 2832847 h 5082988"/>
                <a:gd name="connsiteX6" fmla="*/ 3112208 w 3918675"/>
                <a:gd name="connsiteY6" fmla="*/ 2707341 h 5082988"/>
                <a:gd name="connsiteX7" fmla="*/ 3085314 w 3918675"/>
                <a:gd name="connsiteY7" fmla="*/ 2743200 h 5082988"/>
                <a:gd name="connsiteX8" fmla="*/ 3148067 w 3918675"/>
                <a:gd name="connsiteY8" fmla="*/ 2886635 h 5082988"/>
                <a:gd name="connsiteX9" fmla="*/ 3327361 w 3918675"/>
                <a:gd name="connsiteY9" fmla="*/ 3030070 h 5082988"/>
                <a:gd name="connsiteX10" fmla="*/ 3264608 w 3918675"/>
                <a:gd name="connsiteY10" fmla="*/ 3164541 h 5082988"/>
                <a:gd name="connsiteX11" fmla="*/ 3345290 w 3918675"/>
                <a:gd name="connsiteY11" fmla="*/ 3334870 h 5082988"/>
                <a:gd name="connsiteX12" fmla="*/ 3443902 w 3918675"/>
                <a:gd name="connsiteY12" fmla="*/ 3505200 h 5082988"/>
                <a:gd name="connsiteX13" fmla="*/ 3533549 w 3918675"/>
                <a:gd name="connsiteY13" fmla="*/ 3496235 h 5082988"/>
                <a:gd name="connsiteX14" fmla="*/ 3910067 w 3918675"/>
                <a:gd name="connsiteY14" fmla="*/ 4186517 h 5082988"/>
                <a:gd name="connsiteX15" fmla="*/ 3793526 w 3918675"/>
                <a:gd name="connsiteY15" fmla="*/ 4105835 h 5082988"/>
                <a:gd name="connsiteX16" fmla="*/ 3748702 w 3918675"/>
                <a:gd name="connsiteY16" fmla="*/ 4303059 h 5082988"/>
                <a:gd name="connsiteX17" fmla="*/ 3425973 w 3918675"/>
                <a:gd name="connsiteY17" fmla="*/ 4455459 h 5082988"/>
                <a:gd name="connsiteX18" fmla="*/ 3515620 w 3918675"/>
                <a:gd name="connsiteY18" fmla="*/ 4607859 h 5082988"/>
                <a:gd name="connsiteX19" fmla="*/ 3560443 w 3918675"/>
                <a:gd name="connsiteY19" fmla="*/ 4688541 h 5082988"/>
                <a:gd name="connsiteX20" fmla="*/ 3506655 w 3918675"/>
                <a:gd name="connsiteY20" fmla="*/ 4787153 h 5082988"/>
                <a:gd name="connsiteX21" fmla="*/ 3614231 w 3918675"/>
                <a:gd name="connsiteY21" fmla="*/ 4805082 h 5082988"/>
                <a:gd name="connsiteX22" fmla="*/ 3578373 w 3918675"/>
                <a:gd name="connsiteY22" fmla="*/ 4975412 h 5082988"/>
                <a:gd name="connsiteX23" fmla="*/ 3425973 w 3918675"/>
                <a:gd name="connsiteY23" fmla="*/ 4921623 h 5082988"/>
                <a:gd name="connsiteX24" fmla="*/ 3425973 w 3918675"/>
                <a:gd name="connsiteY24" fmla="*/ 4796117 h 5082988"/>
                <a:gd name="connsiteX25" fmla="*/ 3291502 w 3918675"/>
                <a:gd name="connsiteY25" fmla="*/ 4849906 h 5082988"/>
                <a:gd name="connsiteX26" fmla="*/ 3210820 w 3918675"/>
                <a:gd name="connsiteY26" fmla="*/ 4787153 h 5082988"/>
                <a:gd name="connsiteX27" fmla="*/ 3121173 w 3918675"/>
                <a:gd name="connsiteY27" fmla="*/ 4751294 h 5082988"/>
                <a:gd name="connsiteX28" fmla="*/ 3121173 w 3918675"/>
                <a:gd name="connsiteY28" fmla="*/ 4894729 h 5082988"/>
                <a:gd name="connsiteX29" fmla="*/ 2789478 w 3918675"/>
                <a:gd name="connsiteY29" fmla="*/ 4867835 h 5082988"/>
                <a:gd name="connsiteX30" fmla="*/ 2762584 w 3918675"/>
                <a:gd name="connsiteY30" fmla="*/ 4957482 h 5082988"/>
                <a:gd name="connsiteX31" fmla="*/ 2708796 w 3918675"/>
                <a:gd name="connsiteY31" fmla="*/ 4957482 h 5082988"/>
                <a:gd name="connsiteX32" fmla="*/ 2699831 w 3918675"/>
                <a:gd name="connsiteY32" fmla="*/ 5020235 h 5082988"/>
                <a:gd name="connsiteX33" fmla="*/ 2448820 w 3918675"/>
                <a:gd name="connsiteY33" fmla="*/ 5029200 h 5082988"/>
                <a:gd name="connsiteX34" fmla="*/ 2403996 w 3918675"/>
                <a:gd name="connsiteY34" fmla="*/ 4912659 h 5082988"/>
                <a:gd name="connsiteX35" fmla="*/ 2296420 w 3918675"/>
                <a:gd name="connsiteY35" fmla="*/ 4921623 h 5082988"/>
                <a:gd name="connsiteX36" fmla="*/ 2179878 w 3918675"/>
                <a:gd name="connsiteY36" fmla="*/ 4849906 h 5082988"/>
                <a:gd name="connsiteX37" fmla="*/ 2179878 w 3918675"/>
                <a:gd name="connsiteY37" fmla="*/ 5029200 h 5082988"/>
                <a:gd name="connsiteX38" fmla="*/ 2072302 w 3918675"/>
                <a:gd name="connsiteY38" fmla="*/ 5082988 h 5082988"/>
                <a:gd name="connsiteX39" fmla="*/ 2036443 w 3918675"/>
                <a:gd name="connsiteY39" fmla="*/ 5029200 h 5082988"/>
                <a:gd name="connsiteX40" fmla="*/ 1991620 w 3918675"/>
                <a:gd name="connsiteY40" fmla="*/ 5020235 h 5082988"/>
                <a:gd name="connsiteX41" fmla="*/ 1982655 w 3918675"/>
                <a:gd name="connsiteY41" fmla="*/ 4912659 h 5082988"/>
                <a:gd name="connsiteX42" fmla="*/ 1910937 w 3918675"/>
                <a:gd name="connsiteY42" fmla="*/ 4930588 h 5082988"/>
                <a:gd name="connsiteX43" fmla="*/ 1866114 w 3918675"/>
                <a:gd name="connsiteY43" fmla="*/ 4885765 h 5082988"/>
                <a:gd name="connsiteX44" fmla="*/ 1794396 w 3918675"/>
                <a:gd name="connsiteY44" fmla="*/ 4903694 h 5082988"/>
                <a:gd name="connsiteX45" fmla="*/ 1390984 w 3918675"/>
                <a:gd name="connsiteY45" fmla="*/ 4778188 h 5082988"/>
                <a:gd name="connsiteX46" fmla="*/ 1265478 w 3918675"/>
                <a:gd name="connsiteY46" fmla="*/ 4751294 h 5082988"/>
                <a:gd name="connsiteX47" fmla="*/ 1265478 w 3918675"/>
                <a:gd name="connsiteY47" fmla="*/ 4652682 h 5082988"/>
                <a:gd name="connsiteX48" fmla="*/ 1113078 w 3918675"/>
                <a:gd name="connsiteY48" fmla="*/ 4670612 h 5082988"/>
                <a:gd name="connsiteX49" fmla="*/ 1139973 w 3918675"/>
                <a:gd name="connsiteY49" fmla="*/ 4760259 h 5082988"/>
                <a:gd name="connsiteX50" fmla="*/ 1157902 w 3918675"/>
                <a:gd name="connsiteY50" fmla="*/ 4760259 h 5082988"/>
                <a:gd name="connsiteX51" fmla="*/ 1157902 w 3918675"/>
                <a:gd name="connsiteY51" fmla="*/ 4831976 h 5082988"/>
                <a:gd name="connsiteX52" fmla="*/ 1041361 w 3918675"/>
                <a:gd name="connsiteY52" fmla="*/ 4805082 h 5082988"/>
                <a:gd name="connsiteX53" fmla="*/ 888961 w 3918675"/>
                <a:gd name="connsiteY53" fmla="*/ 4840941 h 5082988"/>
                <a:gd name="connsiteX54" fmla="*/ 790349 w 3918675"/>
                <a:gd name="connsiteY54" fmla="*/ 4796117 h 5082988"/>
                <a:gd name="connsiteX55" fmla="*/ 709667 w 3918675"/>
                <a:gd name="connsiteY55" fmla="*/ 4823012 h 5082988"/>
                <a:gd name="connsiteX56" fmla="*/ 646914 w 3918675"/>
                <a:gd name="connsiteY56" fmla="*/ 4733365 h 5082988"/>
                <a:gd name="connsiteX57" fmla="*/ 700702 w 3918675"/>
                <a:gd name="connsiteY57" fmla="*/ 4491317 h 5082988"/>
                <a:gd name="connsiteX58" fmla="*/ 808278 w 3918675"/>
                <a:gd name="connsiteY58" fmla="*/ 4087906 h 5082988"/>
                <a:gd name="connsiteX59" fmla="*/ 1104114 w 3918675"/>
                <a:gd name="connsiteY59" fmla="*/ 3738282 h 5082988"/>
                <a:gd name="connsiteX60" fmla="*/ 727596 w 3918675"/>
                <a:gd name="connsiteY60" fmla="*/ 3612776 h 5082988"/>
                <a:gd name="connsiteX61" fmla="*/ 673808 w 3918675"/>
                <a:gd name="connsiteY61" fmla="*/ 3523129 h 5082988"/>
                <a:gd name="connsiteX62" fmla="*/ 602090 w 3918675"/>
                <a:gd name="connsiteY62" fmla="*/ 3594847 h 5082988"/>
                <a:gd name="connsiteX63" fmla="*/ 449690 w 3918675"/>
                <a:gd name="connsiteY63" fmla="*/ 3523129 h 5082988"/>
                <a:gd name="connsiteX64" fmla="*/ 404867 w 3918675"/>
                <a:gd name="connsiteY64" fmla="*/ 3496235 h 5082988"/>
                <a:gd name="connsiteX65" fmla="*/ 369008 w 3918675"/>
                <a:gd name="connsiteY65" fmla="*/ 3541059 h 5082988"/>
                <a:gd name="connsiteX66" fmla="*/ 144890 w 3918675"/>
                <a:gd name="connsiteY66" fmla="*/ 3209365 h 5082988"/>
                <a:gd name="connsiteX67" fmla="*/ 234537 w 3918675"/>
                <a:gd name="connsiteY67" fmla="*/ 3021106 h 5082988"/>
                <a:gd name="connsiteX68" fmla="*/ 73173 w 3918675"/>
                <a:gd name="connsiteY68" fmla="*/ 2904565 h 5082988"/>
                <a:gd name="connsiteX69" fmla="*/ 171784 w 3918675"/>
                <a:gd name="connsiteY69" fmla="*/ 2590800 h 5082988"/>
                <a:gd name="connsiteX70" fmla="*/ 270396 w 3918675"/>
                <a:gd name="connsiteY70" fmla="*/ 2528047 h 5082988"/>
                <a:gd name="connsiteX71" fmla="*/ 216608 w 3918675"/>
                <a:gd name="connsiteY71" fmla="*/ 2402541 h 5082988"/>
                <a:gd name="connsiteX72" fmla="*/ 126961 w 3918675"/>
                <a:gd name="connsiteY72" fmla="*/ 2402541 h 5082988"/>
                <a:gd name="connsiteX73" fmla="*/ 198678 w 3918675"/>
                <a:gd name="connsiteY73" fmla="*/ 2303929 h 5082988"/>
                <a:gd name="connsiteX74" fmla="*/ 100067 w 3918675"/>
                <a:gd name="connsiteY74" fmla="*/ 2277035 h 5082988"/>
                <a:gd name="connsiteX75" fmla="*/ 73173 w 3918675"/>
                <a:gd name="connsiteY75" fmla="*/ 2151529 h 5082988"/>
                <a:gd name="connsiteX76" fmla="*/ 109031 w 3918675"/>
                <a:gd name="connsiteY76" fmla="*/ 2106706 h 5082988"/>
                <a:gd name="connsiteX77" fmla="*/ 109031 w 3918675"/>
                <a:gd name="connsiteY77" fmla="*/ 2026023 h 5082988"/>
                <a:gd name="connsiteX78" fmla="*/ 1455 w 3918675"/>
                <a:gd name="connsiteY78" fmla="*/ 1954306 h 5082988"/>
                <a:gd name="connsiteX79" fmla="*/ 198678 w 3918675"/>
                <a:gd name="connsiteY79" fmla="*/ 1891553 h 5082988"/>
                <a:gd name="connsiteX80" fmla="*/ 144890 w 3918675"/>
                <a:gd name="connsiteY80" fmla="*/ 1855694 h 5082988"/>
                <a:gd name="connsiteX81" fmla="*/ 216608 w 3918675"/>
                <a:gd name="connsiteY81" fmla="*/ 1685365 h 5082988"/>
                <a:gd name="connsiteX82" fmla="*/ 117996 w 3918675"/>
                <a:gd name="connsiteY82" fmla="*/ 1362635 h 5082988"/>
                <a:gd name="connsiteX83" fmla="*/ 207643 w 3918675"/>
                <a:gd name="connsiteY83" fmla="*/ 1299882 h 5082988"/>
                <a:gd name="connsiteX84" fmla="*/ 315220 w 3918675"/>
                <a:gd name="connsiteY84" fmla="*/ 1389529 h 5082988"/>
                <a:gd name="connsiteX85" fmla="*/ 467620 w 3918675"/>
                <a:gd name="connsiteY85" fmla="*/ 1326776 h 5082988"/>
                <a:gd name="connsiteX86" fmla="*/ 548302 w 3918675"/>
                <a:gd name="connsiteY86" fmla="*/ 1362635 h 5082988"/>
                <a:gd name="connsiteX87" fmla="*/ 566231 w 3918675"/>
                <a:gd name="connsiteY87" fmla="*/ 1281953 h 5082988"/>
                <a:gd name="connsiteX88" fmla="*/ 485549 w 3918675"/>
                <a:gd name="connsiteY88" fmla="*/ 1237129 h 5082988"/>
                <a:gd name="connsiteX89" fmla="*/ 620020 w 3918675"/>
                <a:gd name="connsiteY89" fmla="*/ 1102659 h 5082988"/>
                <a:gd name="connsiteX90" fmla="*/ 691737 w 3918675"/>
                <a:gd name="connsiteY90" fmla="*/ 905435 h 5082988"/>
                <a:gd name="connsiteX91" fmla="*/ 557267 w 3918675"/>
                <a:gd name="connsiteY91" fmla="*/ 887506 h 5082988"/>
                <a:gd name="connsiteX92" fmla="*/ 530373 w 3918675"/>
                <a:gd name="connsiteY92" fmla="*/ 744070 h 5082988"/>
                <a:gd name="connsiteX93" fmla="*/ 727596 w 3918675"/>
                <a:gd name="connsiteY93" fmla="*/ 744070 h 5082988"/>
                <a:gd name="connsiteX94" fmla="*/ 700702 w 3918675"/>
                <a:gd name="connsiteY94" fmla="*/ 618565 h 5082988"/>
                <a:gd name="connsiteX95" fmla="*/ 799314 w 3918675"/>
                <a:gd name="connsiteY95" fmla="*/ 546847 h 5082988"/>
                <a:gd name="connsiteX96" fmla="*/ 799314 w 3918675"/>
                <a:gd name="connsiteY96" fmla="*/ 331694 h 5082988"/>
                <a:gd name="connsiteX97" fmla="*/ 853102 w 3918675"/>
                <a:gd name="connsiteY97" fmla="*/ 242047 h 5082988"/>
                <a:gd name="connsiteX98" fmla="*/ 745526 w 3918675"/>
                <a:gd name="connsiteY98" fmla="*/ 206188 h 5082988"/>
                <a:gd name="connsiteX99" fmla="*/ 754490 w 3918675"/>
                <a:gd name="connsiteY99" fmla="*/ 71717 h 5082988"/>
                <a:gd name="connsiteX100" fmla="*/ 835173 w 3918675"/>
                <a:gd name="connsiteY100" fmla="*/ 0 h 5082988"/>
                <a:gd name="connsiteX0" fmla="*/ 3488726 w 3918675"/>
                <a:gd name="connsiteY0" fmla="*/ 2653553 h 5082988"/>
                <a:gd name="connsiteX1" fmla="*/ 3479761 w 3918675"/>
                <a:gd name="connsiteY1" fmla="*/ 2581835 h 5082988"/>
                <a:gd name="connsiteX2" fmla="*/ 3372184 w 3918675"/>
                <a:gd name="connsiteY2" fmla="*/ 2653553 h 5082988"/>
                <a:gd name="connsiteX3" fmla="*/ 3273573 w 3918675"/>
                <a:gd name="connsiteY3" fmla="*/ 2644588 h 5082988"/>
                <a:gd name="connsiteX4" fmla="*/ 3219784 w 3918675"/>
                <a:gd name="connsiteY4" fmla="*/ 2832847 h 5082988"/>
                <a:gd name="connsiteX5" fmla="*/ 3112208 w 3918675"/>
                <a:gd name="connsiteY5" fmla="*/ 2707341 h 5082988"/>
                <a:gd name="connsiteX6" fmla="*/ 3085314 w 3918675"/>
                <a:gd name="connsiteY6" fmla="*/ 2743200 h 5082988"/>
                <a:gd name="connsiteX7" fmla="*/ 3148067 w 3918675"/>
                <a:gd name="connsiteY7" fmla="*/ 2886635 h 5082988"/>
                <a:gd name="connsiteX8" fmla="*/ 3327361 w 3918675"/>
                <a:gd name="connsiteY8" fmla="*/ 3030070 h 5082988"/>
                <a:gd name="connsiteX9" fmla="*/ 3264608 w 3918675"/>
                <a:gd name="connsiteY9" fmla="*/ 3164541 h 5082988"/>
                <a:gd name="connsiteX10" fmla="*/ 3345290 w 3918675"/>
                <a:gd name="connsiteY10" fmla="*/ 3334870 h 5082988"/>
                <a:gd name="connsiteX11" fmla="*/ 3443902 w 3918675"/>
                <a:gd name="connsiteY11" fmla="*/ 3505200 h 5082988"/>
                <a:gd name="connsiteX12" fmla="*/ 3533549 w 3918675"/>
                <a:gd name="connsiteY12" fmla="*/ 3496235 h 5082988"/>
                <a:gd name="connsiteX13" fmla="*/ 3910067 w 3918675"/>
                <a:gd name="connsiteY13" fmla="*/ 4186517 h 5082988"/>
                <a:gd name="connsiteX14" fmla="*/ 3793526 w 3918675"/>
                <a:gd name="connsiteY14" fmla="*/ 4105835 h 5082988"/>
                <a:gd name="connsiteX15" fmla="*/ 3748702 w 3918675"/>
                <a:gd name="connsiteY15" fmla="*/ 4303059 h 5082988"/>
                <a:gd name="connsiteX16" fmla="*/ 3425973 w 3918675"/>
                <a:gd name="connsiteY16" fmla="*/ 4455459 h 5082988"/>
                <a:gd name="connsiteX17" fmla="*/ 3515620 w 3918675"/>
                <a:gd name="connsiteY17" fmla="*/ 4607859 h 5082988"/>
                <a:gd name="connsiteX18" fmla="*/ 3560443 w 3918675"/>
                <a:gd name="connsiteY18" fmla="*/ 4688541 h 5082988"/>
                <a:gd name="connsiteX19" fmla="*/ 3506655 w 3918675"/>
                <a:gd name="connsiteY19" fmla="*/ 4787153 h 5082988"/>
                <a:gd name="connsiteX20" fmla="*/ 3614231 w 3918675"/>
                <a:gd name="connsiteY20" fmla="*/ 4805082 h 5082988"/>
                <a:gd name="connsiteX21" fmla="*/ 3578373 w 3918675"/>
                <a:gd name="connsiteY21" fmla="*/ 4975412 h 5082988"/>
                <a:gd name="connsiteX22" fmla="*/ 3425973 w 3918675"/>
                <a:gd name="connsiteY22" fmla="*/ 4921623 h 5082988"/>
                <a:gd name="connsiteX23" fmla="*/ 3425973 w 3918675"/>
                <a:gd name="connsiteY23" fmla="*/ 4796117 h 5082988"/>
                <a:gd name="connsiteX24" fmla="*/ 3291502 w 3918675"/>
                <a:gd name="connsiteY24" fmla="*/ 4849906 h 5082988"/>
                <a:gd name="connsiteX25" fmla="*/ 3210820 w 3918675"/>
                <a:gd name="connsiteY25" fmla="*/ 4787153 h 5082988"/>
                <a:gd name="connsiteX26" fmla="*/ 3121173 w 3918675"/>
                <a:gd name="connsiteY26" fmla="*/ 4751294 h 5082988"/>
                <a:gd name="connsiteX27" fmla="*/ 3121173 w 3918675"/>
                <a:gd name="connsiteY27" fmla="*/ 4894729 h 5082988"/>
                <a:gd name="connsiteX28" fmla="*/ 2789478 w 3918675"/>
                <a:gd name="connsiteY28" fmla="*/ 4867835 h 5082988"/>
                <a:gd name="connsiteX29" fmla="*/ 2762584 w 3918675"/>
                <a:gd name="connsiteY29" fmla="*/ 4957482 h 5082988"/>
                <a:gd name="connsiteX30" fmla="*/ 2708796 w 3918675"/>
                <a:gd name="connsiteY30" fmla="*/ 4957482 h 5082988"/>
                <a:gd name="connsiteX31" fmla="*/ 2699831 w 3918675"/>
                <a:gd name="connsiteY31" fmla="*/ 5020235 h 5082988"/>
                <a:gd name="connsiteX32" fmla="*/ 2448820 w 3918675"/>
                <a:gd name="connsiteY32" fmla="*/ 5029200 h 5082988"/>
                <a:gd name="connsiteX33" fmla="*/ 2403996 w 3918675"/>
                <a:gd name="connsiteY33" fmla="*/ 4912659 h 5082988"/>
                <a:gd name="connsiteX34" fmla="*/ 2296420 w 3918675"/>
                <a:gd name="connsiteY34" fmla="*/ 4921623 h 5082988"/>
                <a:gd name="connsiteX35" fmla="*/ 2179878 w 3918675"/>
                <a:gd name="connsiteY35" fmla="*/ 4849906 h 5082988"/>
                <a:gd name="connsiteX36" fmla="*/ 2179878 w 3918675"/>
                <a:gd name="connsiteY36" fmla="*/ 5029200 h 5082988"/>
                <a:gd name="connsiteX37" fmla="*/ 2072302 w 3918675"/>
                <a:gd name="connsiteY37" fmla="*/ 5082988 h 5082988"/>
                <a:gd name="connsiteX38" fmla="*/ 2036443 w 3918675"/>
                <a:gd name="connsiteY38" fmla="*/ 5029200 h 5082988"/>
                <a:gd name="connsiteX39" fmla="*/ 1991620 w 3918675"/>
                <a:gd name="connsiteY39" fmla="*/ 5020235 h 5082988"/>
                <a:gd name="connsiteX40" fmla="*/ 1982655 w 3918675"/>
                <a:gd name="connsiteY40" fmla="*/ 4912659 h 5082988"/>
                <a:gd name="connsiteX41" fmla="*/ 1910937 w 3918675"/>
                <a:gd name="connsiteY41" fmla="*/ 4930588 h 5082988"/>
                <a:gd name="connsiteX42" fmla="*/ 1866114 w 3918675"/>
                <a:gd name="connsiteY42" fmla="*/ 4885765 h 5082988"/>
                <a:gd name="connsiteX43" fmla="*/ 1794396 w 3918675"/>
                <a:gd name="connsiteY43" fmla="*/ 4903694 h 5082988"/>
                <a:gd name="connsiteX44" fmla="*/ 1390984 w 3918675"/>
                <a:gd name="connsiteY44" fmla="*/ 4778188 h 5082988"/>
                <a:gd name="connsiteX45" fmla="*/ 1265478 w 3918675"/>
                <a:gd name="connsiteY45" fmla="*/ 4751294 h 5082988"/>
                <a:gd name="connsiteX46" fmla="*/ 1265478 w 3918675"/>
                <a:gd name="connsiteY46" fmla="*/ 4652682 h 5082988"/>
                <a:gd name="connsiteX47" fmla="*/ 1113078 w 3918675"/>
                <a:gd name="connsiteY47" fmla="*/ 4670612 h 5082988"/>
                <a:gd name="connsiteX48" fmla="*/ 1139973 w 3918675"/>
                <a:gd name="connsiteY48" fmla="*/ 4760259 h 5082988"/>
                <a:gd name="connsiteX49" fmla="*/ 1157902 w 3918675"/>
                <a:gd name="connsiteY49" fmla="*/ 4760259 h 5082988"/>
                <a:gd name="connsiteX50" fmla="*/ 1157902 w 3918675"/>
                <a:gd name="connsiteY50" fmla="*/ 4831976 h 5082988"/>
                <a:gd name="connsiteX51" fmla="*/ 1041361 w 3918675"/>
                <a:gd name="connsiteY51" fmla="*/ 4805082 h 5082988"/>
                <a:gd name="connsiteX52" fmla="*/ 888961 w 3918675"/>
                <a:gd name="connsiteY52" fmla="*/ 4840941 h 5082988"/>
                <a:gd name="connsiteX53" fmla="*/ 790349 w 3918675"/>
                <a:gd name="connsiteY53" fmla="*/ 4796117 h 5082988"/>
                <a:gd name="connsiteX54" fmla="*/ 709667 w 3918675"/>
                <a:gd name="connsiteY54" fmla="*/ 4823012 h 5082988"/>
                <a:gd name="connsiteX55" fmla="*/ 646914 w 3918675"/>
                <a:gd name="connsiteY55" fmla="*/ 4733365 h 5082988"/>
                <a:gd name="connsiteX56" fmla="*/ 700702 w 3918675"/>
                <a:gd name="connsiteY56" fmla="*/ 4491317 h 5082988"/>
                <a:gd name="connsiteX57" fmla="*/ 808278 w 3918675"/>
                <a:gd name="connsiteY57" fmla="*/ 4087906 h 5082988"/>
                <a:gd name="connsiteX58" fmla="*/ 1104114 w 3918675"/>
                <a:gd name="connsiteY58" fmla="*/ 3738282 h 5082988"/>
                <a:gd name="connsiteX59" fmla="*/ 727596 w 3918675"/>
                <a:gd name="connsiteY59" fmla="*/ 3612776 h 5082988"/>
                <a:gd name="connsiteX60" fmla="*/ 673808 w 3918675"/>
                <a:gd name="connsiteY60" fmla="*/ 3523129 h 5082988"/>
                <a:gd name="connsiteX61" fmla="*/ 602090 w 3918675"/>
                <a:gd name="connsiteY61" fmla="*/ 3594847 h 5082988"/>
                <a:gd name="connsiteX62" fmla="*/ 449690 w 3918675"/>
                <a:gd name="connsiteY62" fmla="*/ 3523129 h 5082988"/>
                <a:gd name="connsiteX63" fmla="*/ 404867 w 3918675"/>
                <a:gd name="connsiteY63" fmla="*/ 3496235 h 5082988"/>
                <a:gd name="connsiteX64" fmla="*/ 369008 w 3918675"/>
                <a:gd name="connsiteY64" fmla="*/ 3541059 h 5082988"/>
                <a:gd name="connsiteX65" fmla="*/ 144890 w 3918675"/>
                <a:gd name="connsiteY65" fmla="*/ 3209365 h 5082988"/>
                <a:gd name="connsiteX66" fmla="*/ 234537 w 3918675"/>
                <a:gd name="connsiteY66" fmla="*/ 3021106 h 5082988"/>
                <a:gd name="connsiteX67" fmla="*/ 73173 w 3918675"/>
                <a:gd name="connsiteY67" fmla="*/ 2904565 h 5082988"/>
                <a:gd name="connsiteX68" fmla="*/ 171784 w 3918675"/>
                <a:gd name="connsiteY68" fmla="*/ 2590800 h 5082988"/>
                <a:gd name="connsiteX69" fmla="*/ 270396 w 3918675"/>
                <a:gd name="connsiteY69" fmla="*/ 2528047 h 5082988"/>
                <a:gd name="connsiteX70" fmla="*/ 216608 w 3918675"/>
                <a:gd name="connsiteY70" fmla="*/ 2402541 h 5082988"/>
                <a:gd name="connsiteX71" fmla="*/ 126961 w 3918675"/>
                <a:gd name="connsiteY71" fmla="*/ 2402541 h 5082988"/>
                <a:gd name="connsiteX72" fmla="*/ 198678 w 3918675"/>
                <a:gd name="connsiteY72" fmla="*/ 2303929 h 5082988"/>
                <a:gd name="connsiteX73" fmla="*/ 100067 w 3918675"/>
                <a:gd name="connsiteY73" fmla="*/ 2277035 h 5082988"/>
                <a:gd name="connsiteX74" fmla="*/ 73173 w 3918675"/>
                <a:gd name="connsiteY74" fmla="*/ 2151529 h 5082988"/>
                <a:gd name="connsiteX75" fmla="*/ 109031 w 3918675"/>
                <a:gd name="connsiteY75" fmla="*/ 2106706 h 5082988"/>
                <a:gd name="connsiteX76" fmla="*/ 109031 w 3918675"/>
                <a:gd name="connsiteY76" fmla="*/ 2026023 h 5082988"/>
                <a:gd name="connsiteX77" fmla="*/ 1455 w 3918675"/>
                <a:gd name="connsiteY77" fmla="*/ 1954306 h 5082988"/>
                <a:gd name="connsiteX78" fmla="*/ 198678 w 3918675"/>
                <a:gd name="connsiteY78" fmla="*/ 1891553 h 5082988"/>
                <a:gd name="connsiteX79" fmla="*/ 144890 w 3918675"/>
                <a:gd name="connsiteY79" fmla="*/ 1855694 h 5082988"/>
                <a:gd name="connsiteX80" fmla="*/ 216608 w 3918675"/>
                <a:gd name="connsiteY80" fmla="*/ 1685365 h 5082988"/>
                <a:gd name="connsiteX81" fmla="*/ 117996 w 3918675"/>
                <a:gd name="connsiteY81" fmla="*/ 1362635 h 5082988"/>
                <a:gd name="connsiteX82" fmla="*/ 207643 w 3918675"/>
                <a:gd name="connsiteY82" fmla="*/ 1299882 h 5082988"/>
                <a:gd name="connsiteX83" fmla="*/ 315220 w 3918675"/>
                <a:gd name="connsiteY83" fmla="*/ 1389529 h 5082988"/>
                <a:gd name="connsiteX84" fmla="*/ 467620 w 3918675"/>
                <a:gd name="connsiteY84" fmla="*/ 1326776 h 5082988"/>
                <a:gd name="connsiteX85" fmla="*/ 548302 w 3918675"/>
                <a:gd name="connsiteY85" fmla="*/ 1362635 h 5082988"/>
                <a:gd name="connsiteX86" fmla="*/ 566231 w 3918675"/>
                <a:gd name="connsiteY86" fmla="*/ 1281953 h 5082988"/>
                <a:gd name="connsiteX87" fmla="*/ 485549 w 3918675"/>
                <a:gd name="connsiteY87" fmla="*/ 1237129 h 5082988"/>
                <a:gd name="connsiteX88" fmla="*/ 620020 w 3918675"/>
                <a:gd name="connsiteY88" fmla="*/ 1102659 h 5082988"/>
                <a:gd name="connsiteX89" fmla="*/ 691737 w 3918675"/>
                <a:gd name="connsiteY89" fmla="*/ 905435 h 5082988"/>
                <a:gd name="connsiteX90" fmla="*/ 557267 w 3918675"/>
                <a:gd name="connsiteY90" fmla="*/ 887506 h 5082988"/>
                <a:gd name="connsiteX91" fmla="*/ 530373 w 3918675"/>
                <a:gd name="connsiteY91" fmla="*/ 744070 h 5082988"/>
                <a:gd name="connsiteX92" fmla="*/ 727596 w 3918675"/>
                <a:gd name="connsiteY92" fmla="*/ 744070 h 5082988"/>
                <a:gd name="connsiteX93" fmla="*/ 700702 w 3918675"/>
                <a:gd name="connsiteY93" fmla="*/ 618565 h 5082988"/>
                <a:gd name="connsiteX94" fmla="*/ 799314 w 3918675"/>
                <a:gd name="connsiteY94" fmla="*/ 546847 h 5082988"/>
                <a:gd name="connsiteX95" fmla="*/ 799314 w 3918675"/>
                <a:gd name="connsiteY95" fmla="*/ 331694 h 5082988"/>
                <a:gd name="connsiteX96" fmla="*/ 853102 w 3918675"/>
                <a:gd name="connsiteY96" fmla="*/ 242047 h 5082988"/>
                <a:gd name="connsiteX97" fmla="*/ 745526 w 3918675"/>
                <a:gd name="connsiteY97" fmla="*/ 206188 h 5082988"/>
                <a:gd name="connsiteX98" fmla="*/ 754490 w 3918675"/>
                <a:gd name="connsiteY98" fmla="*/ 71717 h 5082988"/>
                <a:gd name="connsiteX99" fmla="*/ 835173 w 3918675"/>
                <a:gd name="connsiteY99" fmla="*/ 0 h 5082988"/>
                <a:gd name="connsiteX0" fmla="*/ 3479761 w 3918675"/>
                <a:gd name="connsiteY0" fmla="*/ 2581835 h 5082988"/>
                <a:gd name="connsiteX1" fmla="*/ 3372184 w 3918675"/>
                <a:gd name="connsiteY1" fmla="*/ 2653553 h 5082988"/>
                <a:gd name="connsiteX2" fmla="*/ 3273573 w 3918675"/>
                <a:gd name="connsiteY2" fmla="*/ 2644588 h 5082988"/>
                <a:gd name="connsiteX3" fmla="*/ 3219784 w 3918675"/>
                <a:gd name="connsiteY3" fmla="*/ 2832847 h 5082988"/>
                <a:gd name="connsiteX4" fmla="*/ 3112208 w 3918675"/>
                <a:gd name="connsiteY4" fmla="*/ 2707341 h 5082988"/>
                <a:gd name="connsiteX5" fmla="*/ 3085314 w 3918675"/>
                <a:gd name="connsiteY5" fmla="*/ 2743200 h 5082988"/>
                <a:gd name="connsiteX6" fmla="*/ 3148067 w 3918675"/>
                <a:gd name="connsiteY6" fmla="*/ 2886635 h 5082988"/>
                <a:gd name="connsiteX7" fmla="*/ 3327361 w 3918675"/>
                <a:gd name="connsiteY7" fmla="*/ 3030070 h 5082988"/>
                <a:gd name="connsiteX8" fmla="*/ 3264608 w 3918675"/>
                <a:gd name="connsiteY8" fmla="*/ 3164541 h 5082988"/>
                <a:gd name="connsiteX9" fmla="*/ 3345290 w 3918675"/>
                <a:gd name="connsiteY9" fmla="*/ 3334870 h 5082988"/>
                <a:gd name="connsiteX10" fmla="*/ 3443902 w 3918675"/>
                <a:gd name="connsiteY10" fmla="*/ 3505200 h 5082988"/>
                <a:gd name="connsiteX11" fmla="*/ 3533549 w 3918675"/>
                <a:gd name="connsiteY11" fmla="*/ 3496235 h 5082988"/>
                <a:gd name="connsiteX12" fmla="*/ 3910067 w 3918675"/>
                <a:gd name="connsiteY12" fmla="*/ 4186517 h 5082988"/>
                <a:gd name="connsiteX13" fmla="*/ 3793526 w 3918675"/>
                <a:gd name="connsiteY13" fmla="*/ 4105835 h 5082988"/>
                <a:gd name="connsiteX14" fmla="*/ 3748702 w 3918675"/>
                <a:gd name="connsiteY14" fmla="*/ 4303059 h 5082988"/>
                <a:gd name="connsiteX15" fmla="*/ 3425973 w 3918675"/>
                <a:gd name="connsiteY15" fmla="*/ 4455459 h 5082988"/>
                <a:gd name="connsiteX16" fmla="*/ 3515620 w 3918675"/>
                <a:gd name="connsiteY16" fmla="*/ 4607859 h 5082988"/>
                <a:gd name="connsiteX17" fmla="*/ 3560443 w 3918675"/>
                <a:gd name="connsiteY17" fmla="*/ 4688541 h 5082988"/>
                <a:gd name="connsiteX18" fmla="*/ 3506655 w 3918675"/>
                <a:gd name="connsiteY18" fmla="*/ 4787153 h 5082988"/>
                <a:gd name="connsiteX19" fmla="*/ 3614231 w 3918675"/>
                <a:gd name="connsiteY19" fmla="*/ 4805082 h 5082988"/>
                <a:gd name="connsiteX20" fmla="*/ 3578373 w 3918675"/>
                <a:gd name="connsiteY20" fmla="*/ 4975412 h 5082988"/>
                <a:gd name="connsiteX21" fmla="*/ 3425973 w 3918675"/>
                <a:gd name="connsiteY21" fmla="*/ 4921623 h 5082988"/>
                <a:gd name="connsiteX22" fmla="*/ 3425973 w 3918675"/>
                <a:gd name="connsiteY22" fmla="*/ 4796117 h 5082988"/>
                <a:gd name="connsiteX23" fmla="*/ 3291502 w 3918675"/>
                <a:gd name="connsiteY23" fmla="*/ 4849906 h 5082988"/>
                <a:gd name="connsiteX24" fmla="*/ 3210820 w 3918675"/>
                <a:gd name="connsiteY24" fmla="*/ 4787153 h 5082988"/>
                <a:gd name="connsiteX25" fmla="*/ 3121173 w 3918675"/>
                <a:gd name="connsiteY25" fmla="*/ 4751294 h 5082988"/>
                <a:gd name="connsiteX26" fmla="*/ 3121173 w 3918675"/>
                <a:gd name="connsiteY26" fmla="*/ 4894729 h 5082988"/>
                <a:gd name="connsiteX27" fmla="*/ 2789478 w 3918675"/>
                <a:gd name="connsiteY27" fmla="*/ 4867835 h 5082988"/>
                <a:gd name="connsiteX28" fmla="*/ 2762584 w 3918675"/>
                <a:gd name="connsiteY28" fmla="*/ 4957482 h 5082988"/>
                <a:gd name="connsiteX29" fmla="*/ 2708796 w 3918675"/>
                <a:gd name="connsiteY29" fmla="*/ 4957482 h 5082988"/>
                <a:gd name="connsiteX30" fmla="*/ 2699831 w 3918675"/>
                <a:gd name="connsiteY30" fmla="*/ 5020235 h 5082988"/>
                <a:gd name="connsiteX31" fmla="*/ 2448820 w 3918675"/>
                <a:gd name="connsiteY31" fmla="*/ 5029200 h 5082988"/>
                <a:gd name="connsiteX32" fmla="*/ 2403996 w 3918675"/>
                <a:gd name="connsiteY32" fmla="*/ 4912659 h 5082988"/>
                <a:gd name="connsiteX33" fmla="*/ 2296420 w 3918675"/>
                <a:gd name="connsiteY33" fmla="*/ 4921623 h 5082988"/>
                <a:gd name="connsiteX34" fmla="*/ 2179878 w 3918675"/>
                <a:gd name="connsiteY34" fmla="*/ 4849906 h 5082988"/>
                <a:gd name="connsiteX35" fmla="*/ 2179878 w 3918675"/>
                <a:gd name="connsiteY35" fmla="*/ 5029200 h 5082988"/>
                <a:gd name="connsiteX36" fmla="*/ 2072302 w 3918675"/>
                <a:gd name="connsiteY36" fmla="*/ 5082988 h 5082988"/>
                <a:gd name="connsiteX37" fmla="*/ 2036443 w 3918675"/>
                <a:gd name="connsiteY37" fmla="*/ 5029200 h 5082988"/>
                <a:gd name="connsiteX38" fmla="*/ 1991620 w 3918675"/>
                <a:gd name="connsiteY38" fmla="*/ 5020235 h 5082988"/>
                <a:gd name="connsiteX39" fmla="*/ 1982655 w 3918675"/>
                <a:gd name="connsiteY39" fmla="*/ 4912659 h 5082988"/>
                <a:gd name="connsiteX40" fmla="*/ 1910937 w 3918675"/>
                <a:gd name="connsiteY40" fmla="*/ 4930588 h 5082988"/>
                <a:gd name="connsiteX41" fmla="*/ 1866114 w 3918675"/>
                <a:gd name="connsiteY41" fmla="*/ 4885765 h 5082988"/>
                <a:gd name="connsiteX42" fmla="*/ 1794396 w 3918675"/>
                <a:gd name="connsiteY42" fmla="*/ 4903694 h 5082988"/>
                <a:gd name="connsiteX43" fmla="*/ 1390984 w 3918675"/>
                <a:gd name="connsiteY43" fmla="*/ 4778188 h 5082988"/>
                <a:gd name="connsiteX44" fmla="*/ 1265478 w 3918675"/>
                <a:gd name="connsiteY44" fmla="*/ 4751294 h 5082988"/>
                <a:gd name="connsiteX45" fmla="*/ 1265478 w 3918675"/>
                <a:gd name="connsiteY45" fmla="*/ 4652682 h 5082988"/>
                <a:gd name="connsiteX46" fmla="*/ 1113078 w 3918675"/>
                <a:gd name="connsiteY46" fmla="*/ 4670612 h 5082988"/>
                <a:gd name="connsiteX47" fmla="*/ 1139973 w 3918675"/>
                <a:gd name="connsiteY47" fmla="*/ 4760259 h 5082988"/>
                <a:gd name="connsiteX48" fmla="*/ 1157902 w 3918675"/>
                <a:gd name="connsiteY48" fmla="*/ 4760259 h 5082988"/>
                <a:gd name="connsiteX49" fmla="*/ 1157902 w 3918675"/>
                <a:gd name="connsiteY49" fmla="*/ 4831976 h 5082988"/>
                <a:gd name="connsiteX50" fmla="*/ 1041361 w 3918675"/>
                <a:gd name="connsiteY50" fmla="*/ 4805082 h 5082988"/>
                <a:gd name="connsiteX51" fmla="*/ 888961 w 3918675"/>
                <a:gd name="connsiteY51" fmla="*/ 4840941 h 5082988"/>
                <a:gd name="connsiteX52" fmla="*/ 790349 w 3918675"/>
                <a:gd name="connsiteY52" fmla="*/ 4796117 h 5082988"/>
                <a:gd name="connsiteX53" fmla="*/ 709667 w 3918675"/>
                <a:gd name="connsiteY53" fmla="*/ 4823012 h 5082988"/>
                <a:gd name="connsiteX54" fmla="*/ 646914 w 3918675"/>
                <a:gd name="connsiteY54" fmla="*/ 4733365 h 5082988"/>
                <a:gd name="connsiteX55" fmla="*/ 700702 w 3918675"/>
                <a:gd name="connsiteY55" fmla="*/ 4491317 h 5082988"/>
                <a:gd name="connsiteX56" fmla="*/ 808278 w 3918675"/>
                <a:gd name="connsiteY56" fmla="*/ 4087906 h 5082988"/>
                <a:gd name="connsiteX57" fmla="*/ 1104114 w 3918675"/>
                <a:gd name="connsiteY57" fmla="*/ 3738282 h 5082988"/>
                <a:gd name="connsiteX58" fmla="*/ 727596 w 3918675"/>
                <a:gd name="connsiteY58" fmla="*/ 3612776 h 5082988"/>
                <a:gd name="connsiteX59" fmla="*/ 673808 w 3918675"/>
                <a:gd name="connsiteY59" fmla="*/ 3523129 h 5082988"/>
                <a:gd name="connsiteX60" fmla="*/ 602090 w 3918675"/>
                <a:gd name="connsiteY60" fmla="*/ 3594847 h 5082988"/>
                <a:gd name="connsiteX61" fmla="*/ 449690 w 3918675"/>
                <a:gd name="connsiteY61" fmla="*/ 3523129 h 5082988"/>
                <a:gd name="connsiteX62" fmla="*/ 404867 w 3918675"/>
                <a:gd name="connsiteY62" fmla="*/ 3496235 h 5082988"/>
                <a:gd name="connsiteX63" fmla="*/ 369008 w 3918675"/>
                <a:gd name="connsiteY63" fmla="*/ 3541059 h 5082988"/>
                <a:gd name="connsiteX64" fmla="*/ 144890 w 3918675"/>
                <a:gd name="connsiteY64" fmla="*/ 3209365 h 5082988"/>
                <a:gd name="connsiteX65" fmla="*/ 234537 w 3918675"/>
                <a:gd name="connsiteY65" fmla="*/ 3021106 h 5082988"/>
                <a:gd name="connsiteX66" fmla="*/ 73173 w 3918675"/>
                <a:gd name="connsiteY66" fmla="*/ 2904565 h 5082988"/>
                <a:gd name="connsiteX67" fmla="*/ 171784 w 3918675"/>
                <a:gd name="connsiteY67" fmla="*/ 2590800 h 5082988"/>
                <a:gd name="connsiteX68" fmla="*/ 270396 w 3918675"/>
                <a:gd name="connsiteY68" fmla="*/ 2528047 h 5082988"/>
                <a:gd name="connsiteX69" fmla="*/ 216608 w 3918675"/>
                <a:gd name="connsiteY69" fmla="*/ 2402541 h 5082988"/>
                <a:gd name="connsiteX70" fmla="*/ 126961 w 3918675"/>
                <a:gd name="connsiteY70" fmla="*/ 2402541 h 5082988"/>
                <a:gd name="connsiteX71" fmla="*/ 198678 w 3918675"/>
                <a:gd name="connsiteY71" fmla="*/ 2303929 h 5082988"/>
                <a:gd name="connsiteX72" fmla="*/ 100067 w 3918675"/>
                <a:gd name="connsiteY72" fmla="*/ 2277035 h 5082988"/>
                <a:gd name="connsiteX73" fmla="*/ 73173 w 3918675"/>
                <a:gd name="connsiteY73" fmla="*/ 2151529 h 5082988"/>
                <a:gd name="connsiteX74" fmla="*/ 109031 w 3918675"/>
                <a:gd name="connsiteY74" fmla="*/ 2106706 h 5082988"/>
                <a:gd name="connsiteX75" fmla="*/ 109031 w 3918675"/>
                <a:gd name="connsiteY75" fmla="*/ 2026023 h 5082988"/>
                <a:gd name="connsiteX76" fmla="*/ 1455 w 3918675"/>
                <a:gd name="connsiteY76" fmla="*/ 1954306 h 5082988"/>
                <a:gd name="connsiteX77" fmla="*/ 198678 w 3918675"/>
                <a:gd name="connsiteY77" fmla="*/ 1891553 h 5082988"/>
                <a:gd name="connsiteX78" fmla="*/ 144890 w 3918675"/>
                <a:gd name="connsiteY78" fmla="*/ 1855694 h 5082988"/>
                <a:gd name="connsiteX79" fmla="*/ 216608 w 3918675"/>
                <a:gd name="connsiteY79" fmla="*/ 1685365 h 5082988"/>
                <a:gd name="connsiteX80" fmla="*/ 117996 w 3918675"/>
                <a:gd name="connsiteY80" fmla="*/ 1362635 h 5082988"/>
                <a:gd name="connsiteX81" fmla="*/ 207643 w 3918675"/>
                <a:gd name="connsiteY81" fmla="*/ 1299882 h 5082988"/>
                <a:gd name="connsiteX82" fmla="*/ 315220 w 3918675"/>
                <a:gd name="connsiteY82" fmla="*/ 1389529 h 5082988"/>
                <a:gd name="connsiteX83" fmla="*/ 467620 w 3918675"/>
                <a:gd name="connsiteY83" fmla="*/ 1326776 h 5082988"/>
                <a:gd name="connsiteX84" fmla="*/ 548302 w 3918675"/>
                <a:gd name="connsiteY84" fmla="*/ 1362635 h 5082988"/>
                <a:gd name="connsiteX85" fmla="*/ 566231 w 3918675"/>
                <a:gd name="connsiteY85" fmla="*/ 1281953 h 5082988"/>
                <a:gd name="connsiteX86" fmla="*/ 485549 w 3918675"/>
                <a:gd name="connsiteY86" fmla="*/ 1237129 h 5082988"/>
                <a:gd name="connsiteX87" fmla="*/ 620020 w 3918675"/>
                <a:gd name="connsiteY87" fmla="*/ 1102659 h 5082988"/>
                <a:gd name="connsiteX88" fmla="*/ 691737 w 3918675"/>
                <a:gd name="connsiteY88" fmla="*/ 905435 h 5082988"/>
                <a:gd name="connsiteX89" fmla="*/ 557267 w 3918675"/>
                <a:gd name="connsiteY89" fmla="*/ 887506 h 5082988"/>
                <a:gd name="connsiteX90" fmla="*/ 530373 w 3918675"/>
                <a:gd name="connsiteY90" fmla="*/ 744070 h 5082988"/>
                <a:gd name="connsiteX91" fmla="*/ 727596 w 3918675"/>
                <a:gd name="connsiteY91" fmla="*/ 744070 h 5082988"/>
                <a:gd name="connsiteX92" fmla="*/ 700702 w 3918675"/>
                <a:gd name="connsiteY92" fmla="*/ 618565 h 5082988"/>
                <a:gd name="connsiteX93" fmla="*/ 799314 w 3918675"/>
                <a:gd name="connsiteY93" fmla="*/ 546847 h 5082988"/>
                <a:gd name="connsiteX94" fmla="*/ 799314 w 3918675"/>
                <a:gd name="connsiteY94" fmla="*/ 331694 h 5082988"/>
                <a:gd name="connsiteX95" fmla="*/ 853102 w 3918675"/>
                <a:gd name="connsiteY95" fmla="*/ 242047 h 5082988"/>
                <a:gd name="connsiteX96" fmla="*/ 745526 w 3918675"/>
                <a:gd name="connsiteY96" fmla="*/ 206188 h 5082988"/>
                <a:gd name="connsiteX97" fmla="*/ 754490 w 3918675"/>
                <a:gd name="connsiteY97" fmla="*/ 71717 h 5082988"/>
                <a:gd name="connsiteX98" fmla="*/ 835173 w 3918675"/>
                <a:gd name="connsiteY98" fmla="*/ 0 h 5082988"/>
                <a:gd name="connsiteX0" fmla="*/ 3372184 w 3918675"/>
                <a:gd name="connsiteY0" fmla="*/ 2653553 h 5082988"/>
                <a:gd name="connsiteX1" fmla="*/ 3273573 w 3918675"/>
                <a:gd name="connsiteY1" fmla="*/ 2644588 h 5082988"/>
                <a:gd name="connsiteX2" fmla="*/ 3219784 w 3918675"/>
                <a:gd name="connsiteY2" fmla="*/ 2832847 h 5082988"/>
                <a:gd name="connsiteX3" fmla="*/ 3112208 w 3918675"/>
                <a:gd name="connsiteY3" fmla="*/ 2707341 h 5082988"/>
                <a:gd name="connsiteX4" fmla="*/ 3085314 w 3918675"/>
                <a:gd name="connsiteY4" fmla="*/ 2743200 h 5082988"/>
                <a:gd name="connsiteX5" fmla="*/ 3148067 w 3918675"/>
                <a:gd name="connsiteY5" fmla="*/ 2886635 h 5082988"/>
                <a:gd name="connsiteX6" fmla="*/ 3327361 w 3918675"/>
                <a:gd name="connsiteY6" fmla="*/ 3030070 h 5082988"/>
                <a:gd name="connsiteX7" fmla="*/ 3264608 w 3918675"/>
                <a:gd name="connsiteY7" fmla="*/ 3164541 h 5082988"/>
                <a:gd name="connsiteX8" fmla="*/ 3345290 w 3918675"/>
                <a:gd name="connsiteY8" fmla="*/ 3334870 h 5082988"/>
                <a:gd name="connsiteX9" fmla="*/ 3443902 w 3918675"/>
                <a:gd name="connsiteY9" fmla="*/ 3505200 h 5082988"/>
                <a:gd name="connsiteX10" fmla="*/ 3533549 w 3918675"/>
                <a:gd name="connsiteY10" fmla="*/ 3496235 h 5082988"/>
                <a:gd name="connsiteX11" fmla="*/ 3910067 w 3918675"/>
                <a:gd name="connsiteY11" fmla="*/ 4186517 h 5082988"/>
                <a:gd name="connsiteX12" fmla="*/ 3793526 w 3918675"/>
                <a:gd name="connsiteY12" fmla="*/ 4105835 h 5082988"/>
                <a:gd name="connsiteX13" fmla="*/ 3748702 w 3918675"/>
                <a:gd name="connsiteY13" fmla="*/ 4303059 h 5082988"/>
                <a:gd name="connsiteX14" fmla="*/ 3425973 w 3918675"/>
                <a:gd name="connsiteY14" fmla="*/ 4455459 h 5082988"/>
                <a:gd name="connsiteX15" fmla="*/ 3515620 w 3918675"/>
                <a:gd name="connsiteY15" fmla="*/ 4607859 h 5082988"/>
                <a:gd name="connsiteX16" fmla="*/ 3560443 w 3918675"/>
                <a:gd name="connsiteY16" fmla="*/ 4688541 h 5082988"/>
                <a:gd name="connsiteX17" fmla="*/ 3506655 w 3918675"/>
                <a:gd name="connsiteY17" fmla="*/ 4787153 h 5082988"/>
                <a:gd name="connsiteX18" fmla="*/ 3614231 w 3918675"/>
                <a:gd name="connsiteY18" fmla="*/ 4805082 h 5082988"/>
                <a:gd name="connsiteX19" fmla="*/ 3578373 w 3918675"/>
                <a:gd name="connsiteY19" fmla="*/ 4975412 h 5082988"/>
                <a:gd name="connsiteX20" fmla="*/ 3425973 w 3918675"/>
                <a:gd name="connsiteY20" fmla="*/ 4921623 h 5082988"/>
                <a:gd name="connsiteX21" fmla="*/ 3425973 w 3918675"/>
                <a:gd name="connsiteY21" fmla="*/ 4796117 h 5082988"/>
                <a:gd name="connsiteX22" fmla="*/ 3291502 w 3918675"/>
                <a:gd name="connsiteY22" fmla="*/ 4849906 h 5082988"/>
                <a:gd name="connsiteX23" fmla="*/ 3210820 w 3918675"/>
                <a:gd name="connsiteY23" fmla="*/ 4787153 h 5082988"/>
                <a:gd name="connsiteX24" fmla="*/ 3121173 w 3918675"/>
                <a:gd name="connsiteY24" fmla="*/ 4751294 h 5082988"/>
                <a:gd name="connsiteX25" fmla="*/ 3121173 w 3918675"/>
                <a:gd name="connsiteY25" fmla="*/ 4894729 h 5082988"/>
                <a:gd name="connsiteX26" fmla="*/ 2789478 w 3918675"/>
                <a:gd name="connsiteY26" fmla="*/ 4867835 h 5082988"/>
                <a:gd name="connsiteX27" fmla="*/ 2762584 w 3918675"/>
                <a:gd name="connsiteY27" fmla="*/ 4957482 h 5082988"/>
                <a:gd name="connsiteX28" fmla="*/ 2708796 w 3918675"/>
                <a:gd name="connsiteY28" fmla="*/ 4957482 h 5082988"/>
                <a:gd name="connsiteX29" fmla="*/ 2699831 w 3918675"/>
                <a:gd name="connsiteY29" fmla="*/ 5020235 h 5082988"/>
                <a:gd name="connsiteX30" fmla="*/ 2448820 w 3918675"/>
                <a:gd name="connsiteY30" fmla="*/ 5029200 h 5082988"/>
                <a:gd name="connsiteX31" fmla="*/ 2403996 w 3918675"/>
                <a:gd name="connsiteY31" fmla="*/ 4912659 h 5082988"/>
                <a:gd name="connsiteX32" fmla="*/ 2296420 w 3918675"/>
                <a:gd name="connsiteY32" fmla="*/ 4921623 h 5082988"/>
                <a:gd name="connsiteX33" fmla="*/ 2179878 w 3918675"/>
                <a:gd name="connsiteY33" fmla="*/ 4849906 h 5082988"/>
                <a:gd name="connsiteX34" fmla="*/ 2179878 w 3918675"/>
                <a:gd name="connsiteY34" fmla="*/ 5029200 h 5082988"/>
                <a:gd name="connsiteX35" fmla="*/ 2072302 w 3918675"/>
                <a:gd name="connsiteY35" fmla="*/ 5082988 h 5082988"/>
                <a:gd name="connsiteX36" fmla="*/ 2036443 w 3918675"/>
                <a:gd name="connsiteY36" fmla="*/ 5029200 h 5082988"/>
                <a:gd name="connsiteX37" fmla="*/ 1991620 w 3918675"/>
                <a:gd name="connsiteY37" fmla="*/ 5020235 h 5082988"/>
                <a:gd name="connsiteX38" fmla="*/ 1982655 w 3918675"/>
                <a:gd name="connsiteY38" fmla="*/ 4912659 h 5082988"/>
                <a:gd name="connsiteX39" fmla="*/ 1910937 w 3918675"/>
                <a:gd name="connsiteY39" fmla="*/ 4930588 h 5082988"/>
                <a:gd name="connsiteX40" fmla="*/ 1866114 w 3918675"/>
                <a:gd name="connsiteY40" fmla="*/ 4885765 h 5082988"/>
                <a:gd name="connsiteX41" fmla="*/ 1794396 w 3918675"/>
                <a:gd name="connsiteY41" fmla="*/ 4903694 h 5082988"/>
                <a:gd name="connsiteX42" fmla="*/ 1390984 w 3918675"/>
                <a:gd name="connsiteY42" fmla="*/ 4778188 h 5082988"/>
                <a:gd name="connsiteX43" fmla="*/ 1265478 w 3918675"/>
                <a:gd name="connsiteY43" fmla="*/ 4751294 h 5082988"/>
                <a:gd name="connsiteX44" fmla="*/ 1265478 w 3918675"/>
                <a:gd name="connsiteY44" fmla="*/ 4652682 h 5082988"/>
                <a:gd name="connsiteX45" fmla="*/ 1113078 w 3918675"/>
                <a:gd name="connsiteY45" fmla="*/ 4670612 h 5082988"/>
                <a:gd name="connsiteX46" fmla="*/ 1139973 w 3918675"/>
                <a:gd name="connsiteY46" fmla="*/ 4760259 h 5082988"/>
                <a:gd name="connsiteX47" fmla="*/ 1157902 w 3918675"/>
                <a:gd name="connsiteY47" fmla="*/ 4760259 h 5082988"/>
                <a:gd name="connsiteX48" fmla="*/ 1157902 w 3918675"/>
                <a:gd name="connsiteY48" fmla="*/ 4831976 h 5082988"/>
                <a:gd name="connsiteX49" fmla="*/ 1041361 w 3918675"/>
                <a:gd name="connsiteY49" fmla="*/ 4805082 h 5082988"/>
                <a:gd name="connsiteX50" fmla="*/ 888961 w 3918675"/>
                <a:gd name="connsiteY50" fmla="*/ 4840941 h 5082988"/>
                <a:gd name="connsiteX51" fmla="*/ 790349 w 3918675"/>
                <a:gd name="connsiteY51" fmla="*/ 4796117 h 5082988"/>
                <a:gd name="connsiteX52" fmla="*/ 709667 w 3918675"/>
                <a:gd name="connsiteY52" fmla="*/ 4823012 h 5082988"/>
                <a:gd name="connsiteX53" fmla="*/ 646914 w 3918675"/>
                <a:gd name="connsiteY53" fmla="*/ 4733365 h 5082988"/>
                <a:gd name="connsiteX54" fmla="*/ 700702 w 3918675"/>
                <a:gd name="connsiteY54" fmla="*/ 4491317 h 5082988"/>
                <a:gd name="connsiteX55" fmla="*/ 808278 w 3918675"/>
                <a:gd name="connsiteY55" fmla="*/ 4087906 h 5082988"/>
                <a:gd name="connsiteX56" fmla="*/ 1104114 w 3918675"/>
                <a:gd name="connsiteY56" fmla="*/ 3738282 h 5082988"/>
                <a:gd name="connsiteX57" fmla="*/ 727596 w 3918675"/>
                <a:gd name="connsiteY57" fmla="*/ 3612776 h 5082988"/>
                <a:gd name="connsiteX58" fmla="*/ 673808 w 3918675"/>
                <a:gd name="connsiteY58" fmla="*/ 3523129 h 5082988"/>
                <a:gd name="connsiteX59" fmla="*/ 602090 w 3918675"/>
                <a:gd name="connsiteY59" fmla="*/ 3594847 h 5082988"/>
                <a:gd name="connsiteX60" fmla="*/ 449690 w 3918675"/>
                <a:gd name="connsiteY60" fmla="*/ 3523129 h 5082988"/>
                <a:gd name="connsiteX61" fmla="*/ 404867 w 3918675"/>
                <a:gd name="connsiteY61" fmla="*/ 3496235 h 5082988"/>
                <a:gd name="connsiteX62" fmla="*/ 369008 w 3918675"/>
                <a:gd name="connsiteY62" fmla="*/ 3541059 h 5082988"/>
                <a:gd name="connsiteX63" fmla="*/ 144890 w 3918675"/>
                <a:gd name="connsiteY63" fmla="*/ 3209365 h 5082988"/>
                <a:gd name="connsiteX64" fmla="*/ 234537 w 3918675"/>
                <a:gd name="connsiteY64" fmla="*/ 3021106 h 5082988"/>
                <a:gd name="connsiteX65" fmla="*/ 73173 w 3918675"/>
                <a:gd name="connsiteY65" fmla="*/ 2904565 h 5082988"/>
                <a:gd name="connsiteX66" fmla="*/ 171784 w 3918675"/>
                <a:gd name="connsiteY66" fmla="*/ 2590800 h 5082988"/>
                <a:gd name="connsiteX67" fmla="*/ 270396 w 3918675"/>
                <a:gd name="connsiteY67" fmla="*/ 2528047 h 5082988"/>
                <a:gd name="connsiteX68" fmla="*/ 216608 w 3918675"/>
                <a:gd name="connsiteY68" fmla="*/ 2402541 h 5082988"/>
                <a:gd name="connsiteX69" fmla="*/ 126961 w 3918675"/>
                <a:gd name="connsiteY69" fmla="*/ 2402541 h 5082988"/>
                <a:gd name="connsiteX70" fmla="*/ 198678 w 3918675"/>
                <a:gd name="connsiteY70" fmla="*/ 2303929 h 5082988"/>
                <a:gd name="connsiteX71" fmla="*/ 100067 w 3918675"/>
                <a:gd name="connsiteY71" fmla="*/ 2277035 h 5082988"/>
                <a:gd name="connsiteX72" fmla="*/ 73173 w 3918675"/>
                <a:gd name="connsiteY72" fmla="*/ 2151529 h 5082988"/>
                <a:gd name="connsiteX73" fmla="*/ 109031 w 3918675"/>
                <a:gd name="connsiteY73" fmla="*/ 2106706 h 5082988"/>
                <a:gd name="connsiteX74" fmla="*/ 109031 w 3918675"/>
                <a:gd name="connsiteY74" fmla="*/ 2026023 h 5082988"/>
                <a:gd name="connsiteX75" fmla="*/ 1455 w 3918675"/>
                <a:gd name="connsiteY75" fmla="*/ 1954306 h 5082988"/>
                <a:gd name="connsiteX76" fmla="*/ 198678 w 3918675"/>
                <a:gd name="connsiteY76" fmla="*/ 1891553 h 5082988"/>
                <a:gd name="connsiteX77" fmla="*/ 144890 w 3918675"/>
                <a:gd name="connsiteY77" fmla="*/ 1855694 h 5082988"/>
                <a:gd name="connsiteX78" fmla="*/ 216608 w 3918675"/>
                <a:gd name="connsiteY78" fmla="*/ 1685365 h 5082988"/>
                <a:gd name="connsiteX79" fmla="*/ 117996 w 3918675"/>
                <a:gd name="connsiteY79" fmla="*/ 1362635 h 5082988"/>
                <a:gd name="connsiteX80" fmla="*/ 207643 w 3918675"/>
                <a:gd name="connsiteY80" fmla="*/ 1299882 h 5082988"/>
                <a:gd name="connsiteX81" fmla="*/ 315220 w 3918675"/>
                <a:gd name="connsiteY81" fmla="*/ 1389529 h 5082988"/>
                <a:gd name="connsiteX82" fmla="*/ 467620 w 3918675"/>
                <a:gd name="connsiteY82" fmla="*/ 1326776 h 5082988"/>
                <a:gd name="connsiteX83" fmla="*/ 548302 w 3918675"/>
                <a:gd name="connsiteY83" fmla="*/ 1362635 h 5082988"/>
                <a:gd name="connsiteX84" fmla="*/ 566231 w 3918675"/>
                <a:gd name="connsiteY84" fmla="*/ 1281953 h 5082988"/>
                <a:gd name="connsiteX85" fmla="*/ 485549 w 3918675"/>
                <a:gd name="connsiteY85" fmla="*/ 1237129 h 5082988"/>
                <a:gd name="connsiteX86" fmla="*/ 620020 w 3918675"/>
                <a:gd name="connsiteY86" fmla="*/ 1102659 h 5082988"/>
                <a:gd name="connsiteX87" fmla="*/ 691737 w 3918675"/>
                <a:gd name="connsiteY87" fmla="*/ 905435 h 5082988"/>
                <a:gd name="connsiteX88" fmla="*/ 557267 w 3918675"/>
                <a:gd name="connsiteY88" fmla="*/ 887506 h 5082988"/>
                <a:gd name="connsiteX89" fmla="*/ 530373 w 3918675"/>
                <a:gd name="connsiteY89" fmla="*/ 744070 h 5082988"/>
                <a:gd name="connsiteX90" fmla="*/ 727596 w 3918675"/>
                <a:gd name="connsiteY90" fmla="*/ 744070 h 5082988"/>
                <a:gd name="connsiteX91" fmla="*/ 700702 w 3918675"/>
                <a:gd name="connsiteY91" fmla="*/ 618565 h 5082988"/>
                <a:gd name="connsiteX92" fmla="*/ 799314 w 3918675"/>
                <a:gd name="connsiteY92" fmla="*/ 546847 h 5082988"/>
                <a:gd name="connsiteX93" fmla="*/ 799314 w 3918675"/>
                <a:gd name="connsiteY93" fmla="*/ 331694 h 5082988"/>
                <a:gd name="connsiteX94" fmla="*/ 853102 w 3918675"/>
                <a:gd name="connsiteY94" fmla="*/ 242047 h 5082988"/>
                <a:gd name="connsiteX95" fmla="*/ 745526 w 3918675"/>
                <a:gd name="connsiteY95" fmla="*/ 206188 h 5082988"/>
                <a:gd name="connsiteX96" fmla="*/ 754490 w 3918675"/>
                <a:gd name="connsiteY96" fmla="*/ 71717 h 5082988"/>
                <a:gd name="connsiteX97" fmla="*/ 835173 w 3918675"/>
                <a:gd name="connsiteY97" fmla="*/ 0 h 5082988"/>
                <a:gd name="connsiteX0" fmla="*/ 3273573 w 3918675"/>
                <a:gd name="connsiteY0" fmla="*/ 2644588 h 5082988"/>
                <a:gd name="connsiteX1" fmla="*/ 3219784 w 3918675"/>
                <a:gd name="connsiteY1" fmla="*/ 2832847 h 5082988"/>
                <a:gd name="connsiteX2" fmla="*/ 3112208 w 3918675"/>
                <a:gd name="connsiteY2" fmla="*/ 2707341 h 5082988"/>
                <a:gd name="connsiteX3" fmla="*/ 3085314 w 3918675"/>
                <a:gd name="connsiteY3" fmla="*/ 2743200 h 5082988"/>
                <a:gd name="connsiteX4" fmla="*/ 3148067 w 3918675"/>
                <a:gd name="connsiteY4" fmla="*/ 2886635 h 5082988"/>
                <a:gd name="connsiteX5" fmla="*/ 3327361 w 3918675"/>
                <a:gd name="connsiteY5" fmla="*/ 3030070 h 5082988"/>
                <a:gd name="connsiteX6" fmla="*/ 3264608 w 3918675"/>
                <a:gd name="connsiteY6" fmla="*/ 3164541 h 5082988"/>
                <a:gd name="connsiteX7" fmla="*/ 3345290 w 3918675"/>
                <a:gd name="connsiteY7" fmla="*/ 3334870 h 5082988"/>
                <a:gd name="connsiteX8" fmla="*/ 3443902 w 3918675"/>
                <a:gd name="connsiteY8" fmla="*/ 3505200 h 5082988"/>
                <a:gd name="connsiteX9" fmla="*/ 3533549 w 3918675"/>
                <a:gd name="connsiteY9" fmla="*/ 3496235 h 5082988"/>
                <a:gd name="connsiteX10" fmla="*/ 3910067 w 3918675"/>
                <a:gd name="connsiteY10" fmla="*/ 4186517 h 5082988"/>
                <a:gd name="connsiteX11" fmla="*/ 3793526 w 3918675"/>
                <a:gd name="connsiteY11" fmla="*/ 4105835 h 5082988"/>
                <a:gd name="connsiteX12" fmla="*/ 3748702 w 3918675"/>
                <a:gd name="connsiteY12" fmla="*/ 4303059 h 5082988"/>
                <a:gd name="connsiteX13" fmla="*/ 3425973 w 3918675"/>
                <a:gd name="connsiteY13" fmla="*/ 4455459 h 5082988"/>
                <a:gd name="connsiteX14" fmla="*/ 3515620 w 3918675"/>
                <a:gd name="connsiteY14" fmla="*/ 4607859 h 5082988"/>
                <a:gd name="connsiteX15" fmla="*/ 3560443 w 3918675"/>
                <a:gd name="connsiteY15" fmla="*/ 4688541 h 5082988"/>
                <a:gd name="connsiteX16" fmla="*/ 3506655 w 3918675"/>
                <a:gd name="connsiteY16" fmla="*/ 4787153 h 5082988"/>
                <a:gd name="connsiteX17" fmla="*/ 3614231 w 3918675"/>
                <a:gd name="connsiteY17" fmla="*/ 4805082 h 5082988"/>
                <a:gd name="connsiteX18" fmla="*/ 3578373 w 3918675"/>
                <a:gd name="connsiteY18" fmla="*/ 4975412 h 5082988"/>
                <a:gd name="connsiteX19" fmla="*/ 3425973 w 3918675"/>
                <a:gd name="connsiteY19" fmla="*/ 4921623 h 5082988"/>
                <a:gd name="connsiteX20" fmla="*/ 3425973 w 3918675"/>
                <a:gd name="connsiteY20" fmla="*/ 4796117 h 5082988"/>
                <a:gd name="connsiteX21" fmla="*/ 3291502 w 3918675"/>
                <a:gd name="connsiteY21" fmla="*/ 4849906 h 5082988"/>
                <a:gd name="connsiteX22" fmla="*/ 3210820 w 3918675"/>
                <a:gd name="connsiteY22" fmla="*/ 4787153 h 5082988"/>
                <a:gd name="connsiteX23" fmla="*/ 3121173 w 3918675"/>
                <a:gd name="connsiteY23" fmla="*/ 4751294 h 5082988"/>
                <a:gd name="connsiteX24" fmla="*/ 3121173 w 3918675"/>
                <a:gd name="connsiteY24" fmla="*/ 4894729 h 5082988"/>
                <a:gd name="connsiteX25" fmla="*/ 2789478 w 3918675"/>
                <a:gd name="connsiteY25" fmla="*/ 4867835 h 5082988"/>
                <a:gd name="connsiteX26" fmla="*/ 2762584 w 3918675"/>
                <a:gd name="connsiteY26" fmla="*/ 4957482 h 5082988"/>
                <a:gd name="connsiteX27" fmla="*/ 2708796 w 3918675"/>
                <a:gd name="connsiteY27" fmla="*/ 4957482 h 5082988"/>
                <a:gd name="connsiteX28" fmla="*/ 2699831 w 3918675"/>
                <a:gd name="connsiteY28" fmla="*/ 5020235 h 5082988"/>
                <a:gd name="connsiteX29" fmla="*/ 2448820 w 3918675"/>
                <a:gd name="connsiteY29" fmla="*/ 5029200 h 5082988"/>
                <a:gd name="connsiteX30" fmla="*/ 2403996 w 3918675"/>
                <a:gd name="connsiteY30" fmla="*/ 4912659 h 5082988"/>
                <a:gd name="connsiteX31" fmla="*/ 2296420 w 3918675"/>
                <a:gd name="connsiteY31" fmla="*/ 4921623 h 5082988"/>
                <a:gd name="connsiteX32" fmla="*/ 2179878 w 3918675"/>
                <a:gd name="connsiteY32" fmla="*/ 4849906 h 5082988"/>
                <a:gd name="connsiteX33" fmla="*/ 2179878 w 3918675"/>
                <a:gd name="connsiteY33" fmla="*/ 5029200 h 5082988"/>
                <a:gd name="connsiteX34" fmla="*/ 2072302 w 3918675"/>
                <a:gd name="connsiteY34" fmla="*/ 5082988 h 5082988"/>
                <a:gd name="connsiteX35" fmla="*/ 2036443 w 3918675"/>
                <a:gd name="connsiteY35" fmla="*/ 5029200 h 5082988"/>
                <a:gd name="connsiteX36" fmla="*/ 1991620 w 3918675"/>
                <a:gd name="connsiteY36" fmla="*/ 5020235 h 5082988"/>
                <a:gd name="connsiteX37" fmla="*/ 1982655 w 3918675"/>
                <a:gd name="connsiteY37" fmla="*/ 4912659 h 5082988"/>
                <a:gd name="connsiteX38" fmla="*/ 1910937 w 3918675"/>
                <a:gd name="connsiteY38" fmla="*/ 4930588 h 5082988"/>
                <a:gd name="connsiteX39" fmla="*/ 1866114 w 3918675"/>
                <a:gd name="connsiteY39" fmla="*/ 4885765 h 5082988"/>
                <a:gd name="connsiteX40" fmla="*/ 1794396 w 3918675"/>
                <a:gd name="connsiteY40" fmla="*/ 4903694 h 5082988"/>
                <a:gd name="connsiteX41" fmla="*/ 1390984 w 3918675"/>
                <a:gd name="connsiteY41" fmla="*/ 4778188 h 5082988"/>
                <a:gd name="connsiteX42" fmla="*/ 1265478 w 3918675"/>
                <a:gd name="connsiteY42" fmla="*/ 4751294 h 5082988"/>
                <a:gd name="connsiteX43" fmla="*/ 1265478 w 3918675"/>
                <a:gd name="connsiteY43" fmla="*/ 4652682 h 5082988"/>
                <a:gd name="connsiteX44" fmla="*/ 1113078 w 3918675"/>
                <a:gd name="connsiteY44" fmla="*/ 4670612 h 5082988"/>
                <a:gd name="connsiteX45" fmla="*/ 1139973 w 3918675"/>
                <a:gd name="connsiteY45" fmla="*/ 4760259 h 5082988"/>
                <a:gd name="connsiteX46" fmla="*/ 1157902 w 3918675"/>
                <a:gd name="connsiteY46" fmla="*/ 4760259 h 5082988"/>
                <a:gd name="connsiteX47" fmla="*/ 1157902 w 3918675"/>
                <a:gd name="connsiteY47" fmla="*/ 4831976 h 5082988"/>
                <a:gd name="connsiteX48" fmla="*/ 1041361 w 3918675"/>
                <a:gd name="connsiteY48" fmla="*/ 4805082 h 5082988"/>
                <a:gd name="connsiteX49" fmla="*/ 888961 w 3918675"/>
                <a:gd name="connsiteY49" fmla="*/ 4840941 h 5082988"/>
                <a:gd name="connsiteX50" fmla="*/ 790349 w 3918675"/>
                <a:gd name="connsiteY50" fmla="*/ 4796117 h 5082988"/>
                <a:gd name="connsiteX51" fmla="*/ 709667 w 3918675"/>
                <a:gd name="connsiteY51" fmla="*/ 4823012 h 5082988"/>
                <a:gd name="connsiteX52" fmla="*/ 646914 w 3918675"/>
                <a:gd name="connsiteY52" fmla="*/ 4733365 h 5082988"/>
                <a:gd name="connsiteX53" fmla="*/ 700702 w 3918675"/>
                <a:gd name="connsiteY53" fmla="*/ 4491317 h 5082988"/>
                <a:gd name="connsiteX54" fmla="*/ 808278 w 3918675"/>
                <a:gd name="connsiteY54" fmla="*/ 4087906 h 5082988"/>
                <a:gd name="connsiteX55" fmla="*/ 1104114 w 3918675"/>
                <a:gd name="connsiteY55" fmla="*/ 3738282 h 5082988"/>
                <a:gd name="connsiteX56" fmla="*/ 727596 w 3918675"/>
                <a:gd name="connsiteY56" fmla="*/ 3612776 h 5082988"/>
                <a:gd name="connsiteX57" fmla="*/ 673808 w 3918675"/>
                <a:gd name="connsiteY57" fmla="*/ 3523129 h 5082988"/>
                <a:gd name="connsiteX58" fmla="*/ 602090 w 3918675"/>
                <a:gd name="connsiteY58" fmla="*/ 3594847 h 5082988"/>
                <a:gd name="connsiteX59" fmla="*/ 449690 w 3918675"/>
                <a:gd name="connsiteY59" fmla="*/ 3523129 h 5082988"/>
                <a:gd name="connsiteX60" fmla="*/ 404867 w 3918675"/>
                <a:gd name="connsiteY60" fmla="*/ 3496235 h 5082988"/>
                <a:gd name="connsiteX61" fmla="*/ 369008 w 3918675"/>
                <a:gd name="connsiteY61" fmla="*/ 3541059 h 5082988"/>
                <a:gd name="connsiteX62" fmla="*/ 144890 w 3918675"/>
                <a:gd name="connsiteY62" fmla="*/ 3209365 h 5082988"/>
                <a:gd name="connsiteX63" fmla="*/ 234537 w 3918675"/>
                <a:gd name="connsiteY63" fmla="*/ 3021106 h 5082988"/>
                <a:gd name="connsiteX64" fmla="*/ 73173 w 3918675"/>
                <a:gd name="connsiteY64" fmla="*/ 2904565 h 5082988"/>
                <a:gd name="connsiteX65" fmla="*/ 171784 w 3918675"/>
                <a:gd name="connsiteY65" fmla="*/ 2590800 h 5082988"/>
                <a:gd name="connsiteX66" fmla="*/ 270396 w 3918675"/>
                <a:gd name="connsiteY66" fmla="*/ 2528047 h 5082988"/>
                <a:gd name="connsiteX67" fmla="*/ 216608 w 3918675"/>
                <a:gd name="connsiteY67" fmla="*/ 2402541 h 5082988"/>
                <a:gd name="connsiteX68" fmla="*/ 126961 w 3918675"/>
                <a:gd name="connsiteY68" fmla="*/ 2402541 h 5082988"/>
                <a:gd name="connsiteX69" fmla="*/ 198678 w 3918675"/>
                <a:gd name="connsiteY69" fmla="*/ 2303929 h 5082988"/>
                <a:gd name="connsiteX70" fmla="*/ 100067 w 3918675"/>
                <a:gd name="connsiteY70" fmla="*/ 2277035 h 5082988"/>
                <a:gd name="connsiteX71" fmla="*/ 73173 w 3918675"/>
                <a:gd name="connsiteY71" fmla="*/ 2151529 h 5082988"/>
                <a:gd name="connsiteX72" fmla="*/ 109031 w 3918675"/>
                <a:gd name="connsiteY72" fmla="*/ 2106706 h 5082988"/>
                <a:gd name="connsiteX73" fmla="*/ 109031 w 3918675"/>
                <a:gd name="connsiteY73" fmla="*/ 2026023 h 5082988"/>
                <a:gd name="connsiteX74" fmla="*/ 1455 w 3918675"/>
                <a:gd name="connsiteY74" fmla="*/ 1954306 h 5082988"/>
                <a:gd name="connsiteX75" fmla="*/ 198678 w 3918675"/>
                <a:gd name="connsiteY75" fmla="*/ 1891553 h 5082988"/>
                <a:gd name="connsiteX76" fmla="*/ 144890 w 3918675"/>
                <a:gd name="connsiteY76" fmla="*/ 1855694 h 5082988"/>
                <a:gd name="connsiteX77" fmla="*/ 216608 w 3918675"/>
                <a:gd name="connsiteY77" fmla="*/ 1685365 h 5082988"/>
                <a:gd name="connsiteX78" fmla="*/ 117996 w 3918675"/>
                <a:gd name="connsiteY78" fmla="*/ 1362635 h 5082988"/>
                <a:gd name="connsiteX79" fmla="*/ 207643 w 3918675"/>
                <a:gd name="connsiteY79" fmla="*/ 1299882 h 5082988"/>
                <a:gd name="connsiteX80" fmla="*/ 315220 w 3918675"/>
                <a:gd name="connsiteY80" fmla="*/ 1389529 h 5082988"/>
                <a:gd name="connsiteX81" fmla="*/ 467620 w 3918675"/>
                <a:gd name="connsiteY81" fmla="*/ 1326776 h 5082988"/>
                <a:gd name="connsiteX82" fmla="*/ 548302 w 3918675"/>
                <a:gd name="connsiteY82" fmla="*/ 1362635 h 5082988"/>
                <a:gd name="connsiteX83" fmla="*/ 566231 w 3918675"/>
                <a:gd name="connsiteY83" fmla="*/ 1281953 h 5082988"/>
                <a:gd name="connsiteX84" fmla="*/ 485549 w 3918675"/>
                <a:gd name="connsiteY84" fmla="*/ 1237129 h 5082988"/>
                <a:gd name="connsiteX85" fmla="*/ 620020 w 3918675"/>
                <a:gd name="connsiteY85" fmla="*/ 1102659 h 5082988"/>
                <a:gd name="connsiteX86" fmla="*/ 691737 w 3918675"/>
                <a:gd name="connsiteY86" fmla="*/ 905435 h 5082988"/>
                <a:gd name="connsiteX87" fmla="*/ 557267 w 3918675"/>
                <a:gd name="connsiteY87" fmla="*/ 887506 h 5082988"/>
                <a:gd name="connsiteX88" fmla="*/ 530373 w 3918675"/>
                <a:gd name="connsiteY88" fmla="*/ 744070 h 5082988"/>
                <a:gd name="connsiteX89" fmla="*/ 727596 w 3918675"/>
                <a:gd name="connsiteY89" fmla="*/ 744070 h 5082988"/>
                <a:gd name="connsiteX90" fmla="*/ 700702 w 3918675"/>
                <a:gd name="connsiteY90" fmla="*/ 618565 h 5082988"/>
                <a:gd name="connsiteX91" fmla="*/ 799314 w 3918675"/>
                <a:gd name="connsiteY91" fmla="*/ 546847 h 5082988"/>
                <a:gd name="connsiteX92" fmla="*/ 799314 w 3918675"/>
                <a:gd name="connsiteY92" fmla="*/ 331694 h 5082988"/>
                <a:gd name="connsiteX93" fmla="*/ 853102 w 3918675"/>
                <a:gd name="connsiteY93" fmla="*/ 242047 h 5082988"/>
                <a:gd name="connsiteX94" fmla="*/ 745526 w 3918675"/>
                <a:gd name="connsiteY94" fmla="*/ 206188 h 5082988"/>
                <a:gd name="connsiteX95" fmla="*/ 754490 w 3918675"/>
                <a:gd name="connsiteY95" fmla="*/ 71717 h 5082988"/>
                <a:gd name="connsiteX96" fmla="*/ 835173 w 3918675"/>
                <a:gd name="connsiteY96" fmla="*/ 0 h 5082988"/>
                <a:gd name="connsiteX0" fmla="*/ 3219784 w 3918675"/>
                <a:gd name="connsiteY0" fmla="*/ 2832847 h 5082988"/>
                <a:gd name="connsiteX1" fmla="*/ 3112208 w 3918675"/>
                <a:gd name="connsiteY1" fmla="*/ 2707341 h 5082988"/>
                <a:gd name="connsiteX2" fmla="*/ 3085314 w 3918675"/>
                <a:gd name="connsiteY2" fmla="*/ 2743200 h 5082988"/>
                <a:gd name="connsiteX3" fmla="*/ 3148067 w 3918675"/>
                <a:gd name="connsiteY3" fmla="*/ 2886635 h 5082988"/>
                <a:gd name="connsiteX4" fmla="*/ 3327361 w 3918675"/>
                <a:gd name="connsiteY4" fmla="*/ 3030070 h 5082988"/>
                <a:gd name="connsiteX5" fmla="*/ 3264608 w 3918675"/>
                <a:gd name="connsiteY5" fmla="*/ 3164541 h 5082988"/>
                <a:gd name="connsiteX6" fmla="*/ 3345290 w 3918675"/>
                <a:gd name="connsiteY6" fmla="*/ 3334870 h 5082988"/>
                <a:gd name="connsiteX7" fmla="*/ 3443902 w 3918675"/>
                <a:gd name="connsiteY7" fmla="*/ 3505200 h 5082988"/>
                <a:gd name="connsiteX8" fmla="*/ 3533549 w 3918675"/>
                <a:gd name="connsiteY8" fmla="*/ 3496235 h 5082988"/>
                <a:gd name="connsiteX9" fmla="*/ 3910067 w 3918675"/>
                <a:gd name="connsiteY9" fmla="*/ 4186517 h 5082988"/>
                <a:gd name="connsiteX10" fmla="*/ 3793526 w 3918675"/>
                <a:gd name="connsiteY10" fmla="*/ 4105835 h 5082988"/>
                <a:gd name="connsiteX11" fmla="*/ 3748702 w 3918675"/>
                <a:gd name="connsiteY11" fmla="*/ 4303059 h 5082988"/>
                <a:gd name="connsiteX12" fmla="*/ 3425973 w 3918675"/>
                <a:gd name="connsiteY12" fmla="*/ 4455459 h 5082988"/>
                <a:gd name="connsiteX13" fmla="*/ 3515620 w 3918675"/>
                <a:gd name="connsiteY13" fmla="*/ 4607859 h 5082988"/>
                <a:gd name="connsiteX14" fmla="*/ 3560443 w 3918675"/>
                <a:gd name="connsiteY14" fmla="*/ 4688541 h 5082988"/>
                <a:gd name="connsiteX15" fmla="*/ 3506655 w 3918675"/>
                <a:gd name="connsiteY15" fmla="*/ 4787153 h 5082988"/>
                <a:gd name="connsiteX16" fmla="*/ 3614231 w 3918675"/>
                <a:gd name="connsiteY16" fmla="*/ 4805082 h 5082988"/>
                <a:gd name="connsiteX17" fmla="*/ 3578373 w 3918675"/>
                <a:gd name="connsiteY17" fmla="*/ 4975412 h 5082988"/>
                <a:gd name="connsiteX18" fmla="*/ 3425973 w 3918675"/>
                <a:gd name="connsiteY18" fmla="*/ 4921623 h 5082988"/>
                <a:gd name="connsiteX19" fmla="*/ 3425973 w 3918675"/>
                <a:gd name="connsiteY19" fmla="*/ 4796117 h 5082988"/>
                <a:gd name="connsiteX20" fmla="*/ 3291502 w 3918675"/>
                <a:gd name="connsiteY20" fmla="*/ 4849906 h 5082988"/>
                <a:gd name="connsiteX21" fmla="*/ 3210820 w 3918675"/>
                <a:gd name="connsiteY21" fmla="*/ 4787153 h 5082988"/>
                <a:gd name="connsiteX22" fmla="*/ 3121173 w 3918675"/>
                <a:gd name="connsiteY22" fmla="*/ 4751294 h 5082988"/>
                <a:gd name="connsiteX23" fmla="*/ 3121173 w 3918675"/>
                <a:gd name="connsiteY23" fmla="*/ 4894729 h 5082988"/>
                <a:gd name="connsiteX24" fmla="*/ 2789478 w 3918675"/>
                <a:gd name="connsiteY24" fmla="*/ 4867835 h 5082988"/>
                <a:gd name="connsiteX25" fmla="*/ 2762584 w 3918675"/>
                <a:gd name="connsiteY25" fmla="*/ 4957482 h 5082988"/>
                <a:gd name="connsiteX26" fmla="*/ 2708796 w 3918675"/>
                <a:gd name="connsiteY26" fmla="*/ 4957482 h 5082988"/>
                <a:gd name="connsiteX27" fmla="*/ 2699831 w 3918675"/>
                <a:gd name="connsiteY27" fmla="*/ 5020235 h 5082988"/>
                <a:gd name="connsiteX28" fmla="*/ 2448820 w 3918675"/>
                <a:gd name="connsiteY28" fmla="*/ 5029200 h 5082988"/>
                <a:gd name="connsiteX29" fmla="*/ 2403996 w 3918675"/>
                <a:gd name="connsiteY29" fmla="*/ 4912659 h 5082988"/>
                <a:gd name="connsiteX30" fmla="*/ 2296420 w 3918675"/>
                <a:gd name="connsiteY30" fmla="*/ 4921623 h 5082988"/>
                <a:gd name="connsiteX31" fmla="*/ 2179878 w 3918675"/>
                <a:gd name="connsiteY31" fmla="*/ 4849906 h 5082988"/>
                <a:gd name="connsiteX32" fmla="*/ 2179878 w 3918675"/>
                <a:gd name="connsiteY32" fmla="*/ 5029200 h 5082988"/>
                <a:gd name="connsiteX33" fmla="*/ 2072302 w 3918675"/>
                <a:gd name="connsiteY33" fmla="*/ 5082988 h 5082988"/>
                <a:gd name="connsiteX34" fmla="*/ 2036443 w 3918675"/>
                <a:gd name="connsiteY34" fmla="*/ 5029200 h 5082988"/>
                <a:gd name="connsiteX35" fmla="*/ 1991620 w 3918675"/>
                <a:gd name="connsiteY35" fmla="*/ 5020235 h 5082988"/>
                <a:gd name="connsiteX36" fmla="*/ 1982655 w 3918675"/>
                <a:gd name="connsiteY36" fmla="*/ 4912659 h 5082988"/>
                <a:gd name="connsiteX37" fmla="*/ 1910937 w 3918675"/>
                <a:gd name="connsiteY37" fmla="*/ 4930588 h 5082988"/>
                <a:gd name="connsiteX38" fmla="*/ 1866114 w 3918675"/>
                <a:gd name="connsiteY38" fmla="*/ 4885765 h 5082988"/>
                <a:gd name="connsiteX39" fmla="*/ 1794396 w 3918675"/>
                <a:gd name="connsiteY39" fmla="*/ 4903694 h 5082988"/>
                <a:gd name="connsiteX40" fmla="*/ 1390984 w 3918675"/>
                <a:gd name="connsiteY40" fmla="*/ 4778188 h 5082988"/>
                <a:gd name="connsiteX41" fmla="*/ 1265478 w 3918675"/>
                <a:gd name="connsiteY41" fmla="*/ 4751294 h 5082988"/>
                <a:gd name="connsiteX42" fmla="*/ 1265478 w 3918675"/>
                <a:gd name="connsiteY42" fmla="*/ 4652682 h 5082988"/>
                <a:gd name="connsiteX43" fmla="*/ 1113078 w 3918675"/>
                <a:gd name="connsiteY43" fmla="*/ 4670612 h 5082988"/>
                <a:gd name="connsiteX44" fmla="*/ 1139973 w 3918675"/>
                <a:gd name="connsiteY44" fmla="*/ 4760259 h 5082988"/>
                <a:gd name="connsiteX45" fmla="*/ 1157902 w 3918675"/>
                <a:gd name="connsiteY45" fmla="*/ 4760259 h 5082988"/>
                <a:gd name="connsiteX46" fmla="*/ 1157902 w 3918675"/>
                <a:gd name="connsiteY46" fmla="*/ 4831976 h 5082988"/>
                <a:gd name="connsiteX47" fmla="*/ 1041361 w 3918675"/>
                <a:gd name="connsiteY47" fmla="*/ 4805082 h 5082988"/>
                <a:gd name="connsiteX48" fmla="*/ 888961 w 3918675"/>
                <a:gd name="connsiteY48" fmla="*/ 4840941 h 5082988"/>
                <a:gd name="connsiteX49" fmla="*/ 790349 w 3918675"/>
                <a:gd name="connsiteY49" fmla="*/ 4796117 h 5082988"/>
                <a:gd name="connsiteX50" fmla="*/ 709667 w 3918675"/>
                <a:gd name="connsiteY50" fmla="*/ 4823012 h 5082988"/>
                <a:gd name="connsiteX51" fmla="*/ 646914 w 3918675"/>
                <a:gd name="connsiteY51" fmla="*/ 4733365 h 5082988"/>
                <a:gd name="connsiteX52" fmla="*/ 700702 w 3918675"/>
                <a:gd name="connsiteY52" fmla="*/ 4491317 h 5082988"/>
                <a:gd name="connsiteX53" fmla="*/ 808278 w 3918675"/>
                <a:gd name="connsiteY53" fmla="*/ 4087906 h 5082988"/>
                <a:gd name="connsiteX54" fmla="*/ 1104114 w 3918675"/>
                <a:gd name="connsiteY54" fmla="*/ 3738282 h 5082988"/>
                <a:gd name="connsiteX55" fmla="*/ 727596 w 3918675"/>
                <a:gd name="connsiteY55" fmla="*/ 3612776 h 5082988"/>
                <a:gd name="connsiteX56" fmla="*/ 673808 w 3918675"/>
                <a:gd name="connsiteY56" fmla="*/ 3523129 h 5082988"/>
                <a:gd name="connsiteX57" fmla="*/ 602090 w 3918675"/>
                <a:gd name="connsiteY57" fmla="*/ 3594847 h 5082988"/>
                <a:gd name="connsiteX58" fmla="*/ 449690 w 3918675"/>
                <a:gd name="connsiteY58" fmla="*/ 3523129 h 5082988"/>
                <a:gd name="connsiteX59" fmla="*/ 404867 w 3918675"/>
                <a:gd name="connsiteY59" fmla="*/ 3496235 h 5082988"/>
                <a:gd name="connsiteX60" fmla="*/ 369008 w 3918675"/>
                <a:gd name="connsiteY60" fmla="*/ 3541059 h 5082988"/>
                <a:gd name="connsiteX61" fmla="*/ 144890 w 3918675"/>
                <a:gd name="connsiteY61" fmla="*/ 3209365 h 5082988"/>
                <a:gd name="connsiteX62" fmla="*/ 234537 w 3918675"/>
                <a:gd name="connsiteY62" fmla="*/ 3021106 h 5082988"/>
                <a:gd name="connsiteX63" fmla="*/ 73173 w 3918675"/>
                <a:gd name="connsiteY63" fmla="*/ 2904565 h 5082988"/>
                <a:gd name="connsiteX64" fmla="*/ 171784 w 3918675"/>
                <a:gd name="connsiteY64" fmla="*/ 2590800 h 5082988"/>
                <a:gd name="connsiteX65" fmla="*/ 270396 w 3918675"/>
                <a:gd name="connsiteY65" fmla="*/ 2528047 h 5082988"/>
                <a:gd name="connsiteX66" fmla="*/ 216608 w 3918675"/>
                <a:gd name="connsiteY66" fmla="*/ 2402541 h 5082988"/>
                <a:gd name="connsiteX67" fmla="*/ 126961 w 3918675"/>
                <a:gd name="connsiteY67" fmla="*/ 2402541 h 5082988"/>
                <a:gd name="connsiteX68" fmla="*/ 198678 w 3918675"/>
                <a:gd name="connsiteY68" fmla="*/ 2303929 h 5082988"/>
                <a:gd name="connsiteX69" fmla="*/ 100067 w 3918675"/>
                <a:gd name="connsiteY69" fmla="*/ 2277035 h 5082988"/>
                <a:gd name="connsiteX70" fmla="*/ 73173 w 3918675"/>
                <a:gd name="connsiteY70" fmla="*/ 2151529 h 5082988"/>
                <a:gd name="connsiteX71" fmla="*/ 109031 w 3918675"/>
                <a:gd name="connsiteY71" fmla="*/ 2106706 h 5082988"/>
                <a:gd name="connsiteX72" fmla="*/ 109031 w 3918675"/>
                <a:gd name="connsiteY72" fmla="*/ 2026023 h 5082988"/>
                <a:gd name="connsiteX73" fmla="*/ 1455 w 3918675"/>
                <a:gd name="connsiteY73" fmla="*/ 1954306 h 5082988"/>
                <a:gd name="connsiteX74" fmla="*/ 198678 w 3918675"/>
                <a:gd name="connsiteY74" fmla="*/ 1891553 h 5082988"/>
                <a:gd name="connsiteX75" fmla="*/ 144890 w 3918675"/>
                <a:gd name="connsiteY75" fmla="*/ 1855694 h 5082988"/>
                <a:gd name="connsiteX76" fmla="*/ 216608 w 3918675"/>
                <a:gd name="connsiteY76" fmla="*/ 1685365 h 5082988"/>
                <a:gd name="connsiteX77" fmla="*/ 117996 w 3918675"/>
                <a:gd name="connsiteY77" fmla="*/ 1362635 h 5082988"/>
                <a:gd name="connsiteX78" fmla="*/ 207643 w 3918675"/>
                <a:gd name="connsiteY78" fmla="*/ 1299882 h 5082988"/>
                <a:gd name="connsiteX79" fmla="*/ 315220 w 3918675"/>
                <a:gd name="connsiteY79" fmla="*/ 1389529 h 5082988"/>
                <a:gd name="connsiteX80" fmla="*/ 467620 w 3918675"/>
                <a:gd name="connsiteY80" fmla="*/ 1326776 h 5082988"/>
                <a:gd name="connsiteX81" fmla="*/ 548302 w 3918675"/>
                <a:gd name="connsiteY81" fmla="*/ 1362635 h 5082988"/>
                <a:gd name="connsiteX82" fmla="*/ 566231 w 3918675"/>
                <a:gd name="connsiteY82" fmla="*/ 1281953 h 5082988"/>
                <a:gd name="connsiteX83" fmla="*/ 485549 w 3918675"/>
                <a:gd name="connsiteY83" fmla="*/ 1237129 h 5082988"/>
                <a:gd name="connsiteX84" fmla="*/ 620020 w 3918675"/>
                <a:gd name="connsiteY84" fmla="*/ 1102659 h 5082988"/>
                <a:gd name="connsiteX85" fmla="*/ 691737 w 3918675"/>
                <a:gd name="connsiteY85" fmla="*/ 905435 h 5082988"/>
                <a:gd name="connsiteX86" fmla="*/ 557267 w 3918675"/>
                <a:gd name="connsiteY86" fmla="*/ 887506 h 5082988"/>
                <a:gd name="connsiteX87" fmla="*/ 530373 w 3918675"/>
                <a:gd name="connsiteY87" fmla="*/ 744070 h 5082988"/>
                <a:gd name="connsiteX88" fmla="*/ 727596 w 3918675"/>
                <a:gd name="connsiteY88" fmla="*/ 744070 h 5082988"/>
                <a:gd name="connsiteX89" fmla="*/ 700702 w 3918675"/>
                <a:gd name="connsiteY89" fmla="*/ 618565 h 5082988"/>
                <a:gd name="connsiteX90" fmla="*/ 799314 w 3918675"/>
                <a:gd name="connsiteY90" fmla="*/ 546847 h 5082988"/>
                <a:gd name="connsiteX91" fmla="*/ 799314 w 3918675"/>
                <a:gd name="connsiteY91" fmla="*/ 331694 h 5082988"/>
                <a:gd name="connsiteX92" fmla="*/ 853102 w 3918675"/>
                <a:gd name="connsiteY92" fmla="*/ 242047 h 5082988"/>
                <a:gd name="connsiteX93" fmla="*/ 745526 w 3918675"/>
                <a:gd name="connsiteY93" fmla="*/ 206188 h 5082988"/>
                <a:gd name="connsiteX94" fmla="*/ 754490 w 3918675"/>
                <a:gd name="connsiteY94" fmla="*/ 71717 h 5082988"/>
                <a:gd name="connsiteX95" fmla="*/ 835173 w 3918675"/>
                <a:gd name="connsiteY95" fmla="*/ 0 h 5082988"/>
                <a:gd name="connsiteX0" fmla="*/ 3112208 w 3918675"/>
                <a:gd name="connsiteY0" fmla="*/ 2707341 h 5082988"/>
                <a:gd name="connsiteX1" fmla="*/ 3085314 w 3918675"/>
                <a:gd name="connsiteY1" fmla="*/ 2743200 h 5082988"/>
                <a:gd name="connsiteX2" fmla="*/ 3148067 w 3918675"/>
                <a:gd name="connsiteY2" fmla="*/ 2886635 h 5082988"/>
                <a:gd name="connsiteX3" fmla="*/ 3327361 w 3918675"/>
                <a:gd name="connsiteY3" fmla="*/ 3030070 h 5082988"/>
                <a:gd name="connsiteX4" fmla="*/ 3264608 w 3918675"/>
                <a:gd name="connsiteY4" fmla="*/ 3164541 h 5082988"/>
                <a:gd name="connsiteX5" fmla="*/ 3345290 w 3918675"/>
                <a:gd name="connsiteY5" fmla="*/ 3334870 h 5082988"/>
                <a:gd name="connsiteX6" fmla="*/ 3443902 w 3918675"/>
                <a:gd name="connsiteY6" fmla="*/ 3505200 h 5082988"/>
                <a:gd name="connsiteX7" fmla="*/ 3533549 w 3918675"/>
                <a:gd name="connsiteY7" fmla="*/ 3496235 h 5082988"/>
                <a:gd name="connsiteX8" fmla="*/ 3910067 w 3918675"/>
                <a:gd name="connsiteY8" fmla="*/ 4186517 h 5082988"/>
                <a:gd name="connsiteX9" fmla="*/ 3793526 w 3918675"/>
                <a:gd name="connsiteY9" fmla="*/ 4105835 h 5082988"/>
                <a:gd name="connsiteX10" fmla="*/ 3748702 w 3918675"/>
                <a:gd name="connsiteY10" fmla="*/ 4303059 h 5082988"/>
                <a:gd name="connsiteX11" fmla="*/ 3425973 w 3918675"/>
                <a:gd name="connsiteY11" fmla="*/ 4455459 h 5082988"/>
                <a:gd name="connsiteX12" fmla="*/ 3515620 w 3918675"/>
                <a:gd name="connsiteY12" fmla="*/ 4607859 h 5082988"/>
                <a:gd name="connsiteX13" fmla="*/ 3560443 w 3918675"/>
                <a:gd name="connsiteY13" fmla="*/ 4688541 h 5082988"/>
                <a:gd name="connsiteX14" fmla="*/ 3506655 w 3918675"/>
                <a:gd name="connsiteY14" fmla="*/ 4787153 h 5082988"/>
                <a:gd name="connsiteX15" fmla="*/ 3614231 w 3918675"/>
                <a:gd name="connsiteY15" fmla="*/ 4805082 h 5082988"/>
                <a:gd name="connsiteX16" fmla="*/ 3578373 w 3918675"/>
                <a:gd name="connsiteY16" fmla="*/ 4975412 h 5082988"/>
                <a:gd name="connsiteX17" fmla="*/ 3425973 w 3918675"/>
                <a:gd name="connsiteY17" fmla="*/ 4921623 h 5082988"/>
                <a:gd name="connsiteX18" fmla="*/ 3425973 w 3918675"/>
                <a:gd name="connsiteY18" fmla="*/ 4796117 h 5082988"/>
                <a:gd name="connsiteX19" fmla="*/ 3291502 w 3918675"/>
                <a:gd name="connsiteY19" fmla="*/ 4849906 h 5082988"/>
                <a:gd name="connsiteX20" fmla="*/ 3210820 w 3918675"/>
                <a:gd name="connsiteY20" fmla="*/ 4787153 h 5082988"/>
                <a:gd name="connsiteX21" fmla="*/ 3121173 w 3918675"/>
                <a:gd name="connsiteY21" fmla="*/ 4751294 h 5082988"/>
                <a:gd name="connsiteX22" fmla="*/ 3121173 w 3918675"/>
                <a:gd name="connsiteY22" fmla="*/ 4894729 h 5082988"/>
                <a:gd name="connsiteX23" fmla="*/ 2789478 w 3918675"/>
                <a:gd name="connsiteY23" fmla="*/ 4867835 h 5082988"/>
                <a:gd name="connsiteX24" fmla="*/ 2762584 w 3918675"/>
                <a:gd name="connsiteY24" fmla="*/ 4957482 h 5082988"/>
                <a:gd name="connsiteX25" fmla="*/ 2708796 w 3918675"/>
                <a:gd name="connsiteY25" fmla="*/ 4957482 h 5082988"/>
                <a:gd name="connsiteX26" fmla="*/ 2699831 w 3918675"/>
                <a:gd name="connsiteY26" fmla="*/ 5020235 h 5082988"/>
                <a:gd name="connsiteX27" fmla="*/ 2448820 w 3918675"/>
                <a:gd name="connsiteY27" fmla="*/ 5029200 h 5082988"/>
                <a:gd name="connsiteX28" fmla="*/ 2403996 w 3918675"/>
                <a:gd name="connsiteY28" fmla="*/ 4912659 h 5082988"/>
                <a:gd name="connsiteX29" fmla="*/ 2296420 w 3918675"/>
                <a:gd name="connsiteY29" fmla="*/ 4921623 h 5082988"/>
                <a:gd name="connsiteX30" fmla="*/ 2179878 w 3918675"/>
                <a:gd name="connsiteY30" fmla="*/ 4849906 h 5082988"/>
                <a:gd name="connsiteX31" fmla="*/ 2179878 w 3918675"/>
                <a:gd name="connsiteY31" fmla="*/ 5029200 h 5082988"/>
                <a:gd name="connsiteX32" fmla="*/ 2072302 w 3918675"/>
                <a:gd name="connsiteY32" fmla="*/ 5082988 h 5082988"/>
                <a:gd name="connsiteX33" fmla="*/ 2036443 w 3918675"/>
                <a:gd name="connsiteY33" fmla="*/ 5029200 h 5082988"/>
                <a:gd name="connsiteX34" fmla="*/ 1991620 w 3918675"/>
                <a:gd name="connsiteY34" fmla="*/ 5020235 h 5082988"/>
                <a:gd name="connsiteX35" fmla="*/ 1982655 w 3918675"/>
                <a:gd name="connsiteY35" fmla="*/ 4912659 h 5082988"/>
                <a:gd name="connsiteX36" fmla="*/ 1910937 w 3918675"/>
                <a:gd name="connsiteY36" fmla="*/ 4930588 h 5082988"/>
                <a:gd name="connsiteX37" fmla="*/ 1866114 w 3918675"/>
                <a:gd name="connsiteY37" fmla="*/ 4885765 h 5082988"/>
                <a:gd name="connsiteX38" fmla="*/ 1794396 w 3918675"/>
                <a:gd name="connsiteY38" fmla="*/ 4903694 h 5082988"/>
                <a:gd name="connsiteX39" fmla="*/ 1390984 w 3918675"/>
                <a:gd name="connsiteY39" fmla="*/ 4778188 h 5082988"/>
                <a:gd name="connsiteX40" fmla="*/ 1265478 w 3918675"/>
                <a:gd name="connsiteY40" fmla="*/ 4751294 h 5082988"/>
                <a:gd name="connsiteX41" fmla="*/ 1265478 w 3918675"/>
                <a:gd name="connsiteY41" fmla="*/ 4652682 h 5082988"/>
                <a:gd name="connsiteX42" fmla="*/ 1113078 w 3918675"/>
                <a:gd name="connsiteY42" fmla="*/ 4670612 h 5082988"/>
                <a:gd name="connsiteX43" fmla="*/ 1139973 w 3918675"/>
                <a:gd name="connsiteY43" fmla="*/ 4760259 h 5082988"/>
                <a:gd name="connsiteX44" fmla="*/ 1157902 w 3918675"/>
                <a:gd name="connsiteY44" fmla="*/ 4760259 h 5082988"/>
                <a:gd name="connsiteX45" fmla="*/ 1157902 w 3918675"/>
                <a:gd name="connsiteY45" fmla="*/ 4831976 h 5082988"/>
                <a:gd name="connsiteX46" fmla="*/ 1041361 w 3918675"/>
                <a:gd name="connsiteY46" fmla="*/ 4805082 h 5082988"/>
                <a:gd name="connsiteX47" fmla="*/ 888961 w 3918675"/>
                <a:gd name="connsiteY47" fmla="*/ 4840941 h 5082988"/>
                <a:gd name="connsiteX48" fmla="*/ 790349 w 3918675"/>
                <a:gd name="connsiteY48" fmla="*/ 4796117 h 5082988"/>
                <a:gd name="connsiteX49" fmla="*/ 709667 w 3918675"/>
                <a:gd name="connsiteY49" fmla="*/ 4823012 h 5082988"/>
                <a:gd name="connsiteX50" fmla="*/ 646914 w 3918675"/>
                <a:gd name="connsiteY50" fmla="*/ 4733365 h 5082988"/>
                <a:gd name="connsiteX51" fmla="*/ 700702 w 3918675"/>
                <a:gd name="connsiteY51" fmla="*/ 4491317 h 5082988"/>
                <a:gd name="connsiteX52" fmla="*/ 808278 w 3918675"/>
                <a:gd name="connsiteY52" fmla="*/ 4087906 h 5082988"/>
                <a:gd name="connsiteX53" fmla="*/ 1104114 w 3918675"/>
                <a:gd name="connsiteY53" fmla="*/ 3738282 h 5082988"/>
                <a:gd name="connsiteX54" fmla="*/ 727596 w 3918675"/>
                <a:gd name="connsiteY54" fmla="*/ 3612776 h 5082988"/>
                <a:gd name="connsiteX55" fmla="*/ 673808 w 3918675"/>
                <a:gd name="connsiteY55" fmla="*/ 3523129 h 5082988"/>
                <a:gd name="connsiteX56" fmla="*/ 602090 w 3918675"/>
                <a:gd name="connsiteY56" fmla="*/ 3594847 h 5082988"/>
                <a:gd name="connsiteX57" fmla="*/ 449690 w 3918675"/>
                <a:gd name="connsiteY57" fmla="*/ 3523129 h 5082988"/>
                <a:gd name="connsiteX58" fmla="*/ 404867 w 3918675"/>
                <a:gd name="connsiteY58" fmla="*/ 3496235 h 5082988"/>
                <a:gd name="connsiteX59" fmla="*/ 369008 w 3918675"/>
                <a:gd name="connsiteY59" fmla="*/ 3541059 h 5082988"/>
                <a:gd name="connsiteX60" fmla="*/ 144890 w 3918675"/>
                <a:gd name="connsiteY60" fmla="*/ 3209365 h 5082988"/>
                <a:gd name="connsiteX61" fmla="*/ 234537 w 3918675"/>
                <a:gd name="connsiteY61" fmla="*/ 3021106 h 5082988"/>
                <a:gd name="connsiteX62" fmla="*/ 73173 w 3918675"/>
                <a:gd name="connsiteY62" fmla="*/ 2904565 h 5082988"/>
                <a:gd name="connsiteX63" fmla="*/ 171784 w 3918675"/>
                <a:gd name="connsiteY63" fmla="*/ 2590800 h 5082988"/>
                <a:gd name="connsiteX64" fmla="*/ 270396 w 3918675"/>
                <a:gd name="connsiteY64" fmla="*/ 2528047 h 5082988"/>
                <a:gd name="connsiteX65" fmla="*/ 216608 w 3918675"/>
                <a:gd name="connsiteY65" fmla="*/ 2402541 h 5082988"/>
                <a:gd name="connsiteX66" fmla="*/ 126961 w 3918675"/>
                <a:gd name="connsiteY66" fmla="*/ 2402541 h 5082988"/>
                <a:gd name="connsiteX67" fmla="*/ 198678 w 3918675"/>
                <a:gd name="connsiteY67" fmla="*/ 2303929 h 5082988"/>
                <a:gd name="connsiteX68" fmla="*/ 100067 w 3918675"/>
                <a:gd name="connsiteY68" fmla="*/ 2277035 h 5082988"/>
                <a:gd name="connsiteX69" fmla="*/ 73173 w 3918675"/>
                <a:gd name="connsiteY69" fmla="*/ 2151529 h 5082988"/>
                <a:gd name="connsiteX70" fmla="*/ 109031 w 3918675"/>
                <a:gd name="connsiteY70" fmla="*/ 2106706 h 5082988"/>
                <a:gd name="connsiteX71" fmla="*/ 109031 w 3918675"/>
                <a:gd name="connsiteY71" fmla="*/ 2026023 h 5082988"/>
                <a:gd name="connsiteX72" fmla="*/ 1455 w 3918675"/>
                <a:gd name="connsiteY72" fmla="*/ 1954306 h 5082988"/>
                <a:gd name="connsiteX73" fmla="*/ 198678 w 3918675"/>
                <a:gd name="connsiteY73" fmla="*/ 1891553 h 5082988"/>
                <a:gd name="connsiteX74" fmla="*/ 144890 w 3918675"/>
                <a:gd name="connsiteY74" fmla="*/ 1855694 h 5082988"/>
                <a:gd name="connsiteX75" fmla="*/ 216608 w 3918675"/>
                <a:gd name="connsiteY75" fmla="*/ 1685365 h 5082988"/>
                <a:gd name="connsiteX76" fmla="*/ 117996 w 3918675"/>
                <a:gd name="connsiteY76" fmla="*/ 1362635 h 5082988"/>
                <a:gd name="connsiteX77" fmla="*/ 207643 w 3918675"/>
                <a:gd name="connsiteY77" fmla="*/ 1299882 h 5082988"/>
                <a:gd name="connsiteX78" fmla="*/ 315220 w 3918675"/>
                <a:gd name="connsiteY78" fmla="*/ 1389529 h 5082988"/>
                <a:gd name="connsiteX79" fmla="*/ 467620 w 3918675"/>
                <a:gd name="connsiteY79" fmla="*/ 1326776 h 5082988"/>
                <a:gd name="connsiteX80" fmla="*/ 548302 w 3918675"/>
                <a:gd name="connsiteY80" fmla="*/ 1362635 h 5082988"/>
                <a:gd name="connsiteX81" fmla="*/ 566231 w 3918675"/>
                <a:gd name="connsiteY81" fmla="*/ 1281953 h 5082988"/>
                <a:gd name="connsiteX82" fmla="*/ 485549 w 3918675"/>
                <a:gd name="connsiteY82" fmla="*/ 1237129 h 5082988"/>
                <a:gd name="connsiteX83" fmla="*/ 620020 w 3918675"/>
                <a:gd name="connsiteY83" fmla="*/ 1102659 h 5082988"/>
                <a:gd name="connsiteX84" fmla="*/ 691737 w 3918675"/>
                <a:gd name="connsiteY84" fmla="*/ 905435 h 5082988"/>
                <a:gd name="connsiteX85" fmla="*/ 557267 w 3918675"/>
                <a:gd name="connsiteY85" fmla="*/ 887506 h 5082988"/>
                <a:gd name="connsiteX86" fmla="*/ 530373 w 3918675"/>
                <a:gd name="connsiteY86" fmla="*/ 744070 h 5082988"/>
                <a:gd name="connsiteX87" fmla="*/ 727596 w 3918675"/>
                <a:gd name="connsiteY87" fmla="*/ 744070 h 5082988"/>
                <a:gd name="connsiteX88" fmla="*/ 700702 w 3918675"/>
                <a:gd name="connsiteY88" fmla="*/ 618565 h 5082988"/>
                <a:gd name="connsiteX89" fmla="*/ 799314 w 3918675"/>
                <a:gd name="connsiteY89" fmla="*/ 546847 h 5082988"/>
                <a:gd name="connsiteX90" fmla="*/ 799314 w 3918675"/>
                <a:gd name="connsiteY90" fmla="*/ 331694 h 5082988"/>
                <a:gd name="connsiteX91" fmla="*/ 853102 w 3918675"/>
                <a:gd name="connsiteY91" fmla="*/ 242047 h 5082988"/>
                <a:gd name="connsiteX92" fmla="*/ 745526 w 3918675"/>
                <a:gd name="connsiteY92" fmla="*/ 206188 h 5082988"/>
                <a:gd name="connsiteX93" fmla="*/ 754490 w 3918675"/>
                <a:gd name="connsiteY93" fmla="*/ 71717 h 5082988"/>
                <a:gd name="connsiteX94" fmla="*/ 835173 w 3918675"/>
                <a:gd name="connsiteY94" fmla="*/ 0 h 5082988"/>
                <a:gd name="connsiteX0" fmla="*/ 3085314 w 3918675"/>
                <a:gd name="connsiteY0" fmla="*/ 2743200 h 5082988"/>
                <a:gd name="connsiteX1" fmla="*/ 3148067 w 3918675"/>
                <a:gd name="connsiteY1" fmla="*/ 2886635 h 5082988"/>
                <a:gd name="connsiteX2" fmla="*/ 3327361 w 3918675"/>
                <a:gd name="connsiteY2" fmla="*/ 3030070 h 5082988"/>
                <a:gd name="connsiteX3" fmla="*/ 3264608 w 3918675"/>
                <a:gd name="connsiteY3" fmla="*/ 3164541 h 5082988"/>
                <a:gd name="connsiteX4" fmla="*/ 3345290 w 3918675"/>
                <a:gd name="connsiteY4" fmla="*/ 3334870 h 5082988"/>
                <a:gd name="connsiteX5" fmla="*/ 3443902 w 3918675"/>
                <a:gd name="connsiteY5" fmla="*/ 3505200 h 5082988"/>
                <a:gd name="connsiteX6" fmla="*/ 3533549 w 3918675"/>
                <a:gd name="connsiteY6" fmla="*/ 3496235 h 5082988"/>
                <a:gd name="connsiteX7" fmla="*/ 3910067 w 3918675"/>
                <a:gd name="connsiteY7" fmla="*/ 4186517 h 5082988"/>
                <a:gd name="connsiteX8" fmla="*/ 3793526 w 3918675"/>
                <a:gd name="connsiteY8" fmla="*/ 4105835 h 5082988"/>
                <a:gd name="connsiteX9" fmla="*/ 3748702 w 3918675"/>
                <a:gd name="connsiteY9" fmla="*/ 4303059 h 5082988"/>
                <a:gd name="connsiteX10" fmla="*/ 3425973 w 3918675"/>
                <a:gd name="connsiteY10" fmla="*/ 4455459 h 5082988"/>
                <a:gd name="connsiteX11" fmla="*/ 3515620 w 3918675"/>
                <a:gd name="connsiteY11" fmla="*/ 4607859 h 5082988"/>
                <a:gd name="connsiteX12" fmla="*/ 3560443 w 3918675"/>
                <a:gd name="connsiteY12" fmla="*/ 4688541 h 5082988"/>
                <a:gd name="connsiteX13" fmla="*/ 3506655 w 3918675"/>
                <a:gd name="connsiteY13" fmla="*/ 4787153 h 5082988"/>
                <a:gd name="connsiteX14" fmla="*/ 3614231 w 3918675"/>
                <a:gd name="connsiteY14" fmla="*/ 4805082 h 5082988"/>
                <a:gd name="connsiteX15" fmla="*/ 3578373 w 3918675"/>
                <a:gd name="connsiteY15" fmla="*/ 4975412 h 5082988"/>
                <a:gd name="connsiteX16" fmla="*/ 3425973 w 3918675"/>
                <a:gd name="connsiteY16" fmla="*/ 4921623 h 5082988"/>
                <a:gd name="connsiteX17" fmla="*/ 3425973 w 3918675"/>
                <a:gd name="connsiteY17" fmla="*/ 4796117 h 5082988"/>
                <a:gd name="connsiteX18" fmla="*/ 3291502 w 3918675"/>
                <a:gd name="connsiteY18" fmla="*/ 4849906 h 5082988"/>
                <a:gd name="connsiteX19" fmla="*/ 3210820 w 3918675"/>
                <a:gd name="connsiteY19" fmla="*/ 4787153 h 5082988"/>
                <a:gd name="connsiteX20" fmla="*/ 3121173 w 3918675"/>
                <a:gd name="connsiteY20" fmla="*/ 4751294 h 5082988"/>
                <a:gd name="connsiteX21" fmla="*/ 3121173 w 3918675"/>
                <a:gd name="connsiteY21" fmla="*/ 4894729 h 5082988"/>
                <a:gd name="connsiteX22" fmla="*/ 2789478 w 3918675"/>
                <a:gd name="connsiteY22" fmla="*/ 4867835 h 5082988"/>
                <a:gd name="connsiteX23" fmla="*/ 2762584 w 3918675"/>
                <a:gd name="connsiteY23" fmla="*/ 4957482 h 5082988"/>
                <a:gd name="connsiteX24" fmla="*/ 2708796 w 3918675"/>
                <a:gd name="connsiteY24" fmla="*/ 4957482 h 5082988"/>
                <a:gd name="connsiteX25" fmla="*/ 2699831 w 3918675"/>
                <a:gd name="connsiteY25" fmla="*/ 5020235 h 5082988"/>
                <a:gd name="connsiteX26" fmla="*/ 2448820 w 3918675"/>
                <a:gd name="connsiteY26" fmla="*/ 5029200 h 5082988"/>
                <a:gd name="connsiteX27" fmla="*/ 2403996 w 3918675"/>
                <a:gd name="connsiteY27" fmla="*/ 4912659 h 5082988"/>
                <a:gd name="connsiteX28" fmla="*/ 2296420 w 3918675"/>
                <a:gd name="connsiteY28" fmla="*/ 4921623 h 5082988"/>
                <a:gd name="connsiteX29" fmla="*/ 2179878 w 3918675"/>
                <a:gd name="connsiteY29" fmla="*/ 4849906 h 5082988"/>
                <a:gd name="connsiteX30" fmla="*/ 2179878 w 3918675"/>
                <a:gd name="connsiteY30" fmla="*/ 5029200 h 5082988"/>
                <a:gd name="connsiteX31" fmla="*/ 2072302 w 3918675"/>
                <a:gd name="connsiteY31" fmla="*/ 5082988 h 5082988"/>
                <a:gd name="connsiteX32" fmla="*/ 2036443 w 3918675"/>
                <a:gd name="connsiteY32" fmla="*/ 5029200 h 5082988"/>
                <a:gd name="connsiteX33" fmla="*/ 1991620 w 3918675"/>
                <a:gd name="connsiteY33" fmla="*/ 5020235 h 5082988"/>
                <a:gd name="connsiteX34" fmla="*/ 1982655 w 3918675"/>
                <a:gd name="connsiteY34" fmla="*/ 4912659 h 5082988"/>
                <a:gd name="connsiteX35" fmla="*/ 1910937 w 3918675"/>
                <a:gd name="connsiteY35" fmla="*/ 4930588 h 5082988"/>
                <a:gd name="connsiteX36" fmla="*/ 1866114 w 3918675"/>
                <a:gd name="connsiteY36" fmla="*/ 4885765 h 5082988"/>
                <a:gd name="connsiteX37" fmla="*/ 1794396 w 3918675"/>
                <a:gd name="connsiteY37" fmla="*/ 4903694 h 5082988"/>
                <a:gd name="connsiteX38" fmla="*/ 1390984 w 3918675"/>
                <a:gd name="connsiteY38" fmla="*/ 4778188 h 5082988"/>
                <a:gd name="connsiteX39" fmla="*/ 1265478 w 3918675"/>
                <a:gd name="connsiteY39" fmla="*/ 4751294 h 5082988"/>
                <a:gd name="connsiteX40" fmla="*/ 1265478 w 3918675"/>
                <a:gd name="connsiteY40" fmla="*/ 4652682 h 5082988"/>
                <a:gd name="connsiteX41" fmla="*/ 1113078 w 3918675"/>
                <a:gd name="connsiteY41" fmla="*/ 4670612 h 5082988"/>
                <a:gd name="connsiteX42" fmla="*/ 1139973 w 3918675"/>
                <a:gd name="connsiteY42" fmla="*/ 4760259 h 5082988"/>
                <a:gd name="connsiteX43" fmla="*/ 1157902 w 3918675"/>
                <a:gd name="connsiteY43" fmla="*/ 4760259 h 5082988"/>
                <a:gd name="connsiteX44" fmla="*/ 1157902 w 3918675"/>
                <a:gd name="connsiteY44" fmla="*/ 4831976 h 5082988"/>
                <a:gd name="connsiteX45" fmla="*/ 1041361 w 3918675"/>
                <a:gd name="connsiteY45" fmla="*/ 4805082 h 5082988"/>
                <a:gd name="connsiteX46" fmla="*/ 888961 w 3918675"/>
                <a:gd name="connsiteY46" fmla="*/ 4840941 h 5082988"/>
                <a:gd name="connsiteX47" fmla="*/ 790349 w 3918675"/>
                <a:gd name="connsiteY47" fmla="*/ 4796117 h 5082988"/>
                <a:gd name="connsiteX48" fmla="*/ 709667 w 3918675"/>
                <a:gd name="connsiteY48" fmla="*/ 4823012 h 5082988"/>
                <a:gd name="connsiteX49" fmla="*/ 646914 w 3918675"/>
                <a:gd name="connsiteY49" fmla="*/ 4733365 h 5082988"/>
                <a:gd name="connsiteX50" fmla="*/ 700702 w 3918675"/>
                <a:gd name="connsiteY50" fmla="*/ 4491317 h 5082988"/>
                <a:gd name="connsiteX51" fmla="*/ 808278 w 3918675"/>
                <a:gd name="connsiteY51" fmla="*/ 4087906 h 5082988"/>
                <a:gd name="connsiteX52" fmla="*/ 1104114 w 3918675"/>
                <a:gd name="connsiteY52" fmla="*/ 3738282 h 5082988"/>
                <a:gd name="connsiteX53" fmla="*/ 727596 w 3918675"/>
                <a:gd name="connsiteY53" fmla="*/ 3612776 h 5082988"/>
                <a:gd name="connsiteX54" fmla="*/ 673808 w 3918675"/>
                <a:gd name="connsiteY54" fmla="*/ 3523129 h 5082988"/>
                <a:gd name="connsiteX55" fmla="*/ 602090 w 3918675"/>
                <a:gd name="connsiteY55" fmla="*/ 3594847 h 5082988"/>
                <a:gd name="connsiteX56" fmla="*/ 449690 w 3918675"/>
                <a:gd name="connsiteY56" fmla="*/ 3523129 h 5082988"/>
                <a:gd name="connsiteX57" fmla="*/ 404867 w 3918675"/>
                <a:gd name="connsiteY57" fmla="*/ 3496235 h 5082988"/>
                <a:gd name="connsiteX58" fmla="*/ 369008 w 3918675"/>
                <a:gd name="connsiteY58" fmla="*/ 3541059 h 5082988"/>
                <a:gd name="connsiteX59" fmla="*/ 144890 w 3918675"/>
                <a:gd name="connsiteY59" fmla="*/ 3209365 h 5082988"/>
                <a:gd name="connsiteX60" fmla="*/ 234537 w 3918675"/>
                <a:gd name="connsiteY60" fmla="*/ 3021106 h 5082988"/>
                <a:gd name="connsiteX61" fmla="*/ 73173 w 3918675"/>
                <a:gd name="connsiteY61" fmla="*/ 2904565 h 5082988"/>
                <a:gd name="connsiteX62" fmla="*/ 171784 w 3918675"/>
                <a:gd name="connsiteY62" fmla="*/ 2590800 h 5082988"/>
                <a:gd name="connsiteX63" fmla="*/ 270396 w 3918675"/>
                <a:gd name="connsiteY63" fmla="*/ 2528047 h 5082988"/>
                <a:gd name="connsiteX64" fmla="*/ 216608 w 3918675"/>
                <a:gd name="connsiteY64" fmla="*/ 2402541 h 5082988"/>
                <a:gd name="connsiteX65" fmla="*/ 126961 w 3918675"/>
                <a:gd name="connsiteY65" fmla="*/ 2402541 h 5082988"/>
                <a:gd name="connsiteX66" fmla="*/ 198678 w 3918675"/>
                <a:gd name="connsiteY66" fmla="*/ 2303929 h 5082988"/>
                <a:gd name="connsiteX67" fmla="*/ 100067 w 3918675"/>
                <a:gd name="connsiteY67" fmla="*/ 2277035 h 5082988"/>
                <a:gd name="connsiteX68" fmla="*/ 73173 w 3918675"/>
                <a:gd name="connsiteY68" fmla="*/ 2151529 h 5082988"/>
                <a:gd name="connsiteX69" fmla="*/ 109031 w 3918675"/>
                <a:gd name="connsiteY69" fmla="*/ 2106706 h 5082988"/>
                <a:gd name="connsiteX70" fmla="*/ 109031 w 3918675"/>
                <a:gd name="connsiteY70" fmla="*/ 2026023 h 5082988"/>
                <a:gd name="connsiteX71" fmla="*/ 1455 w 3918675"/>
                <a:gd name="connsiteY71" fmla="*/ 1954306 h 5082988"/>
                <a:gd name="connsiteX72" fmla="*/ 198678 w 3918675"/>
                <a:gd name="connsiteY72" fmla="*/ 1891553 h 5082988"/>
                <a:gd name="connsiteX73" fmla="*/ 144890 w 3918675"/>
                <a:gd name="connsiteY73" fmla="*/ 1855694 h 5082988"/>
                <a:gd name="connsiteX74" fmla="*/ 216608 w 3918675"/>
                <a:gd name="connsiteY74" fmla="*/ 1685365 h 5082988"/>
                <a:gd name="connsiteX75" fmla="*/ 117996 w 3918675"/>
                <a:gd name="connsiteY75" fmla="*/ 1362635 h 5082988"/>
                <a:gd name="connsiteX76" fmla="*/ 207643 w 3918675"/>
                <a:gd name="connsiteY76" fmla="*/ 1299882 h 5082988"/>
                <a:gd name="connsiteX77" fmla="*/ 315220 w 3918675"/>
                <a:gd name="connsiteY77" fmla="*/ 1389529 h 5082988"/>
                <a:gd name="connsiteX78" fmla="*/ 467620 w 3918675"/>
                <a:gd name="connsiteY78" fmla="*/ 1326776 h 5082988"/>
                <a:gd name="connsiteX79" fmla="*/ 548302 w 3918675"/>
                <a:gd name="connsiteY79" fmla="*/ 1362635 h 5082988"/>
                <a:gd name="connsiteX80" fmla="*/ 566231 w 3918675"/>
                <a:gd name="connsiteY80" fmla="*/ 1281953 h 5082988"/>
                <a:gd name="connsiteX81" fmla="*/ 485549 w 3918675"/>
                <a:gd name="connsiteY81" fmla="*/ 1237129 h 5082988"/>
                <a:gd name="connsiteX82" fmla="*/ 620020 w 3918675"/>
                <a:gd name="connsiteY82" fmla="*/ 1102659 h 5082988"/>
                <a:gd name="connsiteX83" fmla="*/ 691737 w 3918675"/>
                <a:gd name="connsiteY83" fmla="*/ 905435 h 5082988"/>
                <a:gd name="connsiteX84" fmla="*/ 557267 w 3918675"/>
                <a:gd name="connsiteY84" fmla="*/ 887506 h 5082988"/>
                <a:gd name="connsiteX85" fmla="*/ 530373 w 3918675"/>
                <a:gd name="connsiteY85" fmla="*/ 744070 h 5082988"/>
                <a:gd name="connsiteX86" fmla="*/ 727596 w 3918675"/>
                <a:gd name="connsiteY86" fmla="*/ 744070 h 5082988"/>
                <a:gd name="connsiteX87" fmla="*/ 700702 w 3918675"/>
                <a:gd name="connsiteY87" fmla="*/ 618565 h 5082988"/>
                <a:gd name="connsiteX88" fmla="*/ 799314 w 3918675"/>
                <a:gd name="connsiteY88" fmla="*/ 546847 h 5082988"/>
                <a:gd name="connsiteX89" fmla="*/ 799314 w 3918675"/>
                <a:gd name="connsiteY89" fmla="*/ 331694 h 5082988"/>
                <a:gd name="connsiteX90" fmla="*/ 853102 w 3918675"/>
                <a:gd name="connsiteY90" fmla="*/ 242047 h 5082988"/>
                <a:gd name="connsiteX91" fmla="*/ 745526 w 3918675"/>
                <a:gd name="connsiteY91" fmla="*/ 206188 h 5082988"/>
                <a:gd name="connsiteX92" fmla="*/ 754490 w 3918675"/>
                <a:gd name="connsiteY92" fmla="*/ 71717 h 5082988"/>
                <a:gd name="connsiteX93" fmla="*/ 835173 w 3918675"/>
                <a:gd name="connsiteY93" fmla="*/ 0 h 5082988"/>
                <a:gd name="connsiteX0" fmla="*/ 3148067 w 3918675"/>
                <a:gd name="connsiteY0" fmla="*/ 2886635 h 5082988"/>
                <a:gd name="connsiteX1" fmla="*/ 3327361 w 3918675"/>
                <a:gd name="connsiteY1" fmla="*/ 3030070 h 5082988"/>
                <a:gd name="connsiteX2" fmla="*/ 3264608 w 3918675"/>
                <a:gd name="connsiteY2" fmla="*/ 3164541 h 5082988"/>
                <a:gd name="connsiteX3" fmla="*/ 3345290 w 3918675"/>
                <a:gd name="connsiteY3" fmla="*/ 3334870 h 5082988"/>
                <a:gd name="connsiteX4" fmla="*/ 3443902 w 3918675"/>
                <a:gd name="connsiteY4" fmla="*/ 3505200 h 5082988"/>
                <a:gd name="connsiteX5" fmla="*/ 3533549 w 3918675"/>
                <a:gd name="connsiteY5" fmla="*/ 3496235 h 5082988"/>
                <a:gd name="connsiteX6" fmla="*/ 3910067 w 3918675"/>
                <a:gd name="connsiteY6" fmla="*/ 4186517 h 5082988"/>
                <a:gd name="connsiteX7" fmla="*/ 3793526 w 3918675"/>
                <a:gd name="connsiteY7" fmla="*/ 4105835 h 5082988"/>
                <a:gd name="connsiteX8" fmla="*/ 3748702 w 3918675"/>
                <a:gd name="connsiteY8" fmla="*/ 4303059 h 5082988"/>
                <a:gd name="connsiteX9" fmla="*/ 3425973 w 3918675"/>
                <a:gd name="connsiteY9" fmla="*/ 4455459 h 5082988"/>
                <a:gd name="connsiteX10" fmla="*/ 3515620 w 3918675"/>
                <a:gd name="connsiteY10" fmla="*/ 4607859 h 5082988"/>
                <a:gd name="connsiteX11" fmla="*/ 3560443 w 3918675"/>
                <a:gd name="connsiteY11" fmla="*/ 4688541 h 5082988"/>
                <a:gd name="connsiteX12" fmla="*/ 3506655 w 3918675"/>
                <a:gd name="connsiteY12" fmla="*/ 4787153 h 5082988"/>
                <a:gd name="connsiteX13" fmla="*/ 3614231 w 3918675"/>
                <a:gd name="connsiteY13" fmla="*/ 4805082 h 5082988"/>
                <a:gd name="connsiteX14" fmla="*/ 3578373 w 3918675"/>
                <a:gd name="connsiteY14" fmla="*/ 4975412 h 5082988"/>
                <a:gd name="connsiteX15" fmla="*/ 3425973 w 3918675"/>
                <a:gd name="connsiteY15" fmla="*/ 4921623 h 5082988"/>
                <a:gd name="connsiteX16" fmla="*/ 3425973 w 3918675"/>
                <a:gd name="connsiteY16" fmla="*/ 4796117 h 5082988"/>
                <a:gd name="connsiteX17" fmla="*/ 3291502 w 3918675"/>
                <a:gd name="connsiteY17" fmla="*/ 4849906 h 5082988"/>
                <a:gd name="connsiteX18" fmla="*/ 3210820 w 3918675"/>
                <a:gd name="connsiteY18" fmla="*/ 4787153 h 5082988"/>
                <a:gd name="connsiteX19" fmla="*/ 3121173 w 3918675"/>
                <a:gd name="connsiteY19" fmla="*/ 4751294 h 5082988"/>
                <a:gd name="connsiteX20" fmla="*/ 3121173 w 3918675"/>
                <a:gd name="connsiteY20" fmla="*/ 4894729 h 5082988"/>
                <a:gd name="connsiteX21" fmla="*/ 2789478 w 3918675"/>
                <a:gd name="connsiteY21" fmla="*/ 4867835 h 5082988"/>
                <a:gd name="connsiteX22" fmla="*/ 2762584 w 3918675"/>
                <a:gd name="connsiteY22" fmla="*/ 4957482 h 5082988"/>
                <a:gd name="connsiteX23" fmla="*/ 2708796 w 3918675"/>
                <a:gd name="connsiteY23" fmla="*/ 4957482 h 5082988"/>
                <a:gd name="connsiteX24" fmla="*/ 2699831 w 3918675"/>
                <a:gd name="connsiteY24" fmla="*/ 5020235 h 5082988"/>
                <a:gd name="connsiteX25" fmla="*/ 2448820 w 3918675"/>
                <a:gd name="connsiteY25" fmla="*/ 5029200 h 5082988"/>
                <a:gd name="connsiteX26" fmla="*/ 2403996 w 3918675"/>
                <a:gd name="connsiteY26" fmla="*/ 4912659 h 5082988"/>
                <a:gd name="connsiteX27" fmla="*/ 2296420 w 3918675"/>
                <a:gd name="connsiteY27" fmla="*/ 4921623 h 5082988"/>
                <a:gd name="connsiteX28" fmla="*/ 2179878 w 3918675"/>
                <a:gd name="connsiteY28" fmla="*/ 4849906 h 5082988"/>
                <a:gd name="connsiteX29" fmla="*/ 2179878 w 3918675"/>
                <a:gd name="connsiteY29" fmla="*/ 5029200 h 5082988"/>
                <a:gd name="connsiteX30" fmla="*/ 2072302 w 3918675"/>
                <a:gd name="connsiteY30" fmla="*/ 5082988 h 5082988"/>
                <a:gd name="connsiteX31" fmla="*/ 2036443 w 3918675"/>
                <a:gd name="connsiteY31" fmla="*/ 5029200 h 5082988"/>
                <a:gd name="connsiteX32" fmla="*/ 1991620 w 3918675"/>
                <a:gd name="connsiteY32" fmla="*/ 5020235 h 5082988"/>
                <a:gd name="connsiteX33" fmla="*/ 1982655 w 3918675"/>
                <a:gd name="connsiteY33" fmla="*/ 4912659 h 5082988"/>
                <a:gd name="connsiteX34" fmla="*/ 1910937 w 3918675"/>
                <a:gd name="connsiteY34" fmla="*/ 4930588 h 5082988"/>
                <a:gd name="connsiteX35" fmla="*/ 1866114 w 3918675"/>
                <a:gd name="connsiteY35" fmla="*/ 4885765 h 5082988"/>
                <a:gd name="connsiteX36" fmla="*/ 1794396 w 3918675"/>
                <a:gd name="connsiteY36" fmla="*/ 4903694 h 5082988"/>
                <a:gd name="connsiteX37" fmla="*/ 1390984 w 3918675"/>
                <a:gd name="connsiteY37" fmla="*/ 4778188 h 5082988"/>
                <a:gd name="connsiteX38" fmla="*/ 1265478 w 3918675"/>
                <a:gd name="connsiteY38" fmla="*/ 4751294 h 5082988"/>
                <a:gd name="connsiteX39" fmla="*/ 1265478 w 3918675"/>
                <a:gd name="connsiteY39" fmla="*/ 4652682 h 5082988"/>
                <a:gd name="connsiteX40" fmla="*/ 1113078 w 3918675"/>
                <a:gd name="connsiteY40" fmla="*/ 4670612 h 5082988"/>
                <a:gd name="connsiteX41" fmla="*/ 1139973 w 3918675"/>
                <a:gd name="connsiteY41" fmla="*/ 4760259 h 5082988"/>
                <a:gd name="connsiteX42" fmla="*/ 1157902 w 3918675"/>
                <a:gd name="connsiteY42" fmla="*/ 4760259 h 5082988"/>
                <a:gd name="connsiteX43" fmla="*/ 1157902 w 3918675"/>
                <a:gd name="connsiteY43" fmla="*/ 4831976 h 5082988"/>
                <a:gd name="connsiteX44" fmla="*/ 1041361 w 3918675"/>
                <a:gd name="connsiteY44" fmla="*/ 4805082 h 5082988"/>
                <a:gd name="connsiteX45" fmla="*/ 888961 w 3918675"/>
                <a:gd name="connsiteY45" fmla="*/ 4840941 h 5082988"/>
                <a:gd name="connsiteX46" fmla="*/ 790349 w 3918675"/>
                <a:gd name="connsiteY46" fmla="*/ 4796117 h 5082988"/>
                <a:gd name="connsiteX47" fmla="*/ 709667 w 3918675"/>
                <a:gd name="connsiteY47" fmla="*/ 4823012 h 5082988"/>
                <a:gd name="connsiteX48" fmla="*/ 646914 w 3918675"/>
                <a:gd name="connsiteY48" fmla="*/ 4733365 h 5082988"/>
                <a:gd name="connsiteX49" fmla="*/ 700702 w 3918675"/>
                <a:gd name="connsiteY49" fmla="*/ 4491317 h 5082988"/>
                <a:gd name="connsiteX50" fmla="*/ 808278 w 3918675"/>
                <a:gd name="connsiteY50" fmla="*/ 4087906 h 5082988"/>
                <a:gd name="connsiteX51" fmla="*/ 1104114 w 3918675"/>
                <a:gd name="connsiteY51" fmla="*/ 3738282 h 5082988"/>
                <a:gd name="connsiteX52" fmla="*/ 727596 w 3918675"/>
                <a:gd name="connsiteY52" fmla="*/ 3612776 h 5082988"/>
                <a:gd name="connsiteX53" fmla="*/ 673808 w 3918675"/>
                <a:gd name="connsiteY53" fmla="*/ 3523129 h 5082988"/>
                <a:gd name="connsiteX54" fmla="*/ 602090 w 3918675"/>
                <a:gd name="connsiteY54" fmla="*/ 3594847 h 5082988"/>
                <a:gd name="connsiteX55" fmla="*/ 449690 w 3918675"/>
                <a:gd name="connsiteY55" fmla="*/ 3523129 h 5082988"/>
                <a:gd name="connsiteX56" fmla="*/ 404867 w 3918675"/>
                <a:gd name="connsiteY56" fmla="*/ 3496235 h 5082988"/>
                <a:gd name="connsiteX57" fmla="*/ 369008 w 3918675"/>
                <a:gd name="connsiteY57" fmla="*/ 3541059 h 5082988"/>
                <a:gd name="connsiteX58" fmla="*/ 144890 w 3918675"/>
                <a:gd name="connsiteY58" fmla="*/ 3209365 h 5082988"/>
                <a:gd name="connsiteX59" fmla="*/ 234537 w 3918675"/>
                <a:gd name="connsiteY59" fmla="*/ 3021106 h 5082988"/>
                <a:gd name="connsiteX60" fmla="*/ 73173 w 3918675"/>
                <a:gd name="connsiteY60" fmla="*/ 2904565 h 5082988"/>
                <a:gd name="connsiteX61" fmla="*/ 171784 w 3918675"/>
                <a:gd name="connsiteY61" fmla="*/ 2590800 h 5082988"/>
                <a:gd name="connsiteX62" fmla="*/ 270396 w 3918675"/>
                <a:gd name="connsiteY62" fmla="*/ 2528047 h 5082988"/>
                <a:gd name="connsiteX63" fmla="*/ 216608 w 3918675"/>
                <a:gd name="connsiteY63" fmla="*/ 2402541 h 5082988"/>
                <a:gd name="connsiteX64" fmla="*/ 126961 w 3918675"/>
                <a:gd name="connsiteY64" fmla="*/ 2402541 h 5082988"/>
                <a:gd name="connsiteX65" fmla="*/ 198678 w 3918675"/>
                <a:gd name="connsiteY65" fmla="*/ 2303929 h 5082988"/>
                <a:gd name="connsiteX66" fmla="*/ 100067 w 3918675"/>
                <a:gd name="connsiteY66" fmla="*/ 2277035 h 5082988"/>
                <a:gd name="connsiteX67" fmla="*/ 73173 w 3918675"/>
                <a:gd name="connsiteY67" fmla="*/ 2151529 h 5082988"/>
                <a:gd name="connsiteX68" fmla="*/ 109031 w 3918675"/>
                <a:gd name="connsiteY68" fmla="*/ 2106706 h 5082988"/>
                <a:gd name="connsiteX69" fmla="*/ 109031 w 3918675"/>
                <a:gd name="connsiteY69" fmla="*/ 2026023 h 5082988"/>
                <a:gd name="connsiteX70" fmla="*/ 1455 w 3918675"/>
                <a:gd name="connsiteY70" fmla="*/ 1954306 h 5082988"/>
                <a:gd name="connsiteX71" fmla="*/ 198678 w 3918675"/>
                <a:gd name="connsiteY71" fmla="*/ 1891553 h 5082988"/>
                <a:gd name="connsiteX72" fmla="*/ 144890 w 3918675"/>
                <a:gd name="connsiteY72" fmla="*/ 1855694 h 5082988"/>
                <a:gd name="connsiteX73" fmla="*/ 216608 w 3918675"/>
                <a:gd name="connsiteY73" fmla="*/ 1685365 h 5082988"/>
                <a:gd name="connsiteX74" fmla="*/ 117996 w 3918675"/>
                <a:gd name="connsiteY74" fmla="*/ 1362635 h 5082988"/>
                <a:gd name="connsiteX75" fmla="*/ 207643 w 3918675"/>
                <a:gd name="connsiteY75" fmla="*/ 1299882 h 5082988"/>
                <a:gd name="connsiteX76" fmla="*/ 315220 w 3918675"/>
                <a:gd name="connsiteY76" fmla="*/ 1389529 h 5082988"/>
                <a:gd name="connsiteX77" fmla="*/ 467620 w 3918675"/>
                <a:gd name="connsiteY77" fmla="*/ 1326776 h 5082988"/>
                <a:gd name="connsiteX78" fmla="*/ 548302 w 3918675"/>
                <a:gd name="connsiteY78" fmla="*/ 1362635 h 5082988"/>
                <a:gd name="connsiteX79" fmla="*/ 566231 w 3918675"/>
                <a:gd name="connsiteY79" fmla="*/ 1281953 h 5082988"/>
                <a:gd name="connsiteX80" fmla="*/ 485549 w 3918675"/>
                <a:gd name="connsiteY80" fmla="*/ 1237129 h 5082988"/>
                <a:gd name="connsiteX81" fmla="*/ 620020 w 3918675"/>
                <a:gd name="connsiteY81" fmla="*/ 1102659 h 5082988"/>
                <a:gd name="connsiteX82" fmla="*/ 691737 w 3918675"/>
                <a:gd name="connsiteY82" fmla="*/ 905435 h 5082988"/>
                <a:gd name="connsiteX83" fmla="*/ 557267 w 3918675"/>
                <a:gd name="connsiteY83" fmla="*/ 887506 h 5082988"/>
                <a:gd name="connsiteX84" fmla="*/ 530373 w 3918675"/>
                <a:gd name="connsiteY84" fmla="*/ 744070 h 5082988"/>
                <a:gd name="connsiteX85" fmla="*/ 727596 w 3918675"/>
                <a:gd name="connsiteY85" fmla="*/ 744070 h 5082988"/>
                <a:gd name="connsiteX86" fmla="*/ 700702 w 3918675"/>
                <a:gd name="connsiteY86" fmla="*/ 618565 h 5082988"/>
                <a:gd name="connsiteX87" fmla="*/ 799314 w 3918675"/>
                <a:gd name="connsiteY87" fmla="*/ 546847 h 5082988"/>
                <a:gd name="connsiteX88" fmla="*/ 799314 w 3918675"/>
                <a:gd name="connsiteY88" fmla="*/ 331694 h 5082988"/>
                <a:gd name="connsiteX89" fmla="*/ 853102 w 3918675"/>
                <a:gd name="connsiteY89" fmla="*/ 242047 h 5082988"/>
                <a:gd name="connsiteX90" fmla="*/ 745526 w 3918675"/>
                <a:gd name="connsiteY90" fmla="*/ 206188 h 5082988"/>
                <a:gd name="connsiteX91" fmla="*/ 754490 w 3918675"/>
                <a:gd name="connsiteY91" fmla="*/ 71717 h 5082988"/>
                <a:gd name="connsiteX92" fmla="*/ 835173 w 3918675"/>
                <a:gd name="connsiteY92" fmla="*/ 0 h 5082988"/>
                <a:gd name="connsiteX0" fmla="*/ 3327361 w 3918675"/>
                <a:gd name="connsiteY0" fmla="*/ 3030070 h 5082988"/>
                <a:gd name="connsiteX1" fmla="*/ 3264608 w 3918675"/>
                <a:gd name="connsiteY1" fmla="*/ 3164541 h 5082988"/>
                <a:gd name="connsiteX2" fmla="*/ 3345290 w 3918675"/>
                <a:gd name="connsiteY2" fmla="*/ 3334870 h 5082988"/>
                <a:gd name="connsiteX3" fmla="*/ 3443902 w 3918675"/>
                <a:gd name="connsiteY3" fmla="*/ 3505200 h 5082988"/>
                <a:gd name="connsiteX4" fmla="*/ 3533549 w 3918675"/>
                <a:gd name="connsiteY4" fmla="*/ 3496235 h 5082988"/>
                <a:gd name="connsiteX5" fmla="*/ 3910067 w 3918675"/>
                <a:gd name="connsiteY5" fmla="*/ 4186517 h 5082988"/>
                <a:gd name="connsiteX6" fmla="*/ 3793526 w 3918675"/>
                <a:gd name="connsiteY6" fmla="*/ 4105835 h 5082988"/>
                <a:gd name="connsiteX7" fmla="*/ 3748702 w 3918675"/>
                <a:gd name="connsiteY7" fmla="*/ 4303059 h 5082988"/>
                <a:gd name="connsiteX8" fmla="*/ 3425973 w 3918675"/>
                <a:gd name="connsiteY8" fmla="*/ 4455459 h 5082988"/>
                <a:gd name="connsiteX9" fmla="*/ 3515620 w 3918675"/>
                <a:gd name="connsiteY9" fmla="*/ 4607859 h 5082988"/>
                <a:gd name="connsiteX10" fmla="*/ 3560443 w 3918675"/>
                <a:gd name="connsiteY10" fmla="*/ 4688541 h 5082988"/>
                <a:gd name="connsiteX11" fmla="*/ 3506655 w 3918675"/>
                <a:gd name="connsiteY11" fmla="*/ 4787153 h 5082988"/>
                <a:gd name="connsiteX12" fmla="*/ 3614231 w 3918675"/>
                <a:gd name="connsiteY12" fmla="*/ 4805082 h 5082988"/>
                <a:gd name="connsiteX13" fmla="*/ 3578373 w 3918675"/>
                <a:gd name="connsiteY13" fmla="*/ 4975412 h 5082988"/>
                <a:gd name="connsiteX14" fmla="*/ 3425973 w 3918675"/>
                <a:gd name="connsiteY14" fmla="*/ 4921623 h 5082988"/>
                <a:gd name="connsiteX15" fmla="*/ 3425973 w 3918675"/>
                <a:gd name="connsiteY15" fmla="*/ 4796117 h 5082988"/>
                <a:gd name="connsiteX16" fmla="*/ 3291502 w 3918675"/>
                <a:gd name="connsiteY16" fmla="*/ 4849906 h 5082988"/>
                <a:gd name="connsiteX17" fmla="*/ 3210820 w 3918675"/>
                <a:gd name="connsiteY17" fmla="*/ 4787153 h 5082988"/>
                <a:gd name="connsiteX18" fmla="*/ 3121173 w 3918675"/>
                <a:gd name="connsiteY18" fmla="*/ 4751294 h 5082988"/>
                <a:gd name="connsiteX19" fmla="*/ 3121173 w 3918675"/>
                <a:gd name="connsiteY19" fmla="*/ 4894729 h 5082988"/>
                <a:gd name="connsiteX20" fmla="*/ 2789478 w 3918675"/>
                <a:gd name="connsiteY20" fmla="*/ 4867835 h 5082988"/>
                <a:gd name="connsiteX21" fmla="*/ 2762584 w 3918675"/>
                <a:gd name="connsiteY21" fmla="*/ 4957482 h 5082988"/>
                <a:gd name="connsiteX22" fmla="*/ 2708796 w 3918675"/>
                <a:gd name="connsiteY22" fmla="*/ 4957482 h 5082988"/>
                <a:gd name="connsiteX23" fmla="*/ 2699831 w 3918675"/>
                <a:gd name="connsiteY23" fmla="*/ 5020235 h 5082988"/>
                <a:gd name="connsiteX24" fmla="*/ 2448820 w 3918675"/>
                <a:gd name="connsiteY24" fmla="*/ 5029200 h 5082988"/>
                <a:gd name="connsiteX25" fmla="*/ 2403996 w 3918675"/>
                <a:gd name="connsiteY25" fmla="*/ 4912659 h 5082988"/>
                <a:gd name="connsiteX26" fmla="*/ 2296420 w 3918675"/>
                <a:gd name="connsiteY26" fmla="*/ 4921623 h 5082988"/>
                <a:gd name="connsiteX27" fmla="*/ 2179878 w 3918675"/>
                <a:gd name="connsiteY27" fmla="*/ 4849906 h 5082988"/>
                <a:gd name="connsiteX28" fmla="*/ 2179878 w 3918675"/>
                <a:gd name="connsiteY28" fmla="*/ 5029200 h 5082988"/>
                <a:gd name="connsiteX29" fmla="*/ 2072302 w 3918675"/>
                <a:gd name="connsiteY29" fmla="*/ 5082988 h 5082988"/>
                <a:gd name="connsiteX30" fmla="*/ 2036443 w 3918675"/>
                <a:gd name="connsiteY30" fmla="*/ 5029200 h 5082988"/>
                <a:gd name="connsiteX31" fmla="*/ 1991620 w 3918675"/>
                <a:gd name="connsiteY31" fmla="*/ 5020235 h 5082988"/>
                <a:gd name="connsiteX32" fmla="*/ 1982655 w 3918675"/>
                <a:gd name="connsiteY32" fmla="*/ 4912659 h 5082988"/>
                <a:gd name="connsiteX33" fmla="*/ 1910937 w 3918675"/>
                <a:gd name="connsiteY33" fmla="*/ 4930588 h 5082988"/>
                <a:gd name="connsiteX34" fmla="*/ 1866114 w 3918675"/>
                <a:gd name="connsiteY34" fmla="*/ 4885765 h 5082988"/>
                <a:gd name="connsiteX35" fmla="*/ 1794396 w 3918675"/>
                <a:gd name="connsiteY35" fmla="*/ 4903694 h 5082988"/>
                <a:gd name="connsiteX36" fmla="*/ 1390984 w 3918675"/>
                <a:gd name="connsiteY36" fmla="*/ 4778188 h 5082988"/>
                <a:gd name="connsiteX37" fmla="*/ 1265478 w 3918675"/>
                <a:gd name="connsiteY37" fmla="*/ 4751294 h 5082988"/>
                <a:gd name="connsiteX38" fmla="*/ 1265478 w 3918675"/>
                <a:gd name="connsiteY38" fmla="*/ 4652682 h 5082988"/>
                <a:gd name="connsiteX39" fmla="*/ 1113078 w 3918675"/>
                <a:gd name="connsiteY39" fmla="*/ 4670612 h 5082988"/>
                <a:gd name="connsiteX40" fmla="*/ 1139973 w 3918675"/>
                <a:gd name="connsiteY40" fmla="*/ 4760259 h 5082988"/>
                <a:gd name="connsiteX41" fmla="*/ 1157902 w 3918675"/>
                <a:gd name="connsiteY41" fmla="*/ 4760259 h 5082988"/>
                <a:gd name="connsiteX42" fmla="*/ 1157902 w 3918675"/>
                <a:gd name="connsiteY42" fmla="*/ 4831976 h 5082988"/>
                <a:gd name="connsiteX43" fmla="*/ 1041361 w 3918675"/>
                <a:gd name="connsiteY43" fmla="*/ 4805082 h 5082988"/>
                <a:gd name="connsiteX44" fmla="*/ 888961 w 3918675"/>
                <a:gd name="connsiteY44" fmla="*/ 4840941 h 5082988"/>
                <a:gd name="connsiteX45" fmla="*/ 790349 w 3918675"/>
                <a:gd name="connsiteY45" fmla="*/ 4796117 h 5082988"/>
                <a:gd name="connsiteX46" fmla="*/ 709667 w 3918675"/>
                <a:gd name="connsiteY46" fmla="*/ 4823012 h 5082988"/>
                <a:gd name="connsiteX47" fmla="*/ 646914 w 3918675"/>
                <a:gd name="connsiteY47" fmla="*/ 4733365 h 5082988"/>
                <a:gd name="connsiteX48" fmla="*/ 700702 w 3918675"/>
                <a:gd name="connsiteY48" fmla="*/ 4491317 h 5082988"/>
                <a:gd name="connsiteX49" fmla="*/ 808278 w 3918675"/>
                <a:gd name="connsiteY49" fmla="*/ 4087906 h 5082988"/>
                <a:gd name="connsiteX50" fmla="*/ 1104114 w 3918675"/>
                <a:gd name="connsiteY50" fmla="*/ 3738282 h 5082988"/>
                <a:gd name="connsiteX51" fmla="*/ 727596 w 3918675"/>
                <a:gd name="connsiteY51" fmla="*/ 3612776 h 5082988"/>
                <a:gd name="connsiteX52" fmla="*/ 673808 w 3918675"/>
                <a:gd name="connsiteY52" fmla="*/ 3523129 h 5082988"/>
                <a:gd name="connsiteX53" fmla="*/ 602090 w 3918675"/>
                <a:gd name="connsiteY53" fmla="*/ 3594847 h 5082988"/>
                <a:gd name="connsiteX54" fmla="*/ 449690 w 3918675"/>
                <a:gd name="connsiteY54" fmla="*/ 3523129 h 5082988"/>
                <a:gd name="connsiteX55" fmla="*/ 404867 w 3918675"/>
                <a:gd name="connsiteY55" fmla="*/ 3496235 h 5082988"/>
                <a:gd name="connsiteX56" fmla="*/ 369008 w 3918675"/>
                <a:gd name="connsiteY56" fmla="*/ 3541059 h 5082988"/>
                <a:gd name="connsiteX57" fmla="*/ 144890 w 3918675"/>
                <a:gd name="connsiteY57" fmla="*/ 3209365 h 5082988"/>
                <a:gd name="connsiteX58" fmla="*/ 234537 w 3918675"/>
                <a:gd name="connsiteY58" fmla="*/ 3021106 h 5082988"/>
                <a:gd name="connsiteX59" fmla="*/ 73173 w 3918675"/>
                <a:gd name="connsiteY59" fmla="*/ 2904565 h 5082988"/>
                <a:gd name="connsiteX60" fmla="*/ 171784 w 3918675"/>
                <a:gd name="connsiteY60" fmla="*/ 2590800 h 5082988"/>
                <a:gd name="connsiteX61" fmla="*/ 270396 w 3918675"/>
                <a:gd name="connsiteY61" fmla="*/ 2528047 h 5082988"/>
                <a:gd name="connsiteX62" fmla="*/ 216608 w 3918675"/>
                <a:gd name="connsiteY62" fmla="*/ 2402541 h 5082988"/>
                <a:gd name="connsiteX63" fmla="*/ 126961 w 3918675"/>
                <a:gd name="connsiteY63" fmla="*/ 2402541 h 5082988"/>
                <a:gd name="connsiteX64" fmla="*/ 198678 w 3918675"/>
                <a:gd name="connsiteY64" fmla="*/ 2303929 h 5082988"/>
                <a:gd name="connsiteX65" fmla="*/ 100067 w 3918675"/>
                <a:gd name="connsiteY65" fmla="*/ 2277035 h 5082988"/>
                <a:gd name="connsiteX66" fmla="*/ 73173 w 3918675"/>
                <a:gd name="connsiteY66" fmla="*/ 2151529 h 5082988"/>
                <a:gd name="connsiteX67" fmla="*/ 109031 w 3918675"/>
                <a:gd name="connsiteY67" fmla="*/ 2106706 h 5082988"/>
                <a:gd name="connsiteX68" fmla="*/ 109031 w 3918675"/>
                <a:gd name="connsiteY68" fmla="*/ 2026023 h 5082988"/>
                <a:gd name="connsiteX69" fmla="*/ 1455 w 3918675"/>
                <a:gd name="connsiteY69" fmla="*/ 1954306 h 5082988"/>
                <a:gd name="connsiteX70" fmla="*/ 198678 w 3918675"/>
                <a:gd name="connsiteY70" fmla="*/ 1891553 h 5082988"/>
                <a:gd name="connsiteX71" fmla="*/ 144890 w 3918675"/>
                <a:gd name="connsiteY71" fmla="*/ 1855694 h 5082988"/>
                <a:gd name="connsiteX72" fmla="*/ 216608 w 3918675"/>
                <a:gd name="connsiteY72" fmla="*/ 1685365 h 5082988"/>
                <a:gd name="connsiteX73" fmla="*/ 117996 w 3918675"/>
                <a:gd name="connsiteY73" fmla="*/ 1362635 h 5082988"/>
                <a:gd name="connsiteX74" fmla="*/ 207643 w 3918675"/>
                <a:gd name="connsiteY74" fmla="*/ 1299882 h 5082988"/>
                <a:gd name="connsiteX75" fmla="*/ 315220 w 3918675"/>
                <a:gd name="connsiteY75" fmla="*/ 1389529 h 5082988"/>
                <a:gd name="connsiteX76" fmla="*/ 467620 w 3918675"/>
                <a:gd name="connsiteY76" fmla="*/ 1326776 h 5082988"/>
                <a:gd name="connsiteX77" fmla="*/ 548302 w 3918675"/>
                <a:gd name="connsiteY77" fmla="*/ 1362635 h 5082988"/>
                <a:gd name="connsiteX78" fmla="*/ 566231 w 3918675"/>
                <a:gd name="connsiteY78" fmla="*/ 1281953 h 5082988"/>
                <a:gd name="connsiteX79" fmla="*/ 485549 w 3918675"/>
                <a:gd name="connsiteY79" fmla="*/ 1237129 h 5082988"/>
                <a:gd name="connsiteX80" fmla="*/ 620020 w 3918675"/>
                <a:gd name="connsiteY80" fmla="*/ 1102659 h 5082988"/>
                <a:gd name="connsiteX81" fmla="*/ 691737 w 3918675"/>
                <a:gd name="connsiteY81" fmla="*/ 905435 h 5082988"/>
                <a:gd name="connsiteX82" fmla="*/ 557267 w 3918675"/>
                <a:gd name="connsiteY82" fmla="*/ 887506 h 5082988"/>
                <a:gd name="connsiteX83" fmla="*/ 530373 w 3918675"/>
                <a:gd name="connsiteY83" fmla="*/ 744070 h 5082988"/>
                <a:gd name="connsiteX84" fmla="*/ 727596 w 3918675"/>
                <a:gd name="connsiteY84" fmla="*/ 744070 h 5082988"/>
                <a:gd name="connsiteX85" fmla="*/ 700702 w 3918675"/>
                <a:gd name="connsiteY85" fmla="*/ 618565 h 5082988"/>
                <a:gd name="connsiteX86" fmla="*/ 799314 w 3918675"/>
                <a:gd name="connsiteY86" fmla="*/ 546847 h 5082988"/>
                <a:gd name="connsiteX87" fmla="*/ 799314 w 3918675"/>
                <a:gd name="connsiteY87" fmla="*/ 331694 h 5082988"/>
                <a:gd name="connsiteX88" fmla="*/ 853102 w 3918675"/>
                <a:gd name="connsiteY88" fmla="*/ 242047 h 5082988"/>
                <a:gd name="connsiteX89" fmla="*/ 745526 w 3918675"/>
                <a:gd name="connsiteY89" fmla="*/ 206188 h 5082988"/>
                <a:gd name="connsiteX90" fmla="*/ 754490 w 3918675"/>
                <a:gd name="connsiteY90" fmla="*/ 71717 h 5082988"/>
                <a:gd name="connsiteX91" fmla="*/ 835173 w 3918675"/>
                <a:gd name="connsiteY91" fmla="*/ 0 h 5082988"/>
                <a:gd name="connsiteX0" fmla="*/ 3264608 w 3918675"/>
                <a:gd name="connsiteY0" fmla="*/ 3164541 h 5082988"/>
                <a:gd name="connsiteX1" fmla="*/ 3345290 w 3918675"/>
                <a:gd name="connsiteY1" fmla="*/ 3334870 h 5082988"/>
                <a:gd name="connsiteX2" fmla="*/ 3443902 w 3918675"/>
                <a:gd name="connsiteY2" fmla="*/ 3505200 h 5082988"/>
                <a:gd name="connsiteX3" fmla="*/ 3533549 w 3918675"/>
                <a:gd name="connsiteY3" fmla="*/ 3496235 h 5082988"/>
                <a:gd name="connsiteX4" fmla="*/ 3910067 w 3918675"/>
                <a:gd name="connsiteY4" fmla="*/ 4186517 h 5082988"/>
                <a:gd name="connsiteX5" fmla="*/ 3793526 w 3918675"/>
                <a:gd name="connsiteY5" fmla="*/ 4105835 h 5082988"/>
                <a:gd name="connsiteX6" fmla="*/ 3748702 w 3918675"/>
                <a:gd name="connsiteY6" fmla="*/ 4303059 h 5082988"/>
                <a:gd name="connsiteX7" fmla="*/ 3425973 w 3918675"/>
                <a:gd name="connsiteY7" fmla="*/ 4455459 h 5082988"/>
                <a:gd name="connsiteX8" fmla="*/ 3515620 w 3918675"/>
                <a:gd name="connsiteY8" fmla="*/ 4607859 h 5082988"/>
                <a:gd name="connsiteX9" fmla="*/ 3560443 w 3918675"/>
                <a:gd name="connsiteY9" fmla="*/ 4688541 h 5082988"/>
                <a:gd name="connsiteX10" fmla="*/ 3506655 w 3918675"/>
                <a:gd name="connsiteY10" fmla="*/ 4787153 h 5082988"/>
                <a:gd name="connsiteX11" fmla="*/ 3614231 w 3918675"/>
                <a:gd name="connsiteY11" fmla="*/ 4805082 h 5082988"/>
                <a:gd name="connsiteX12" fmla="*/ 3578373 w 3918675"/>
                <a:gd name="connsiteY12" fmla="*/ 4975412 h 5082988"/>
                <a:gd name="connsiteX13" fmla="*/ 3425973 w 3918675"/>
                <a:gd name="connsiteY13" fmla="*/ 4921623 h 5082988"/>
                <a:gd name="connsiteX14" fmla="*/ 3425973 w 3918675"/>
                <a:gd name="connsiteY14" fmla="*/ 4796117 h 5082988"/>
                <a:gd name="connsiteX15" fmla="*/ 3291502 w 3918675"/>
                <a:gd name="connsiteY15" fmla="*/ 4849906 h 5082988"/>
                <a:gd name="connsiteX16" fmla="*/ 3210820 w 3918675"/>
                <a:gd name="connsiteY16" fmla="*/ 4787153 h 5082988"/>
                <a:gd name="connsiteX17" fmla="*/ 3121173 w 3918675"/>
                <a:gd name="connsiteY17" fmla="*/ 4751294 h 5082988"/>
                <a:gd name="connsiteX18" fmla="*/ 3121173 w 3918675"/>
                <a:gd name="connsiteY18" fmla="*/ 4894729 h 5082988"/>
                <a:gd name="connsiteX19" fmla="*/ 2789478 w 3918675"/>
                <a:gd name="connsiteY19" fmla="*/ 4867835 h 5082988"/>
                <a:gd name="connsiteX20" fmla="*/ 2762584 w 3918675"/>
                <a:gd name="connsiteY20" fmla="*/ 4957482 h 5082988"/>
                <a:gd name="connsiteX21" fmla="*/ 2708796 w 3918675"/>
                <a:gd name="connsiteY21" fmla="*/ 4957482 h 5082988"/>
                <a:gd name="connsiteX22" fmla="*/ 2699831 w 3918675"/>
                <a:gd name="connsiteY22" fmla="*/ 5020235 h 5082988"/>
                <a:gd name="connsiteX23" fmla="*/ 2448820 w 3918675"/>
                <a:gd name="connsiteY23" fmla="*/ 5029200 h 5082988"/>
                <a:gd name="connsiteX24" fmla="*/ 2403996 w 3918675"/>
                <a:gd name="connsiteY24" fmla="*/ 4912659 h 5082988"/>
                <a:gd name="connsiteX25" fmla="*/ 2296420 w 3918675"/>
                <a:gd name="connsiteY25" fmla="*/ 4921623 h 5082988"/>
                <a:gd name="connsiteX26" fmla="*/ 2179878 w 3918675"/>
                <a:gd name="connsiteY26" fmla="*/ 4849906 h 5082988"/>
                <a:gd name="connsiteX27" fmla="*/ 2179878 w 3918675"/>
                <a:gd name="connsiteY27" fmla="*/ 5029200 h 5082988"/>
                <a:gd name="connsiteX28" fmla="*/ 2072302 w 3918675"/>
                <a:gd name="connsiteY28" fmla="*/ 5082988 h 5082988"/>
                <a:gd name="connsiteX29" fmla="*/ 2036443 w 3918675"/>
                <a:gd name="connsiteY29" fmla="*/ 5029200 h 5082988"/>
                <a:gd name="connsiteX30" fmla="*/ 1991620 w 3918675"/>
                <a:gd name="connsiteY30" fmla="*/ 5020235 h 5082988"/>
                <a:gd name="connsiteX31" fmla="*/ 1982655 w 3918675"/>
                <a:gd name="connsiteY31" fmla="*/ 4912659 h 5082988"/>
                <a:gd name="connsiteX32" fmla="*/ 1910937 w 3918675"/>
                <a:gd name="connsiteY32" fmla="*/ 4930588 h 5082988"/>
                <a:gd name="connsiteX33" fmla="*/ 1866114 w 3918675"/>
                <a:gd name="connsiteY33" fmla="*/ 4885765 h 5082988"/>
                <a:gd name="connsiteX34" fmla="*/ 1794396 w 3918675"/>
                <a:gd name="connsiteY34" fmla="*/ 4903694 h 5082988"/>
                <a:gd name="connsiteX35" fmla="*/ 1390984 w 3918675"/>
                <a:gd name="connsiteY35" fmla="*/ 4778188 h 5082988"/>
                <a:gd name="connsiteX36" fmla="*/ 1265478 w 3918675"/>
                <a:gd name="connsiteY36" fmla="*/ 4751294 h 5082988"/>
                <a:gd name="connsiteX37" fmla="*/ 1265478 w 3918675"/>
                <a:gd name="connsiteY37" fmla="*/ 4652682 h 5082988"/>
                <a:gd name="connsiteX38" fmla="*/ 1113078 w 3918675"/>
                <a:gd name="connsiteY38" fmla="*/ 4670612 h 5082988"/>
                <a:gd name="connsiteX39" fmla="*/ 1139973 w 3918675"/>
                <a:gd name="connsiteY39" fmla="*/ 4760259 h 5082988"/>
                <a:gd name="connsiteX40" fmla="*/ 1157902 w 3918675"/>
                <a:gd name="connsiteY40" fmla="*/ 4760259 h 5082988"/>
                <a:gd name="connsiteX41" fmla="*/ 1157902 w 3918675"/>
                <a:gd name="connsiteY41" fmla="*/ 4831976 h 5082988"/>
                <a:gd name="connsiteX42" fmla="*/ 1041361 w 3918675"/>
                <a:gd name="connsiteY42" fmla="*/ 4805082 h 5082988"/>
                <a:gd name="connsiteX43" fmla="*/ 888961 w 3918675"/>
                <a:gd name="connsiteY43" fmla="*/ 4840941 h 5082988"/>
                <a:gd name="connsiteX44" fmla="*/ 790349 w 3918675"/>
                <a:gd name="connsiteY44" fmla="*/ 4796117 h 5082988"/>
                <a:gd name="connsiteX45" fmla="*/ 709667 w 3918675"/>
                <a:gd name="connsiteY45" fmla="*/ 4823012 h 5082988"/>
                <a:gd name="connsiteX46" fmla="*/ 646914 w 3918675"/>
                <a:gd name="connsiteY46" fmla="*/ 4733365 h 5082988"/>
                <a:gd name="connsiteX47" fmla="*/ 700702 w 3918675"/>
                <a:gd name="connsiteY47" fmla="*/ 4491317 h 5082988"/>
                <a:gd name="connsiteX48" fmla="*/ 808278 w 3918675"/>
                <a:gd name="connsiteY48" fmla="*/ 4087906 h 5082988"/>
                <a:gd name="connsiteX49" fmla="*/ 1104114 w 3918675"/>
                <a:gd name="connsiteY49" fmla="*/ 3738282 h 5082988"/>
                <a:gd name="connsiteX50" fmla="*/ 727596 w 3918675"/>
                <a:gd name="connsiteY50" fmla="*/ 3612776 h 5082988"/>
                <a:gd name="connsiteX51" fmla="*/ 673808 w 3918675"/>
                <a:gd name="connsiteY51" fmla="*/ 3523129 h 5082988"/>
                <a:gd name="connsiteX52" fmla="*/ 602090 w 3918675"/>
                <a:gd name="connsiteY52" fmla="*/ 3594847 h 5082988"/>
                <a:gd name="connsiteX53" fmla="*/ 449690 w 3918675"/>
                <a:gd name="connsiteY53" fmla="*/ 3523129 h 5082988"/>
                <a:gd name="connsiteX54" fmla="*/ 404867 w 3918675"/>
                <a:gd name="connsiteY54" fmla="*/ 3496235 h 5082988"/>
                <a:gd name="connsiteX55" fmla="*/ 369008 w 3918675"/>
                <a:gd name="connsiteY55" fmla="*/ 3541059 h 5082988"/>
                <a:gd name="connsiteX56" fmla="*/ 144890 w 3918675"/>
                <a:gd name="connsiteY56" fmla="*/ 3209365 h 5082988"/>
                <a:gd name="connsiteX57" fmla="*/ 234537 w 3918675"/>
                <a:gd name="connsiteY57" fmla="*/ 3021106 h 5082988"/>
                <a:gd name="connsiteX58" fmla="*/ 73173 w 3918675"/>
                <a:gd name="connsiteY58" fmla="*/ 2904565 h 5082988"/>
                <a:gd name="connsiteX59" fmla="*/ 171784 w 3918675"/>
                <a:gd name="connsiteY59" fmla="*/ 2590800 h 5082988"/>
                <a:gd name="connsiteX60" fmla="*/ 270396 w 3918675"/>
                <a:gd name="connsiteY60" fmla="*/ 2528047 h 5082988"/>
                <a:gd name="connsiteX61" fmla="*/ 216608 w 3918675"/>
                <a:gd name="connsiteY61" fmla="*/ 2402541 h 5082988"/>
                <a:gd name="connsiteX62" fmla="*/ 126961 w 3918675"/>
                <a:gd name="connsiteY62" fmla="*/ 2402541 h 5082988"/>
                <a:gd name="connsiteX63" fmla="*/ 198678 w 3918675"/>
                <a:gd name="connsiteY63" fmla="*/ 2303929 h 5082988"/>
                <a:gd name="connsiteX64" fmla="*/ 100067 w 3918675"/>
                <a:gd name="connsiteY64" fmla="*/ 2277035 h 5082988"/>
                <a:gd name="connsiteX65" fmla="*/ 73173 w 3918675"/>
                <a:gd name="connsiteY65" fmla="*/ 2151529 h 5082988"/>
                <a:gd name="connsiteX66" fmla="*/ 109031 w 3918675"/>
                <a:gd name="connsiteY66" fmla="*/ 2106706 h 5082988"/>
                <a:gd name="connsiteX67" fmla="*/ 109031 w 3918675"/>
                <a:gd name="connsiteY67" fmla="*/ 2026023 h 5082988"/>
                <a:gd name="connsiteX68" fmla="*/ 1455 w 3918675"/>
                <a:gd name="connsiteY68" fmla="*/ 1954306 h 5082988"/>
                <a:gd name="connsiteX69" fmla="*/ 198678 w 3918675"/>
                <a:gd name="connsiteY69" fmla="*/ 1891553 h 5082988"/>
                <a:gd name="connsiteX70" fmla="*/ 144890 w 3918675"/>
                <a:gd name="connsiteY70" fmla="*/ 1855694 h 5082988"/>
                <a:gd name="connsiteX71" fmla="*/ 216608 w 3918675"/>
                <a:gd name="connsiteY71" fmla="*/ 1685365 h 5082988"/>
                <a:gd name="connsiteX72" fmla="*/ 117996 w 3918675"/>
                <a:gd name="connsiteY72" fmla="*/ 1362635 h 5082988"/>
                <a:gd name="connsiteX73" fmla="*/ 207643 w 3918675"/>
                <a:gd name="connsiteY73" fmla="*/ 1299882 h 5082988"/>
                <a:gd name="connsiteX74" fmla="*/ 315220 w 3918675"/>
                <a:gd name="connsiteY74" fmla="*/ 1389529 h 5082988"/>
                <a:gd name="connsiteX75" fmla="*/ 467620 w 3918675"/>
                <a:gd name="connsiteY75" fmla="*/ 1326776 h 5082988"/>
                <a:gd name="connsiteX76" fmla="*/ 548302 w 3918675"/>
                <a:gd name="connsiteY76" fmla="*/ 1362635 h 5082988"/>
                <a:gd name="connsiteX77" fmla="*/ 566231 w 3918675"/>
                <a:gd name="connsiteY77" fmla="*/ 1281953 h 5082988"/>
                <a:gd name="connsiteX78" fmla="*/ 485549 w 3918675"/>
                <a:gd name="connsiteY78" fmla="*/ 1237129 h 5082988"/>
                <a:gd name="connsiteX79" fmla="*/ 620020 w 3918675"/>
                <a:gd name="connsiteY79" fmla="*/ 1102659 h 5082988"/>
                <a:gd name="connsiteX80" fmla="*/ 691737 w 3918675"/>
                <a:gd name="connsiteY80" fmla="*/ 905435 h 5082988"/>
                <a:gd name="connsiteX81" fmla="*/ 557267 w 3918675"/>
                <a:gd name="connsiteY81" fmla="*/ 887506 h 5082988"/>
                <a:gd name="connsiteX82" fmla="*/ 530373 w 3918675"/>
                <a:gd name="connsiteY82" fmla="*/ 744070 h 5082988"/>
                <a:gd name="connsiteX83" fmla="*/ 727596 w 3918675"/>
                <a:gd name="connsiteY83" fmla="*/ 744070 h 5082988"/>
                <a:gd name="connsiteX84" fmla="*/ 700702 w 3918675"/>
                <a:gd name="connsiteY84" fmla="*/ 618565 h 5082988"/>
                <a:gd name="connsiteX85" fmla="*/ 799314 w 3918675"/>
                <a:gd name="connsiteY85" fmla="*/ 546847 h 5082988"/>
                <a:gd name="connsiteX86" fmla="*/ 799314 w 3918675"/>
                <a:gd name="connsiteY86" fmla="*/ 331694 h 5082988"/>
                <a:gd name="connsiteX87" fmla="*/ 853102 w 3918675"/>
                <a:gd name="connsiteY87" fmla="*/ 242047 h 5082988"/>
                <a:gd name="connsiteX88" fmla="*/ 745526 w 3918675"/>
                <a:gd name="connsiteY88" fmla="*/ 206188 h 5082988"/>
                <a:gd name="connsiteX89" fmla="*/ 754490 w 3918675"/>
                <a:gd name="connsiteY89" fmla="*/ 71717 h 5082988"/>
                <a:gd name="connsiteX90" fmla="*/ 835173 w 3918675"/>
                <a:gd name="connsiteY90" fmla="*/ 0 h 5082988"/>
                <a:gd name="connsiteX0" fmla="*/ 3345290 w 3918675"/>
                <a:gd name="connsiteY0" fmla="*/ 3334870 h 5082988"/>
                <a:gd name="connsiteX1" fmla="*/ 3443902 w 3918675"/>
                <a:gd name="connsiteY1" fmla="*/ 3505200 h 5082988"/>
                <a:gd name="connsiteX2" fmla="*/ 3533549 w 3918675"/>
                <a:gd name="connsiteY2" fmla="*/ 3496235 h 5082988"/>
                <a:gd name="connsiteX3" fmla="*/ 3910067 w 3918675"/>
                <a:gd name="connsiteY3" fmla="*/ 4186517 h 5082988"/>
                <a:gd name="connsiteX4" fmla="*/ 3793526 w 3918675"/>
                <a:gd name="connsiteY4" fmla="*/ 4105835 h 5082988"/>
                <a:gd name="connsiteX5" fmla="*/ 3748702 w 3918675"/>
                <a:gd name="connsiteY5" fmla="*/ 4303059 h 5082988"/>
                <a:gd name="connsiteX6" fmla="*/ 3425973 w 3918675"/>
                <a:gd name="connsiteY6" fmla="*/ 4455459 h 5082988"/>
                <a:gd name="connsiteX7" fmla="*/ 3515620 w 3918675"/>
                <a:gd name="connsiteY7" fmla="*/ 4607859 h 5082988"/>
                <a:gd name="connsiteX8" fmla="*/ 3560443 w 3918675"/>
                <a:gd name="connsiteY8" fmla="*/ 4688541 h 5082988"/>
                <a:gd name="connsiteX9" fmla="*/ 3506655 w 3918675"/>
                <a:gd name="connsiteY9" fmla="*/ 4787153 h 5082988"/>
                <a:gd name="connsiteX10" fmla="*/ 3614231 w 3918675"/>
                <a:gd name="connsiteY10" fmla="*/ 4805082 h 5082988"/>
                <a:gd name="connsiteX11" fmla="*/ 3578373 w 3918675"/>
                <a:gd name="connsiteY11" fmla="*/ 4975412 h 5082988"/>
                <a:gd name="connsiteX12" fmla="*/ 3425973 w 3918675"/>
                <a:gd name="connsiteY12" fmla="*/ 4921623 h 5082988"/>
                <a:gd name="connsiteX13" fmla="*/ 3425973 w 3918675"/>
                <a:gd name="connsiteY13" fmla="*/ 4796117 h 5082988"/>
                <a:gd name="connsiteX14" fmla="*/ 3291502 w 3918675"/>
                <a:gd name="connsiteY14" fmla="*/ 4849906 h 5082988"/>
                <a:gd name="connsiteX15" fmla="*/ 3210820 w 3918675"/>
                <a:gd name="connsiteY15" fmla="*/ 4787153 h 5082988"/>
                <a:gd name="connsiteX16" fmla="*/ 3121173 w 3918675"/>
                <a:gd name="connsiteY16" fmla="*/ 4751294 h 5082988"/>
                <a:gd name="connsiteX17" fmla="*/ 3121173 w 3918675"/>
                <a:gd name="connsiteY17" fmla="*/ 4894729 h 5082988"/>
                <a:gd name="connsiteX18" fmla="*/ 2789478 w 3918675"/>
                <a:gd name="connsiteY18" fmla="*/ 4867835 h 5082988"/>
                <a:gd name="connsiteX19" fmla="*/ 2762584 w 3918675"/>
                <a:gd name="connsiteY19" fmla="*/ 4957482 h 5082988"/>
                <a:gd name="connsiteX20" fmla="*/ 2708796 w 3918675"/>
                <a:gd name="connsiteY20" fmla="*/ 4957482 h 5082988"/>
                <a:gd name="connsiteX21" fmla="*/ 2699831 w 3918675"/>
                <a:gd name="connsiteY21" fmla="*/ 5020235 h 5082988"/>
                <a:gd name="connsiteX22" fmla="*/ 2448820 w 3918675"/>
                <a:gd name="connsiteY22" fmla="*/ 5029200 h 5082988"/>
                <a:gd name="connsiteX23" fmla="*/ 2403996 w 3918675"/>
                <a:gd name="connsiteY23" fmla="*/ 4912659 h 5082988"/>
                <a:gd name="connsiteX24" fmla="*/ 2296420 w 3918675"/>
                <a:gd name="connsiteY24" fmla="*/ 4921623 h 5082988"/>
                <a:gd name="connsiteX25" fmla="*/ 2179878 w 3918675"/>
                <a:gd name="connsiteY25" fmla="*/ 4849906 h 5082988"/>
                <a:gd name="connsiteX26" fmla="*/ 2179878 w 3918675"/>
                <a:gd name="connsiteY26" fmla="*/ 5029200 h 5082988"/>
                <a:gd name="connsiteX27" fmla="*/ 2072302 w 3918675"/>
                <a:gd name="connsiteY27" fmla="*/ 5082988 h 5082988"/>
                <a:gd name="connsiteX28" fmla="*/ 2036443 w 3918675"/>
                <a:gd name="connsiteY28" fmla="*/ 5029200 h 5082988"/>
                <a:gd name="connsiteX29" fmla="*/ 1991620 w 3918675"/>
                <a:gd name="connsiteY29" fmla="*/ 5020235 h 5082988"/>
                <a:gd name="connsiteX30" fmla="*/ 1982655 w 3918675"/>
                <a:gd name="connsiteY30" fmla="*/ 4912659 h 5082988"/>
                <a:gd name="connsiteX31" fmla="*/ 1910937 w 3918675"/>
                <a:gd name="connsiteY31" fmla="*/ 4930588 h 5082988"/>
                <a:gd name="connsiteX32" fmla="*/ 1866114 w 3918675"/>
                <a:gd name="connsiteY32" fmla="*/ 4885765 h 5082988"/>
                <a:gd name="connsiteX33" fmla="*/ 1794396 w 3918675"/>
                <a:gd name="connsiteY33" fmla="*/ 4903694 h 5082988"/>
                <a:gd name="connsiteX34" fmla="*/ 1390984 w 3918675"/>
                <a:gd name="connsiteY34" fmla="*/ 4778188 h 5082988"/>
                <a:gd name="connsiteX35" fmla="*/ 1265478 w 3918675"/>
                <a:gd name="connsiteY35" fmla="*/ 4751294 h 5082988"/>
                <a:gd name="connsiteX36" fmla="*/ 1265478 w 3918675"/>
                <a:gd name="connsiteY36" fmla="*/ 4652682 h 5082988"/>
                <a:gd name="connsiteX37" fmla="*/ 1113078 w 3918675"/>
                <a:gd name="connsiteY37" fmla="*/ 4670612 h 5082988"/>
                <a:gd name="connsiteX38" fmla="*/ 1139973 w 3918675"/>
                <a:gd name="connsiteY38" fmla="*/ 4760259 h 5082988"/>
                <a:gd name="connsiteX39" fmla="*/ 1157902 w 3918675"/>
                <a:gd name="connsiteY39" fmla="*/ 4760259 h 5082988"/>
                <a:gd name="connsiteX40" fmla="*/ 1157902 w 3918675"/>
                <a:gd name="connsiteY40" fmla="*/ 4831976 h 5082988"/>
                <a:gd name="connsiteX41" fmla="*/ 1041361 w 3918675"/>
                <a:gd name="connsiteY41" fmla="*/ 4805082 h 5082988"/>
                <a:gd name="connsiteX42" fmla="*/ 888961 w 3918675"/>
                <a:gd name="connsiteY42" fmla="*/ 4840941 h 5082988"/>
                <a:gd name="connsiteX43" fmla="*/ 790349 w 3918675"/>
                <a:gd name="connsiteY43" fmla="*/ 4796117 h 5082988"/>
                <a:gd name="connsiteX44" fmla="*/ 709667 w 3918675"/>
                <a:gd name="connsiteY44" fmla="*/ 4823012 h 5082988"/>
                <a:gd name="connsiteX45" fmla="*/ 646914 w 3918675"/>
                <a:gd name="connsiteY45" fmla="*/ 4733365 h 5082988"/>
                <a:gd name="connsiteX46" fmla="*/ 700702 w 3918675"/>
                <a:gd name="connsiteY46" fmla="*/ 4491317 h 5082988"/>
                <a:gd name="connsiteX47" fmla="*/ 808278 w 3918675"/>
                <a:gd name="connsiteY47" fmla="*/ 4087906 h 5082988"/>
                <a:gd name="connsiteX48" fmla="*/ 1104114 w 3918675"/>
                <a:gd name="connsiteY48" fmla="*/ 3738282 h 5082988"/>
                <a:gd name="connsiteX49" fmla="*/ 727596 w 3918675"/>
                <a:gd name="connsiteY49" fmla="*/ 3612776 h 5082988"/>
                <a:gd name="connsiteX50" fmla="*/ 673808 w 3918675"/>
                <a:gd name="connsiteY50" fmla="*/ 3523129 h 5082988"/>
                <a:gd name="connsiteX51" fmla="*/ 602090 w 3918675"/>
                <a:gd name="connsiteY51" fmla="*/ 3594847 h 5082988"/>
                <a:gd name="connsiteX52" fmla="*/ 449690 w 3918675"/>
                <a:gd name="connsiteY52" fmla="*/ 3523129 h 5082988"/>
                <a:gd name="connsiteX53" fmla="*/ 404867 w 3918675"/>
                <a:gd name="connsiteY53" fmla="*/ 3496235 h 5082988"/>
                <a:gd name="connsiteX54" fmla="*/ 369008 w 3918675"/>
                <a:gd name="connsiteY54" fmla="*/ 3541059 h 5082988"/>
                <a:gd name="connsiteX55" fmla="*/ 144890 w 3918675"/>
                <a:gd name="connsiteY55" fmla="*/ 3209365 h 5082988"/>
                <a:gd name="connsiteX56" fmla="*/ 234537 w 3918675"/>
                <a:gd name="connsiteY56" fmla="*/ 3021106 h 5082988"/>
                <a:gd name="connsiteX57" fmla="*/ 73173 w 3918675"/>
                <a:gd name="connsiteY57" fmla="*/ 2904565 h 5082988"/>
                <a:gd name="connsiteX58" fmla="*/ 171784 w 3918675"/>
                <a:gd name="connsiteY58" fmla="*/ 2590800 h 5082988"/>
                <a:gd name="connsiteX59" fmla="*/ 270396 w 3918675"/>
                <a:gd name="connsiteY59" fmla="*/ 2528047 h 5082988"/>
                <a:gd name="connsiteX60" fmla="*/ 216608 w 3918675"/>
                <a:gd name="connsiteY60" fmla="*/ 2402541 h 5082988"/>
                <a:gd name="connsiteX61" fmla="*/ 126961 w 3918675"/>
                <a:gd name="connsiteY61" fmla="*/ 2402541 h 5082988"/>
                <a:gd name="connsiteX62" fmla="*/ 198678 w 3918675"/>
                <a:gd name="connsiteY62" fmla="*/ 2303929 h 5082988"/>
                <a:gd name="connsiteX63" fmla="*/ 100067 w 3918675"/>
                <a:gd name="connsiteY63" fmla="*/ 2277035 h 5082988"/>
                <a:gd name="connsiteX64" fmla="*/ 73173 w 3918675"/>
                <a:gd name="connsiteY64" fmla="*/ 2151529 h 5082988"/>
                <a:gd name="connsiteX65" fmla="*/ 109031 w 3918675"/>
                <a:gd name="connsiteY65" fmla="*/ 2106706 h 5082988"/>
                <a:gd name="connsiteX66" fmla="*/ 109031 w 3918675"/>
                <a:gd name="connsiteY66" fmla="*/ 2026023 h 5082988"/>
                <a:gd name="connsiteX67" fmla="*/ 1455 w 3918675"/>
                <a:gd name="connsiteY67" fmla="*/ 1954306 h 5082988"/>
                <a:gd name="connsiteX68" fmla="*/ 198678 w 3918675"/>
                <a:gd name="connsiteY68" fmla="*/ 1891553 h 5082988"/>
                <a:gd name="connsiteX69" fmla="*/ 144890 w 3918675"/>
                <a:gd name="connsiteY69" fmla="*/ 1855694 h 5082988"/>
                <a:gd name="connsiteX70" fmla="*/ 216608 w 3918675"/>
                <a:gd name="connsiteY70" fmla="*/ 1685365 h 5082988"/>
                <a:gd name="connsiteX71" fmla="*/ 117996 w 3918675"/>
                <a:gd name="connsiteY71" fmla="*/ 1362635 h 5082988"/>
                <a:gd name="connsiteX72" fmla="*/ 207643 w 3918675"/>
                <a:gd name="connsiteY72" fmla="*/ 1299882 h 5082988"/>
                <a:gd name="connsiteX73" fmla="*/ 315220 w 3918675"/>
                <a:gd name="connsiteY73" fmla="*/ 1389529 h 5082988"/>
                <a:gd name="connsiteX74" fmla="*/ 467620 w 3918675"/>
                <a:gd name="connsiteY74" fmla="*/ 1326776 h 5082988"/>
                <a:gd name="connsiteX75" fmla="*/ 548302 w 3918675"/>
                <a:gd name="connsiteY75" fmla="*/ 1362635 h 5082988"/>
                <a:gd name="connsiteX76" fmla="*/ 566231 w 3918675"/>
                <a:gd name="connsiteY76" fmla="*/ 1281953 h 5082988"/>
                <a:gd name="connsiteX77" fmla="*/ 485549 w 3918675"/>
                <a:gd name="connsiteY77" fmla="*/ 1237129 h 5082988"/>
                <a:gd name="connsiteX78" fmla="*/ 620020 w 3918675"/>
                <a:gd name="connsiteY78" fmla="*/ 1102659 h 5082988"/>
                <a:gd name="connsiteX79" fmla="*/ 691737 w 3918675"/>
                <a:gd name="connsiteY79" fmla="*/ 905435 h 5082988"/>
                <a:gd name="connsiteX80" fmla="*/ 557267 w 3918675"/>
                <a:gd name="connsiteY80" fmla="*/ 887506 h 5082988"/>
                <a:gd name="connsiteX81" fmla="*/ 530373 w 3918675"/>
                <a:gd name="connsiteY81" fmla="*/ 744070 h 5082988"/>
                <a:gd name="connsiteX82" fmla="*/ 727596 w 3918675"/>
                <a:gd name="connsiteY82" fmla="*/ 744070 h 5082988"/>
                <a:gd name="connsiteX83" fmla="*/ 700702 w 3918675"/>
                <a:gd name="connsiteY83" fmla="*/ 618565 h 5082988"/>
                <a:gd name="connsiteX84" fmla="*/ 799314 w 3918675"/>
                <a:gd name="connsiteY84" fmla="*/ 546847 h 5082988"/>
                <a:gd name="connsiteX85" fmla="*/ 799314 w 3918675"/>
                <a:gd name="connsiteY85" fmla="*/ 331694 h 5082988"/>
                <a:gd name="connsiteX86" fmla="*/ 853102 w 3918675"/>
                <a:gd name="connsiteY86" fmla="*/ 242047 h 5082988"/>
                <a:gd name="connsiteX87" fmla="*/ 745526 w 3918675"/>
                <a:gd name="connsiteY87" fmla="*/ 206188 h 5082988"/>
                <a:gd name="connsiteX88" fmla="*/ 754490 w 3918675"/>
                <a:gd name="connsiteY88" fmla="*/ 71717 h 5082988"/>
                <a:gd name="connsiteX89" fmla="*/ 835173 w 3918675"/>
                <a:gd name="connsiteY89" fmla="*/ 0 h 5082988"/>
                <a:gd name="connsiteX0" fmla="*/ 3443902 w 3918675"/>
                <a:gd name="connsiteY0" fmla="*/ 3505200 h 5082988"/>
                <a:gd name="connsiteX1" fmla="*/ 3533549 w 3918675"/>
                <a:gd name="connsiteY1" fmla="*/ 3496235 h 5082988"/>
                <a:gd name="connsiteX2" fmla="*/ 3910067 w 3918675"/>
                <a:gd name="connsiteY2" fmla="*/ 4186517 h 5082988"/>
                <a:gd name="connsiteX3" fmla="*/ 3793526 w 3918675"/>
                <a:gd name="connsiteY3" fmla="*/ 4105835 h 5082988"/>
                <a:gd name="connsiteX4" fmla="*/ 3748702 w 3918675"/>
                <a:gd name="connsiteY4" fmla="*/ 4303059 h 5082988"/>
                <a:gd name="connsiteX5" fmla="*/ 3425973 w 3918675"/>
                <a:gd name="connsiteY5" fmla="*/ 4455459 h 5082988"/>
                <a:gd name="connsiteX6" fmla="*/ 3515620 w 3918675"/>
                <a:gd name="connsiteY6" fmla="*/ 4607859 h 5082988"/>
                <a:gd name="connsiteX7" fmla="*/ 3560443 w 3918675"/>
                <a:gd name="connsiteY7" fmla="*/ 4688541 h 5082988"/>
                <a:gd name="connsiteX8" fmla="*/ 3506655 w 3918675"/>
                <a:gd name="connsiteY8" fmla="*/ 4787153 h 5082988"/>
                <a:gd name="connsiteX9" fmla="*/ 3614231 w 3918675"/>
                <a:gd name="connsiteY9" fmla="*/ 4805082 h 5082988"/>
                <a:gd name="connsiteX10" fmla="*/ 3578373 w 3918675"/>
                <a:gd name="connsiteY10" fmla="*/ 4975412 h 5082988"/>
                <a:gd name="connsiteX11" fmla="*/ 3425973 w 3918675"/>
                <a:gd name="connsiteY11" fmla="*/ 4921623 h 5082988"/>
                <a:gd name="connsiteX12" fmla="*/ 3425973 w 3918675"/>
                <a:gd name="connsiteY12" fmla="*/ 4796117 h 5082988"/>
                <a:gd name="connsiteX13" fmla="*/ 3291502 w 3918675"/>
                <a:gd name="connsiteY13" fmla="*/ 4849906 h 5082988"/>
                <a:gd name="connsiteX14" fmla="*/ 3210820 w 3918675"/>
                <a:gd name="connsiteY14" fmla="*/ 4787153 h 5082988"/>
                <a:gd name="connsiteX15" fmla="*/ 3121173 w 3918675"/>
                <a:gd name="connsiteY15" fmla="*/ 4751294 h 5082988"/>
                <a:gd name="connsiteX16" fmla="*/ 3121173 w 3918675"/>
                <a:gd name="connsiteY16" fmla="*/ 4894729 h 5082988"/>
                <a:gd name="connsiteX17" fmla="*/ 2789478 w 3918675"/>
                <a:gd name="connsiteY17" fmla="*/ 4867835 h 5082988"/>
                <a:gd name="connsiteX18" fmla="*/ 2762584 w 3918675"/>
                <a:gd name="connsiteY18" fmla="*/ 4957482 h 5082988"/>
                <a:gd name="connsiteX19" fmla="*/ 2708796 w 3918675"/>
                <a:gd name="connsiteY19" fmla="*/ 4957482 h 5082988"/>
                <a:gd name="connsiteX20" fmla="*/ 2699831 w 3918675"/>
                <a:gd name="connsiteY20" fmla="*/ 5020235 h 5082988"/>
                <a:gd name="connsiteX21" fmla="*/ 2448820 w 3918675"/>
                <a:gd name="connsiteY21" fmla="*/ 5029200 h 5082988"/>
                <a:gd name="connsiteX22" fmla="*/ 2403996 w 3918675"/>
                <a:gd name="connsiteY22" fmla="*/ 4912659 h 5082988"/>
                <a:gd name="connsiteX23" fmla="*/ 2296420 w 3918675"/>
                <a:gd name="connsiteY23" fmla="*/ 4921623 h 5082988"/>
                <a:gd name="connsiteX24" fmla="*/ 2179878 w 3918675"/>
                <a:gd name="connsiteY24" fmla="*/ 4849906 h 5082988"/>
                <a:gd name="connsiteX25" fmla="*/ 2179878 w 3918675"/>
                <a:gd name="connsiteY25" fmla="*/ 5029200 h 5082988"/>
                <a:gd name="connsiteX26" fmla="*/ 2072302 w 3918675"/>
                <a:gd name="connsiteY26" fmla="*/ 5082988 h 5082988"/>
                <a:gd name="connsiteX27" fmla="*/ 2036443 w 3918675"/>
                <a:gd name="connsiteY27" fmla="*/ 5029200 h 5082988"/>
                <a:gd name="connsiteX28" fmla="*/ 1991620 w 3918675"/>
                <a:gd name="connsiteY28" fmla="*/ 5020235 h 5082988"/>
                <a:gd name="connsiteX29" fmla="*/ 1982655 w 3918675"/>
                <a:gd name="connsiteY29" fmla="*/ 4912659 h 5082988"/>
                <a:gd name="connsiteX30" fmla="*/ 1910937 w 3918675"/>
                <a:gd name="connsiteY30" fmla="*/ 4930588 h 5082988"/>
                <a:gd name="connsiteX31" fmla="*/ 1866114 w 3918675"/>
                <a:gd name="connsiteY31" fmla="*/ 4885765 h 5082988"/>
                <a:gd name="connsiteX32" fmla="*/ 1794396 w 3918675"/>
                <a:gd name="connsiteY32" fmla="*/ 4903694 h 5082988"/>
                <a:gd name="connsiteX33" fmla="*/ 1390984 w 3918675"/>
                <a:gd name="connsiteY33" fmla="*/ 4778188 h 5082988"/>
                <a:gd name="connsiteX34" fmla="*/ 1265478 w 3918675"/>
                <a:gd name="connsiteY34" fmla="*/ 4751294 h 5082988"/>
                <a:gd name="connsiteX35" fmla="*/ 1265478 w 3918675"/>
                <a:gd name="connsiteY35" fmla="*/ 4652682 h 5082988"/>
                <a:gd name="connsiteX36" fmla="*/ 1113078 w 3918675"/>
                <a:gd name="connsiteY36" fmla="*/ 4670612 h 5082988"/>
                <a:gd name="connsiteX37" fmla="*/ 1139973 w 3918675"/>
                <a:gd name="connsiteY37" fmla="*/ 4760259 h 5082988"/>
                <a:gd name="connsiteX38" fmla="*/ 1157902 w 3918675"/>
                <a:gd name="connsiteY38" fmla="*/ 4760259 h 5082988"/>
                <a:gd name="connsiteX39" fmla="*/ 1157902 w 3918675"/>
                <a:gd name="connsiteY39" fmla="*/ 4831976 h 5082988"/>
                <a:gd name="connsiteX40" fmla="*/ 1041361 w 3918675"/>
                <a:gd name="connsiteY40" fmla="*/ 4805082 h 5082988"/>
                <a:gd name="connsiteX41" fmla="*/ 888961 w 3918675"/>
                <a:gd name="connsiteY41" fmla="*/ 4840941 h 5082988"/>
                <a:gd name="connsiteX42" fmla="*/ 790349 w 3918675"/>
                <a:gd name="connsiteY42" fmla="*/ 4796117 h 5082988"/>
                <a:gd name="connsiteX43" fmla="*/ 709667 w 3918675"/>
                <a:gd name="connsiteY43" fmla="*/ 4823012 h 5082988"/>
                <a:gd name="connsiteX44" fmla="*/ 646914 w 3918675"/>
                <a:gd name="connsiteY44" fmla="*/ 4733365 h 5082988"/>
                <a:gd name="connsiteX45" fmla="*/ 700702 w 3918675"/>
                <a:gd name="connsiteY45" fmla="*/ 4491317 h 5082988"/>
                <a:gd name="connsiteX46" fmla="*/ 808278 w 3918675"/>
                <a:gd name="connsiteY46" fmla="*/ 4087906 h 5082988"/>
                <a:gd name="connsiteX47" fmla="*/ 1104114 w 3918675"/>
                <a:gd name="connsiteY47" fmla="*/ 3738282 h 5082988"/>
                <a:gd name="connsiteX48" fmla="*/ 727596 w 3918675"/>
                <a:gd name="connsiteY48" fmla="*/ 3612776 h 5082988"/>
                <a:gd name="connsiteX49" fmla="*/ 673808 w 3918675"/>
                <a:gd name="connsiteY49" fmla="*/ 3523129 h 5082988"/>
                <a:gd name="connsiteX50" fmla="*/ 602090 w 3918675"/>
                <a:gd name="connsiteY50" fmla="*/ 3594847 h 5082988"/>
                <a:gd name="connsiteX51" fmla="*/ 449690 w 3918675"/>
                <a:gd name="connsiteY51" fmla="*/ 3523129 h 5082988"/>
                <a:gd name="connsiteX52" fmla="*/ 404867 w 3918675"/>
                <a:gd name="connsiteY52" fmla="*/ 3496235 h 5082988"/>
                <a:gd name="connsiteX53" fmla="*/ 369008 w 3918675"/>
                <a:gd name="connsiteY53" fmla="*/ 3541059 h 5082988"/>
                <a:gd name="connsiteX54" fmla="*/ 144890 w 3918675"/>
                <a:gd name="connsiteY54" fmla="*/ 3209365 h 5082988"/>
                <a:gd name="connsiteX55" fmla="*/ 234537 w 3918675"/>
                <a:gd name="connsiteY55" fmla="*/ 3021106 h 5082988"/>
                <a:gd name="connsiteX56" fmla="*/ 73173 w 3918675"/>
                <a:gd name="connsiteY56" fmla="*/ 2904565 h 5082988"/>
                <a:gd name="connsiteX57" fmla="*/ 171784 w 3918675"/>
                <a:gd name="connsiteY57" fmla="*/ 2590800 h 5082988"/>
                <a:gd name="connsiteX58" fmla="*/ 270396 w 3918675"/>
                <a:gd name="connsiteY58" fmla="*/ 2528047 h 5082988"/>
                <a:gd name="connsiteX59" fmla="*/ 216608 w 3918675"/>
                <a:gd name="connsiteY59" fmla="*/ 2402541 h 5082988"/>
                <a:gd name="connsiteX60" fmla="*/ 126961 w 3918675"/>
                <a:gd name="connsiteY60" fmla="*/ 2402541 h 5082988"/>
                <a:gd name="connsiteX61" fmla="*/ 198678 w 3918675"/>
                <a:gd name="connsiteY61" fmla="*/ 2303929 h 5082988"/>
                <a:gd name="connsiteX62" fmla="*/ 100067 w 3918675"/>
                <a:gd name="connsiteY62" fmla="*/ 2277035 h 5082988"/>
                <a:gd name="connsiteX63" fmla="*/ 73173 w 3918675"/>
                <a:gd name="connsiteY63" fmla="*/ 2151529 h 5082988"/>
                <a:gd name="connsiteX64" fmla="*/ 109031 w 3918675"/>
                <a:gd name="connsiteY64" fmla="*/ 2106706 h 5082988"/>
                <a:gd name="connsiteX65" fmla="*/ 109031 w 3918675"/>
                <a:gd name="connsiteY65" fmla="*/ 2026023 h 5082988"/>
                <a:gd name="connsiteX66" fmla="*/ 1455 w 3918675"/>
                <a:gd name="connsiteY66" fmla="*/ 1954306 h 5082988"/>
                <a:gd name="connsiteX67" fmla="*/ 198678 w 3918675"/>
                <a:gd name="connsiteY67" fmla="*/ 1891553 h 5082988"/>
                <a:gd name="connsiteX68" fmla="*/ 144890 w 3918675"/>
                <a:gd name="connsiteY68" fmla="*/ 1855694 h 5082988"/>
                <a:gd name="connsiteX69" fmla="*/ 216608 w 3918675"/>
                <a:gd name="connsiteY69" fmla="*/ 1685365 h 5082988"/>
                <a:gd name="connsiteX70" fmla="*/ 117996 w 3918675"/>
                <a:gd name="connsiteY70" fmla="*/ 1362635 h 5082988"/>
                <a:gd name="connsiteX71" fmla="*/ 207643 w 3918675"/>
                <a:gd name="connsiteY71" fmla="*/ 1299882 h 5082988"/>
                <a:gd name="connsiteX72" fmla="*/ 315220 w 3918675"/>
                <a:gd name="connsiteY72" fmla="*/ 1389529 h 5082988"/>
                <a:gd name="connsiteX73" fmla="*/ 467620 w 3918675"/>
                <a:gd name="connsiteY73" fmla="*/ 1326776 h 5082988"/>
                <a:gd name="connsiteX74" fmla="*/ 548302 w 3918675"/>
                <a:gd name="connsiteY74" fmla="*/ 1362635 h 5082988"/>
                <a:gd name="connsiteX75" fmla="*/ 566231 w 3918675"/>
                <a:gd name="connsiteY75" fmla="*/ 1281953 h 5082988"/>
                <a:gd name="connsiteX76" fmla="*/ 485549 w 3918675"/>
                <a:gd name="connsiteY76" fmla="*/ 1237129 h 5082988"/>
                <a:gd name="connsiteX77" fmla="*/ 620020 w 3918675"/>
                <a:gd name="connsiteY77" fmla="*/ 1102659 h 5082988"/>
                <a:gd name="connsiteX78" fmla="*/ 691737 w 3918675"/>
                <a:gd name="connsiteY78" fmla="*/ 905435 h 5082988"/>
                <a:gd name="connsiteX79" fmla="*/ 557267 w 3918675"/>
                <a:gd name="connsiteY79" fmla="*/ 887506 h 5082988"/>
                <a:gd name="connsiteX80" fmla="*/ 530373 w 3918675"/>
                <a:gd name="connsiteY80" fmla="*/ 744070 h 5082988"/>
                <a:gd name="connsiteX81" fmla="*/ 727596 w 3918675"/>
                <a:gd name="connsiteY81" fmla="*/ 744070 h 5082988"/>
                <a:gd name="connsiteX82" fmla="*/ 700702 w 3918675"/>
                <a:gd name="connsiteY82" fmla="*/ 618565 h 5082988"/>
                <a:gd name="connsiteX83" fmla="*/ 799314 w 3918675"/>
                <a:gd name="connsiteY83" fmla="*/ 546847 h 5082988"/>
                <a:gd name="connsiteX84" fmla="*/ 799314 w 3918675"/>
                <a:gd name="connsiteY84" fmla="*/ 331694 h 5082988"/>
                <a:gd name="connsiteX85" fmla="*/ 853102 w 3918675"/>
                <a:gd name="connsiteY85" fmla="*/ 242047 h 5082988"/>
                <a:gd name="connsiteX86" fmla="*/ 745526 w 3918675"/>
                <a:gd name="connsiteY86" fmla="*/ 206188 h 5082988"/>
                <a:gd name="connsiteX87" fmla="*/ 754490 w 3918675"/>
                <a:gd name="connsiteY87" fmla="*/ 71717 h 5082988"/>
                <a:gd name="connsiteX88" fmla="*/ 835173 w 3918675"/>
                <a:gd name="connsiteY88" fmla="*/ 0 h 5082988"/>
                <a:gd name="connsiteX0" fmla="*/ 3533549 w 3918675"/>
                <a:gd name="connsiteY0" fmla="*/ 3496235 h 5082988"/>
                <a:gd name="connsiteX1" fmla="*/ 3910067 w 3918675"/>
                <a:gd name="connsiteY1" fmla="*/ 4186517 h 5082988"/>
                <a:gd name="connsiteX2" fmla="*/ 3793526 w 3918675"/>
                <a:gd name="connsiteY2" fmla="*/ 4105835 h 5082988"/>
                <a:gd name="connsiteX3" fmla="*/ 3748702 w 3918675"/>
                <a:gd name="connsiteY3" fmla="*/ 4303059 h 5082988"/>
                <a:gd name="connsiteX4" fmla="*/ 3425973 w 3918675"/>
                <a:gd name="connsiteY4" fmla="*/ 4455459 h 5082988"/>
                <a:gd name="connsiteX5" fmla="*/ 3515620 w 3918675"/>
                <a:gd name="connsiteY5" fmla="*/ 4607859 h 5082988"/>
                <a:gd name="connsiteX6" fmla="*/ 3560443 w 3918675"/>
                <a:gd name="connsiteY6" fmla="*/ 4688541 h 5082988"/>
                <a:gd name="connsiteX7" fmla="*/ 3506655 w 3918675"/>
                <a:gd name="connsiteY7" fmla="*/ 4787153 h 5082988"/>
                <a:gd name="connsiteX8" fmla="*/ 3614231 w 3918675"/>
                <a:gd name="connsiteY8" fmla="*/ 4805082 h 5082988"/>
                <a:gd name="connsiteX9" fmla="*/ 3578373 w 3918675"/>
                <a:gd name="connsiteY9" fmla="*/ 4975412 h 5082988"/>
                <a:gd name="connsiteX10" fmla="*/ 3425973 w 3918675"/>
                <a:gd name="connsiteY10" fmla="*/ 4921623 h 5082988"/>
                <a:gd name="connsiteX11" fmla="*/ 3425973 w 3918675"/>
                <a:gd name="connsiteY11" fmla="*/ 4796117 h 5082988"/>
                <a:gd name="connsiteX12" fmla="*/ 3291502 w 3918675"/>
                <a:gd name="connsiteY12" fmla="*/ 4849906 h 5082988"/>
                <a:gd name="connsiteX13" fmla="*/ 3210820 w 3918675"/>
                <a:gd name="connsiteY13" fmla="*/ 4787153 h 5082988"/>
                <a:gd name="connsiteX14" fmla="*/ 3121173 w 3918675"/>
                <a:gd name="connsiteY14" fmla="*/ 4751294 h 5082988"/>
                <a:gd name="connsiteX15" fmla="*/ 3121173 w 3918675"/>
                <a:gd name="connsiteY15" fmla="*/ 4894729 h 5082988"/>
                <a:gd name="connsiteX16" fmla="*/ 2789478 w 3918675"/>
                <a:gd name="connsiteY16" fmla="*/ 4867835 h 5082988"/>
                <a:gd name="connsiteX17" fmla="*/ 2762584 w 3918675"/>
                <a:gd name="connsiteY17" fmla="*/ 4957482 h 5082988"/>
                <a:gd name="connsiteX18" fmla="*/ 2708796 w 3918675"/>
                <a:gd name="connsiteY18" fmla="*/ 4957482 h 5082988"/>
                <a:gd name="connsiteX19" fmla="*/ 2699831 w 3918675"/>
                <a:gd name="connsiteY19" fmla="*/ 5020235 h 5082988"/>
                <a:gd name="connsiteX20" fmla="*/ 2448820 w 3918675"/>
                <a:gd name="connsiteY20" fmla="*/ 5029200 h 5082988"/>
                <a:gd name="connsiteX21" fmla="*/ 2403996 w 3918675"/>
                <a:gd name="connsiteY21" fmla="*/ 4912659 h 5082988"/>
                <a:gd name="connsiteX22" fmla="*/ 2296420 w 3918675"/>
                <a:gd name="connsiteY22" fmla="*/ 4921623 h 5082988"/>
                <a:gd name="connsiteX23" fmla="*/ 2179878 w 3918675"/>
                <a:gd name="connsiteY23" fmla="*/ 4849906 h 5082988"/>
                <a:gd name="connsiteX24" fmla="*/ 2179878 w 3918675"/>
                <a:gd name="connsiteY24" fmla="*/ 5029200 h 5082988"/>
                <a:gd name="connsiteX25" fmla="*/ 2072302 w 3918675"/>
                <a:gd name="connsiteY25" fmla="*/ 5082988 h 5082988"/>
                <a:gd name="connsiteX26" fmla="*/ 2036443 w 3918675"/>
                <a:gd name="connsiteY26" fmla="*/ 5029200 h 5082988"/>
                <a:gd name="connsiteX27" fmla="*/ 1991620 w 3918675"/>
                <a:gd name="connsiteY27" fmla="*/ 5020235 h 5082988"/>
                <a:gd name="connsiteX28" fmla="*/ 1982655 w 3918675"/>
                <a:gd name="connsiteY28" fmla="*/ 4912659 h 5082988"/>
                <a:gd name="connsiteX29" fmla="*/ 1910937 w 3918675"/>
                <a:gd name="connsiteY29" fmla="*/ 4930588 h 5082988"/>
                <a:gd name="connsiteX30" fmla="*/ 1866114 w 3918675"/>
                <a:gd name="connsiteY30" fmla="*/ 4885765 h 5082988"/>
                <a:gd name="connsiteX31" fmla="*/ 1794396 w 3918675"/>
                <a:gd name="connsiteY31" fmla="*/ 4903694 h 5082988"/>
                <a:gd name="connsiteX32" fmla="*/ 1390984 w 3918675"/>
                <a:gd name="connsiteY32" fmla="*/ 4778188 h 5082988"/>
                <a:gd name="connsiteX33" fmla="*/ 1265478 w 3918675"/>
                <a:gd name="connsiteY33" fmla="*/ 4751294 h 5082988"/>
                <a:gd name="connsiteX34" fmla="*/ 1265478 w 3918675"/>
                <a:gd name="connsiteY34" fmla="*/ 4652682 h 5082988"/>
                <a:gd name="connsiteX35" fmla="*/ 1113078 w 3918675"/>
                <a:gd name="connsiteY35" fmla="*/ 4670612 h 5082988"/>
                <a:gd name="connsiteX36" fmla="*/ 1139973 w 3918675"/>
                <a:gd name="connsiteY36" fmla="*/ 4760259 h 5082988"/>
                <a:gd name="connsiteX37" fmla="*/ 1157902 w 3918675"/>
                <a:gd name="connsiteY37" fmla="*/ 4760259 h 5082988"/>
                <a:gd name="connsiteX38" fmla="*/ 1157902 w 3918675"/>
                <a:gd name="connsiteY38" fmla="*/ 4831976 h 5082988"/>
                <a:gd name="connsiteX39" fmla="*/ 1041361 w 3918675"/>
                <a:gd name="connsiteY39" fmla="*/ 4805082 h 5082988"/>
                <a:gd name="connsiteX40" fmla="*/ 888961 w 3918675"/>
                <a:gd name="connsiteY40" fmla="*/ 4840941 h 5082988"/>
                <a:gd name="connsiteX41" fmla="*/ 790349 w 3918675"/>
                <a:gd name="connsiteY41" fmla="*/ 4796117 h 5082988"/>
                <a:gd name="connsiteX42" fmla="*/ 709667 w 3918675"/>
                <a:gd name="connsiteY42" fmla="*/ 4823012 h 5082988"/>
                <a:gd name="connsiteX43" fmla="*/ 646914 w 3918675"/>
                <a:gd name="connsiteY43" fmla="*/ 4733365 h 5082988"/>
                <a:gd name="connsiteX44" fmla="*/ 700702 w 3918675"/>
                <a:gd name="connsiteY44" fmla="*/ 4491317 h 5082988"/>
                <a:gd name="connsiteX45" fmla="*/ 808278 w 3918675"/>
                <a:gd name="connsiteY45" fmla="*/ 4087906 h 5082988"/>
                <a:gd name="connsiteX46" fmla="*/ 1104114 w 3918675"/>
                <a:gd name="connsiteY46" fmla="*/ 3738282 h 5082988"/>
                <a:gd name="connsiteX47" fmla="*/ 727596 w 3918675"/>
                <a:gd name="connsiteY47" fmla="*/ 3612776 h 5082988"/>
                <a:gd name="connsiteX48" fmla="*/ 673808 w 3918675"/>
                <a:gd name="connsiteY48" fmla="*/ 3523129 h 5082988"/>
                <a:gd name="connsiteX49" fmla="*/ 602090 w 3918675"/>
                <a:gd name="connsiteY49" fmla="*/ 3594847 h 5082988"/>
                <a:gd name="connsiteX50" fmla="*/ 449690 w 3918675"/>
                <a:gd name="connsiteY50" fmla="*/ 3523129 h 5082988"/>
                <a:gd name="connsiteX51" fmla="*/ 404867 w 3918675"/>
                <a:gd name="connsiteY51" fmla="*/ 3496235 h 5082988"/>
                <a:gd name="connsiteX52" fmla="*/ 369008 w 3918675"/>
                <a:gd name="connsiteY52" fmla="*/ 3541059 h 5082988"/>
                <a:gd name="connsiteX53" fmla="*/ 144890 w 3918675"/>
                <a:gd name="connsiteY53" fmla="*/ 3209365 h 5082988"/>
                <a:gd name="connsiteX54" fmla="*/ 234537 w 3918675"/>
                <a:gd name="connsiteY54" fmla="*/ 3021106 h 5082988"/>
                <a:gd name="connsiteX55" fmla="*/ 73173 w 3918675"/>
                <a:gd name="connsiteY55" fmla="*/ 2904565 h 5082988"/>
                <a:gd name="connsiteX56" fmla="*/ 171784 w 3918675"/>
                <a:gd name="connsiteY56" fmla="*/ 2590800 h 5082988"/>
                <a:gd name="connsiteX57" fmla="*/ 270396 w 3918675"/>
                <a:gd name="connsiteY57" fmla="*/ 2528047 h 5082988"/>
                <a:gd name="connsiteX58" fmla="*/ 216608 w 3918675"/>
                <a:gd name="connsiteY58" fmla="*/ 2402541 h 5082988"/>
                <a:gd name="connsiteX59" fmla="*/ 126961 w 3918675"/>
                <a:gd name="connsiteY59" fmla="*/ 2402541 h 5082988"/>
                <a:gd name="connsiteX60" fmla="*/ 198678 w 3918675"/>
                <a:gd name="connsiteY60" fmla="*/ 2303929 h 5082988"/>
                <a:gd name="connsiteX61" fmla="*/ 100067 w 3918675"/>
                <a:gd name="connsiteY61" fmla="*/ 2277035 h 5082988"/>
                <a:gd name="connsiteX62" fmla="*/ 73173 w 3918675"/>
                <a:gd name="connsiteY62" fmla="*/ 2151529 h 5082988"/>
                <a:gd name="connsiteX63" fmla="*/ 109031 w 3918675"/>
                <a:gd name="connsiteY63" fmla="*/ 2106706 h 5082988"/>
                <a:gd name="connsiteX64" fmla="*/ 109031 w 3918675"/>
                <a:gd name="connsiteY64" fmla="*/ 2026023 h 5082988"/>
                <a:gd name="connsiteX65" fmla="*/ 1455 w 3918675"/>
                <a:gd name="connsiteY65" fmla="*/ 1954306 h 5082988"/>
                <a:gd name="connsiteX66" fmla="*/ 198678 w 3918675"/>
                <a:gd name="connsiteY66" fmla="*/ 1891553 h 5082988"/>
                <a:gd name="connsiteX67" fmla="*/ 144890 w 3918675"/>
                <a:gd name="connsiteY67" fmla="*/ 1855694 h 5082988"/>
                <a:gd name="connsiteX68" fmla="*/ 216608 w 3918675"/>
                <a:gd name="connsiteY68" fmla="*/ 1685365 h 5082988"/>
                <a:gd name="connsiteX69" fmla="*/ 117996 w 3918675"/>
                <a:gd name="connsiteY69" fmla="*/ 1362635 h 5082988"/>
                <a:gd name="connsiteX70" fmla="*/ 207643 w 3918675"/>
                <a:gd name="connsiteY70" fmla="*/ 1299882 h 5082988"/>
                <a:gd name="connsiteX71" fmla="*/ 315220 w 3918675"/>
                <a:gd name="connsiteY71" fmla="*/ 1389529 h 5082988"/>
                <a:gd name="connsiteX72" fmla="*/ 467620 w 3918675"/>
                <a:gd name="connsiteY72" fmla="*/ 1326776 h 5082988"/>
                <a:gd name="connsiteX73" fmla="*/ 548302 w 3918675"/>
                <a:gd name="connsiteY73" fmla="*/ 1362635 h 5082988"/>
                <a:gd name="connsiteX74" fmla="*/ 566231 w 3918675"/>
                <a:gd name="connsiteY74" fmla="*/ 1281953 h 5082988"/>
                <a:gd name="connsiteX75" fmla="*/ 485549 w 3918675"/>
                <a:gd name="connsiteY75" fmla="*/ 1237129 h 5082988"/>
                <a:gd name="connsiteX76" fmla="*/ 620020 w 3918675"/>
                <a:gd name="connsiteY76" fmla="*/ 1102659 h 5082988"/>
                <a:gd name="connsiteX77" fmla="*/ 691737 w 3918675"/>
                <a:gd name="connsiteY77" fmla="*/ 905435 h 5082988"/>
                <a:gd name="connsiteX78" fmla="*/ 557267 w 3918675"/>
                <a:gd name="connsiteY78" fmla="*/ 887506 h 5082988"/>
                <a:gd name="connsiteX79" fmla="*/ 530373 w 3918675"/>
                <a:gd name="connsiteY79" fmla="*/ 744070 h 5082988"/>
                <a:gd name="connsiteX80" fmla="*/ 727596 w 3918675"/>
                <a:gd name="connsiteY80" fmla="*/ 744070 h 5082988"/>
                <a:gd name="connsiteX81" fmla="*/ 700702 w 3918675"/>
                <a:gd name="connsiteY81" fmla="*/ 618565 h 5082988"/>
                <a:gd name="connsiteX82" fmla="*/ 799314 w 3918675"/>
                <a:gd name="connsiteY82" fmla="*/ 546847 h 5082988"/>
                <a:gd name="connsiteX83" fmla="*/ 799314 w 3918675"/>
                <a:gd name="connsiteY83" fmla="*/ 331694 h 5082988"/>
                <a:gd name="connsiteX84" fmla="*/ 853102 w 3918675"/>
                <a:gd name="connsiteY84" fmla="*/ 242047 h 5082988"/>
                <a:gd name="connsiteX85" fmla="*/ 745526 w 3918675"/>
                <a:gd name="connsiteY85" fmla="*/ 206188 h 5082988"/>
                <a:gd name="connsiteX86" fmla="*/ 754490 w 3918675"/>
                <a:gd name="connsiteY86" fmla="*/ 71717 h 5082988"/>
                <a:gd name="connsiteX87" fmla="*/ 835173 w 3918675"/>
                <a:gd name="connsiteY87" fmla="*/ 0 h 5082988"/>
                <a:gd name="connsiteX0" fmla="*/ 3910067 w 3918675"/>
                <a:gd name="connsiteY0" fmla="*/ 4186517 h 5082988"/>
                <a:gd name="connsiteX1" fmla="*/ 3793526 w 3918675"/>
                <a:gd name="connsiteY1" fmla="*/ 4105835 h 5082988"/>
                <a:gd name="connsiteX2" fmla="*/ 3748702 w 3918675"/>
                <a:gd name="connsiteY2" fmla="*/ 4303059 h 5082988"/>
                <a:gd name="connsiteX3" fmla="*/ 3425973 w 3918675"/>
                <a:gd name="connsiteY3" fmla="*/ 4455459 h 5082988"/>
                <a:gd name="connsiteX4" fmla="*/ 3515620 w 3918675"/>
                <a:gd name="connsiteY4" fmla="*/ 4607859 h 5082988"/>
                <a:gd name="connsiteX5" fmla="*/ 3560443 w 3918675"/>
                <a:gd name="connsiteY5" fmla="*/ 4688541 h 5082988"/>
                <a:gd name="connsiteX6" fmla="*/ 3506655 w 3918675"/>
                <a:gd name="connsiteY6" fmla="*/ 4787153 h 5082988"/>
                <a:gd name="connsiteX7" fmla="*/ 3614231 w 3918675"/>
                <a:gd name="connsiteY7" fmla="*/ 4805082 h 5082988"/>
                <a:gd name="connsiteX8" fmla="*/ 3578373 w 3918675"/>
                <a:gd name="connsiteY8" fmla="*/ 4975412 h 5082988"/>
                <a:gd name="connsiteX9" fmla="*/ 3425973 w 3918675"/>
                <a:gd name="connsiteY9" fmla="*/ 4921623 h 5082988"/>
                <a:gd name="connsiteX10" fmla="*/ 3425973 w 3918675"/>
                <a:gd name="connsiteY10" fmla="*/ 4796117 h 5082988"/>
                <a:gd name="connsiteX11" fmla="*/ 3291502 w 3918675"/>
                <a:gd name="connsiteY11" fmla="*/ 4849906 h 5082988"/>
                <a:gd name="connsiteX12" fmla="*/ 3210820 w 3918675"/>
                <a:gd name="connsiteY12" fmla="*/ 4787153 h 5082988"/>
                <a:gd name="connsiteX13" fmla="*/ 3121173 w 3918675"/>
                <a:gd name="connsiteY13" fmla="*/ 4751294 h 5082988"/>
                <a:gd name="connsiteX14" fmla="*/ 3121173 w 3918675"/>
                <a:gd name="connsiteY14" fmla="*/ 4894729 h 5082988"/>
                <a:gd name="connsiteX15" fmla="*/ 2789478 w 3918675"/>
                <a:gd name="connsiteY15" fmla="*/ 4867835 h 5082988"/>
                <a:gd name="connsiteX16" fmla="*/ 2762584 w 3918675"/>
                <a:gd name="connsiteY16" fmla="*/ 4957482 h 5082988"/>
                <a:gd name="connsiteX17" fmla="*/ 2708796 w 3918675"/>
                <a:gd name="connsiteY17" fmla="*/ 4957482 h 5082988"/>
                <a:gd name="connsiteX18" fmla="*/ 2699831 w 3918675"/>
                <a:gd name="connsiteY18" fmla="*/ 5020235 h 5082988"/>
                <a:gd name="connsiteX19" fmla="*/ 2448820 w 3918675"/>
                <a:gd name="connsiteY19" fmla="*/ 5029200 h 5082988"/>
                <a:gd name="connsiteX20" fmla="*/ 2403996 w 3918675"/>
                <a:gd name="connsiteY20" fmla="*/ 4912659 h 5082988"/>
                <a:gd name="connsiteX21" fmla="*/ 2296420 w 3918675"/>
                <a:gd name="connsiteY21" fmla="*/ 4921623 h 5082988"/>
                <a:gd name="connsiteX22" fmla="*/ 2179878 w 3918675"/>
                <a:gd name="connsiteY22" fmla="*/ 4849906 h 5082988"/>
                <a:gd name="connsiteX23" fmla="*/ 2179878 w 3918675"/>
                <a:gd name="connsiteY23" fmla="*/ 5029200 h 5082988"/>
                <a:gd name="connsiteX24" fmla="*/ 2072302 w 3918675"/>
                <a:gd name="connsiteY24" fmla="*/ 5082988 h 5082988"/>
                <a:gd name="connsiteX25" fmla="*/ 2036443 w 3918675"/>
                <a:gd name="connsiteY25" fmla="*/ 5029200 h 5082988"/>
                <a:gd name="connsiteX26" fmla="*/ 1991620 w 3918675"/>
                <a:gd name="connsiteY26" fmla="*/ 5020235 h 5082988"/>
                <a:gd name="connsiteX27" fmla="*/ 1982655 w 3918675"/>
                <a:gd name="connsiteY27" fmla="*/ 4912659 h 5082988"/>
                <a:gd name="connsiteX28" fmla="*/ 1910937 w 3918675"/>
                <a:gd name="connsiteY28" fmla="*/ 4930588 h 5082988"/>
                <a:gd name="connsiteX29" fmla="*/ 1866114 w 3918675"/>
                <a:gd name="connsiteY29" fmla="*/ 4885765 h 5082988"/>
                <a:gd name="connsiteX30" fmla="*/ 1794396 w 3918675"/>
                <a:gd name="connsiteY30" fmla="*/ 4903694 h 5082988"/>
                <a:gd name="connsiteX31" fmla="*/ 1390984 w 3918675"/>
                <a:gd name="connsiteY31" fmla="*/ 4778188 h 5082988"/>
                <a:gd name="connsiteX32" fmla="*/ 1265478 w 3918675"/>
                <a:gd name="connsiteY32" fmla="*/ 4751294 h 5082988"/>
                <a:gd name="connsiteX33" fmla="*/ 1265478 w 3918675"/>
                <a:gd name="connsiteY33" fmla="*/ 4652682 h 5082988"/>
                <a:gd name="connsiteX34" fmla="*/ 1113078 w 3918675"/>
                <a:gd name="connsiteY34" fmla="*/ 4670612 h 5082988"/>
                <a:gd name="connsiteX35" fmla="*/ 1139973 w 3918675"/>
                <a:gd name="connsiteY35" fmla="*/ 4760259 h 5082988"/>
                <a:gd name="connsiteX36" fmla="*/ 1157902 w 3918675"/>
                <a:gd name="connsiteY36" fmla="*/ 4760259 h 5082988"/>
                <a:gd name="connsiteX37" fmla="*/ 1157902 w 3918675"/>
                <a:gd name="connsiteY37" fmla="*/ 4831976 h 5082988"/>
                <a:gd name="connsiteX38" fmla="*/ 1041361 w 3918675"/>
                <a:gd name="connsiteY38" fmla="*/ 4805082 h 5082988"/>
                <a:gd name="connsiteX39" fmla="*/ 888961 w 3918675"/>
                <a:gd name="connsiteY39" fmla="*/ 4840941 h 5082988"/>
                <a:gd name="connsiteX40" fmla="*/ 790349 w 3918675"/>
                <a:gd name="connsiteY40" fmla="*/ 4796117 h 5082988"/>
                <a:gd name="connsiteX41" fmla="*/ 709667 w 3918675"/>
                <a:gd name="connsiteY41" fmla="*/ 4823012 h 5082988"/>
                <a:gd name="connsiteX42" fmla="*/ 646914 w 3918675"/>
                <a:gd name="connsiteY42" fmla="*/ 4733365 h 5082988"/>
                <a:gd name="connsiteX43" fmla="*/ 700702 w 3918675"/>
                <a:gd name="connsiteY43" fmla="*/ 4491317 h 5082988"/>
                <a:gd name="connsiteX44" fmla="*/ 808278 w 3918675"/>
                <a:gd name="connsiteY44" fmla="*/ 4087906 h 5082988"/>
                <a:gd name="connsiteX45" fmla="*/ 1104114 w 3918675"/>
                <a:gd name="connsiteY45" fmla="*/ 3738282 h 5082988"/>
                <a:gd name="connsiteX46" fmla="*/ 727596 w 3918675"/>
                <a:gd name="connsiteY46" fmla="*/ 3612776 h 5082988"/>
                <a:gd name="connsiteX47" fmla="*/ 673808 w 3918675"/>
                <a:gd name="connsiteY47" fmla="*/ 3523129 h 5082988"/>
                <a:gd name="connsiteX48" fmla="*/ 602090 w 3918675"/>
                <a:gd name="connsiteY48" fmla="*/ 3594847 h 5082988"/>
                <a:gd name="connsiteX49" fmla="*/ 449690 w 3918675"/>
                <a:gd name="connsiteY49" fmla="*/ 3523129 h 5082988"/>
                <a:gd name="connsiteX50" fmla="*/ 404867 w 3918675"/>
                <a:gd name="connsiteY50" fmla="*/ 3496235 h 5082988"/>
                <a:gd name="connsiteX51" fmla="*/ 369008 w 3918675"/>
                <a:gd name="connsiteY51" fmla="*/ 3541059 h 5082988"/>
                <a:gd name="connsiteX52" fmla="*/ 144890 w 3918675"/>
                <a:gd name="connsiteY52" fmla="*/ 3209365 h 5082988"/>
                <a:gd name="connsiteX53" fmla="*/ 234537 w 3918675"/>
                <a:gd name="connsiteY53" fmla="*/ 3021106 h 5082988"/>
                <a:gd name="connsiteX54" fmla="*/ 73173 w 3918675"/>
                <a:gd name="connsiteY54" fmla="*/ 2904565 h 5082988"/>
                <a:gd name="connsiteX55" fmla="*/ 171784 w 3918675"/>
                <a:gd name="connsiteY55" fmla="*/ 2590800 h 5082988"/>
                <a:gd name="connsiteX56" fmla="*/ 270396 w 3918675"/>
                <a:gd name="connsiteY56" fmla="*/ 2528047 h 5082988"/>
                <a:gd name="connsiteX57" fmla="*/ 216608 w 3918675"/>
                <a:gd name="connsiteY57" fmla="*/ 2402541 h 5082988"/>
                <a:gd name="connsiteX58" fmla="*/ 126961 w 3918675"/>
                <a:gd name="connsiteY58" fmla="*/ 2402541 h 5082988"/>
                <a:gd name="connsiteX59" fmla="*/ 198678 w 3918675"/>
                <a:gd name="connsiteY59" fmla="*/ 2303929 h 5082988"/>
                <a:gd name="connsiteX60" fmla="*/ 100067 w 3918675"/>
                <a:gd name="connsiteY60" fmla="*/ 2277035 h 5082988"/>
                <a:gd name="connsiteX61" fmla="*/ 73173 w 3918675"/>
                <a:gd name="connsiteY61" fmla="*/ 2151529 h 5082988"/>
                <a:gd name="connsiteX62" fmla="*/ 109031 w 3918675"/>
                <a:gd name="connsiteY62" fmla="*/ 2106706 h 5082988"/>
                <a:gd name="connsiteX63" fmla="*/ 109031 w 3918675"/>
                <a:gd name="connsiteY63" fmla="*/ 2026023 h 5082988"/>
                <a:gd name="connsiteX64" fmla="*/ 1455 w 3918675"/>
                <a:gd name="connsiteY64" fmla="*/ 1954306 h 5082988"/>
                <a:gd name="connsiteX65" fmla="*/ 198678 w 3918675"/>
                <a:gd name="connsiteY65" fmla="*/ 1891553 h 5082988"/>
                <a:gd name="connsiteX66" fmla="*/ 144890 w 3918675"/>
                <a:gd name="connsiteY66" fmla="*/ 1855694 h 5082988"/>
                <a:gd name="connsiteX67" fmla="*/ 216608 w 3918675"/>
                <a:gd name="connsiteY67" fmla="*/ 1685365 h 5082988"/>
                <a:gd name="connsiteX68" fmla="*/ 117996 w 3918675"/>
                <a:gd name="connsiteY68" fmla="*/ 1362635 h 5082988"/>
                <a:gd name="connsiteX69" fmla="*/ 207643 w 3918675"/>
                <a:gd name="connsiteY69" fmla="*/ 1299882 h 5082988"/>
                <a:gd name="connsiteX70" fmla="*/ 315220 w 3918675"/>
                <a:gd name="connsiteY70" fmla="*/ 1389529 h 5082988"/>
                <a:gd name="connsiteX71" fmla="*/ 467620 w 3918675"/>
                <a:gd name="connsiteY71" fmla="*/ 1326776 h 5082988"/>
                <a:gd name="connsiteX72" fmla="*/ 548302 w 3918675"/>
                <a:gd name="connsiteY72" fmla="*/ 1362635 h 5082988"/>
                <a:gd name="connsiteX73" fmla="*/ 566231 w 3918675"/>
                <a:gd name="connsiteY73" fmla="*/ 1281953 h 5082988"/>
                <a:gd name="connsiteX74" fmla="*/ 485549 w 3918675"/>
                <a:gd name="connsiteY74" fmla="*/ 1237129 h 5082988"/>
                <a:gd name="connsiteX75" fmla="*/ 620020 w 3918675"/>
                <a:gd name="connsiteY75" fmla="*/ 1102659 h 5082988"/>
                <a:gd name="connsiteX76" fmla="*/ 691737 w 3918675"/>
                <a:gd name="connsiteY76" fmla="*/ 905435 h 5082988"/>
                <a:gd name="connsiteX77" fmla="*/ 557267 w 3918675"/>
                <a:gd name="connsiteY77" fmla="*/ 887506 h 5082988"/>
                <a:gd name="connsiteX78" fmla="*/ 530373 w 3918675"/>
                <a:gd name="connsiteY78" fmla="*/ 744070 h 5082988"/>
                <a:gd name="connsiteX79" fmla="*/ 727596 w 3918675"/>
                <a:gd name="connsiteY79" fmla="*/ 744070 h 5082988"/>
                <a:gd name="connsiteX80" fmla="*/ 700702 w 3918675"/>
                <a:gd name="connsiteY80" fmla="*/ 618565 h 5082988"/>
                <a:gd name="connsiteX81" fmla="*/ 799314 w 3918675"/>
                <a:gd name="connsiteY81" fmla="*/ 546847 h 5082988"/>
                <a:gd name="connsiteX82" fmla="*/ 799314 w 3918675"/>
                <a:gd name="connsiteY82" fmla="*/ 331694 h 5082988"/>
                <a:gd name="connsiteX83" fmla="*/ 853102 w 3918675"/>
                <a:gd name="connsiteY83" fmla="*/ 242047 h 5082988"/>
                <a:gd name="connsiteX84" fmla="*/ 745526 w 3918675"/>
                <a:gd name="connsiteY84" fmla="*/ 206188 h 5082988"/>
                <a:gd name="connsiteX85" fmla="*/ 754490 w 3918675"/>
                <a:gd name="connsiteY85" fmla="*/ 71717 h 5082988"/>
                <a:gd name="connsiteX86" fmla="*/ 835173 w 3918675"/>
                <a:gd name="connsiteY86" fmla="*/ 0 h 5082988"/>
                <a:gd name="connsiteX0" fmla="*/ 3910067 w 3930509"/>
                <a:gd name="connsiteY0" fmla="*/ 4186517 h 5082988"/>
                <a:gd name="connsiteX1" fmla="*/ 3924168 w 3930509"/>
                <a:gd name="connsiteY1" fmla="*/ 4217669 h 5082988"/>
                <a:gd name="connsiteX2" fmla="*/ 3793526 w 3930509"/>
                <a:gd name="connsiteY2" fmla="*/ 4105835 h 5082988"/>
                <a:gd name="connsiteX3" fmla="*/ 3748702 w 3930509"/>
                <a:gd name="connsiteY3" fmla="*/ 4303059 h 5082988"/>
                <a:gd name="connsiteX4" fmla="*/ 3425973 w 3930509"/>
                <a:gd name="connsiteY4" fmla="*/ 4455459 h 5082988"/>
                <a:gd name="connsiteX5" fmla="*/ 3515620 w 3930509"/>
                <a:gd name="connsiteY5" fmla="*/ 4607859 h 5082988"/>
                <a:gd name="connsiteX6" fmla="*/ 3560443 w 3930509"/>
                <a:gd name="connsiteY6" fmla="*/ 4688541 h 5082988"/>
                <a:gd name="connsiteX7" fmla="*/ 3506655 w 3930509"/>
                <a:gd name="connsiteY7" fmla="*/ 4787153 h 5082988"/>
                <a:gd name="connsiteX8" fmla="*/ 3614231 w 3930509"/>
                <a:gd name="connsiteY8" fmla="*/ 4805082 h 5082988"/>
                <a:gd name="connsiteX9" fmla="*/ 3578373 w 3930509"/>
                <a:gd name="connsiteY9" fmla="*/ 4975412 h 5082988"/>
                <a:gd name="connsiteX10" fmla="*/ 3425973 w 3930509"/>
                <a:gd name="connsiteY10" fmla="*/ 4921623 h 5082988"/>
                <a:gd name="connsiteX11" fmla="*/ 3425973 w 3930509"/>
                <a:gd name="connsiteY11" fmla="*/ 4796117 h 5082988"/>
                <a:gd name="connsiteX12" fmla="*/ 3291502 w 3930509"/>
                <a:gd name="connsiteY12" fmla="*/ 4849906 h 5082988"/>
                <a:gd name="connsiteX13" fmla="*/ 3210820 w 3930509"/>
                <a:gd name="connsiteY13" fmla="*/ 4787153 h 5082988"/>
                <a:gd name="connsiteX14" fmla="*/ 3121173 w 3930509"/>
                <a:gd name="connsiteY14" fmla="*/ 4751294 h 5082988"/>
                <a:gd name="connsiteX15" fmla="*/ 3121173 w 3930509"/>
                <a:gd name="connsiteY15" fmla="*/ 4894729 h 5082988"/>
                <a:gd name="connsiteX16" fmla="*/ 2789478 w 3930509"/>
                <a:gd name="connsiteY16" fmla="*/ 4867835 h 5082988"/>
                <a:gd name="connsiteX17" fmla="*/ 2762584 w 3930509"/>
                <a:gd name="connsiteY17" fmla="*/ 4957482 h 5082988"/>
                <a:gd name="connsiteX18" fmla="*/ 2708796 w 3930509"/>
                <a:gd name="connsiteY18" fmla="*/ 4957482 h 5082988"/>
                <a:gd name="connsiteX19" fmla="*/ 2699831 w 3930509"/>
                <a:gd name="connsiteY19" fmla="*/ 5020235 h 5082988"/>
                <a:gd name="connsiteX20" fmla="*/ 2448820 w 3930509"/>
                <a:gd name="connsiteY20" fmla="*/ 5029200 h 5082988"/>
                <a:gd name="connsiteX21" fmla="*/ 2403996 w 3930509"/>
                <a:gd name="connsiteY21" fmla="*/ 4912659 h 5082988"/>
                <a:gd name="connsiteX22" fmla="*/ 2296420 w 3930509"/>
                <a:gd name="connsiteY22" fmla="*/ 4921623 h 5082988"/>
                <a:gd name="connsiteX23" fmla="*/ 2179878 w 3930509"/>
                <a:gd name="connsiteY23" fmla="*/ 4849906 h 5082988"/>
                <a:gd name="connsiteX24" fmla="*/ 2179878 w 3930509"/>
                <a:gd name="connsiteY24" fmla="*/ 5029200 h 5082988"/>
                <a:gd name="connsiteX25" fmla="*/ 2072302 w 3930509"/>
                <a:gd name="connsiteY25" fmla="*/ 5082988 h 5082988"/>
                <a:gd name="connsiteX26" fmla="*/ 2036443 w 3930509"/>
                <a:gd name="connsiteY26" fmla="*/ 5029200 h 5082988"/>
                <a:gd name="connsiteX27" fmla="*/ 1991620 w 3930509"/>
                <a:gd name="connsiteY27" fmla="*/ 5020235 h 5082988"/>
                <a:gd name="connsiteX28" fmla="*/ 1982655 w 3930509"/>
                <a:gd name="connsiteY28" fmla="*/ 4912659 h 5082988"/>
                <a:gd name="connsiteX29" fmla="*/ 1910937 w 3930509"/>
                <a:gd name="connsiteY29" fmla="*/ 4930588 h 5082988"/>
                <a:gd name="connsiteX30" fmla="*/ 1866114 w 3930509"/>
                <a:gd name="connsiteY30" fmla="*/ 4885765 h 5082988"/>
                <a:gd name="connsiteX31" fmla="*/ 1794396 w 3930509"/>
                <a:gd name="connsiteY31" fmla="*/ 4903694 h 5082988"/>
                <a:gd name="connsiteX32" fmla="*/ 1390984 w 3930509"/>
                <a:gd name="connsiteY32" fmla="*/ 4778188 h 5082988"/>
                <a:gd name="connsiteX33" fmla="*/ 1265478 w 3930509"/>
                <a:gd name="connsiteY33" fmla="*/ 4751294 h 5082988"/>
                <a:gd name="connsiteX34" fmla="*/ 1265478 w 3930509"/>
                <a:gd name="connsiteY34" fmla="*/ 4652682 h 5082988"/>
                <a:gd name="connsiteX35" fmla="*/ 1113078 w 3930509"/>
                <a:gd name="connsiteY35" fmla="*/ 4670612 h 5082988"/>
                <a:gd name="connsiteX36" fmla="*/ 1139973 w 3930509"/>
                <a:gd name="connsiteY36" fmla="*/ 4760259 h 5082988"/>
                <a:gd name="connsiteX37" fmla="*/ 1157902 w 3930509"/>
                <a:gd name="connsiteY37" fmla="*/ 4760259 h 5082988"/>
                <a:gd name="connsiteX38" fmla="*/ 1157902 w 3930509"/>
                <a:gd name="connsiteY38" fmla="*/ 4831976 h 5082988"/>
                <a:gd name="connsiteX39" fmla="*/ 1041361 w 3930509"/>
                <a:gd name="connsiteY39" fmla="*/ 4805082 h 5082988"/>
                <a:gd name="connsiteX40" fmla="*/ 888961 w 3930509"/>
                <a:gd name="connsiteY40" fmla="*/ 4840941 h 5082988"/>
                <a:gd name="connsiteX41" fmla="*/ 790349 w 3930509"/>
                <a:gd name="connsiteY41" fmla="*/ 4796117 h 5082988"/>
                <a:gd name="connsiteX42" fmla="*/ 709667 w 3930509"/>
                <a:gd name="connsiteY42" fmla="*/ 4823012 h 5082988"/>
                <a:gd name="connsiteX43" fmla="*/ 646914 w 3930509"/>
                <a:gd name="connsiteY43" fmla="*/ 4733365 h 5082988"/>
                <a:gd name="connsiteX44" fmla="*/ 700702 w 3930509"/>
                <a:gd name="connsiteY44" fmla="*/ 4491317 h 5082988"/>
                <a:gd name="connsiteX45" fmla="*/ 808278 w 3930509"/>
                <a:gd name="connsiteY45" fmla="*/ 4087906 h 5082988"/>
                <a:gd name="connsiteX46" fmla="*/ 1104114 w 3930509"/>
                <a:gd name="connsiteY46" fmla="*/ 3738282 h 5082988"/>
                <a:gd name="connsiteX47" fmla="*/ 727596 w 3930509"/>
                <a:gd name="connsiteY47" fmla="*/ 3612776 h 5082988"/>
                <a:gd name="connsiteX48" fmla="*/ 673808 w 3930509"/>
                <a:gd name="connsiteY48" fmla="*/ 3523129 h 5082988"/>
                <a:gd name="connsiteX49" fmla="*/ 602090 w 3930509"/>
                <a:gd name="connsiteY49" fmla="*/ 3594847 h 5082988"/>
                <a:gd name="connsiteX50" fmla="*/ 449690 w 3930509"/>
                <a:gd name="connsiteY50" fmla="*/ 3523129 h 5082988"/>
                <a:gd name="connsiteX51" fmla="*/ 404867 w 3930509"/>
                <a:gd name="connsiteY51" fmla="*/ 3496235 h 5082988"/>
                <a:gd name="connsiteX52" fmla="*/ 369008 w 3930509"/>
                <a:gd name="connsiteY52" fmla="*/ 3541059 h 5082988"/>
                <a:gd name="connsiteX53" fmla="*/ 144890 w 3930509"/>
                <a:gd name="connsiteY53" fmla="*/ 3209365 h 5082988"/>
                <a:gd name="connsiteX54" fmla="*/ 234537 w 3930509"/>
                <a:gd name="connsiteY54" fmla="*/ 3021106 h 5082988"/>
                <a:gd name="connsiteX55" fmla="*/ 73173 w 3930509"/>
                <a:gd name="connsiteY55" fmla="*/ 2904565 h 5082988"/>
                <a:gd name="connsiteX56" fmla="*/ 171784 w 3930509"/>
                <a:gd name="connsiteY56" fmla="*/ 2590800 h 5082988"/>
                <a:gd name="connsiteX57" fmla="*/ 270396 w 3930509"/>
                <a:gd name="connsiteY57" fmla="*/ 2528047 h 5082988"/>
                <a:gd name="connsiteX58" fmla="*/ 216608 w 3930509"/>
                <a:gd name="connsiteY58" fmla="*/ 2402541 h 5082988"/>
                <a:gd name="connsiteX59" fmla="*/ 126961 w 3930509"/>
                <a:gd name="connsiteY59" fmla="*/ 2402541 h 5082988"/>
                <a:gd name="connsiteX60" fmla="*/ 198678 w 3930509"/>
                <a:gd name="connsiteY60" fmla="*/ 2303929 h 5082988"/>
                <a:gd name="connsiteX61" fmla="*/ 100067 w 3930509"/>
                <a:gd name="connsiteY61" fmla="*/ 2277035 h 5082988"/>
                <a:gd name="connsiteX62" fmla="*/ 73173 w 3930509"/>
                <a:gd name="connsiteY62" fmla="*/ 2151529 h 5082988"/>
                <a:gd name="connsiteX63" fmla="*/ 109031 w 3930509"/>
                <a:gd name="connsiteY63" fmla="*/ 2106706 h 5082988"/>
                <a:gd name="connsiteX64" fmla="*/ 109031 w 3930509"/>
                <a:gd name="connsiteY64" fmla="*/ 2026023 h 5082988"/>
                <a:gd name="connsiteX65" fmla="*/ 1455 w 3930509"/>
                <a:gd name="connsiteY65" fmla="*/ 1954306 h 5082988"/>
                <a:gd name="connsiteX66" fmla="*/ 198678 w 3930509"/>
                <a:gd name="connsiteY66" fmla="*/ 1891553 h 5082988"/>
                <a:gd name="connsiteX67" fmla="*/ 144890 w 3930509"/>
                <a:gd name="connsiteY67" fmla="*/ 1855694 h 5082988"/>
                <a:gd name="connsiteX68" fmla="*/ 216608 w 3930509"/>
                <a:gd name="connsiteY68" fmla="*/ 1685365 h 5082988"/>
                <a:gd name="connsiteX69" fmla="*/ 117996 w 3930509"/>
                <a:gd name="connsiteY69" fmla="*/ 1362635 h 5082988"/>
                <a:gd name="connsiteX70" fmla="*/ 207643 w 3930509"/>
                <a:gd name="connsiteY70" fmla="*/ 1299882 h 5082988"/>
                <a:gd name="connsiteX71" fmla="*/ 315220 w 3930509"/>
                <a:gd name="connsiteY71" fmla="*/ 1389529 h 5082988"/>
                <a:gd name="connsiteX72" fmla="*/ 467620 w 3930509"/>
                <a:gd name="connsiteY72" fmla="*/ 1326776 h 5082988"/>
                <a:gd name="connsiteX73" fmla="*/ 548302 w 3930509"/>
                <a:gd name="connsiteY73" fmla="*/ 1362635 h 5082988"/>
                <a:gd name="connsiteX74" fmla="*/ 566231 w 3930509"/>
                <a:gd name="connsiteY74" fmla="*/ 1281953 h 5082988"/>
                <a:gd name="connsiteX75" fmla="*/ 485549 w 3930509"/>
                <a:gd name="connsiteY75" fmla="*/ 1237129 h 5082988"/>
                <a:gd name="connsiteX76" fmla="*/ 620020 w 3930509"/>
                <a:gd name="connsiteY76" fmla="*/ 1102659 h 5082988"/>
                <a:gd name="connsiteX77" fmla="*/ 691737 w 3930509"/>
                <a:gd name="connsiteY77" fmla="*/ 905435 h 5082988"/>
                <a:gd name="connsiteX78" fmla="*/ 557267 w 3930509"/>
                <a:gd name="connsiteY78" fmla="*/ 887506 h 5082988"/>
                <a:gd name="connsiteX79" fmla="*/ 530373 w 3930509"/>
                <a:gd name="connsiteY79" fmla="*/ 744070 h 5082988"/>
                <a:gd name="connsiteX80" fmla="*/ 727596 w 3930509"/>
                <a:gd name="connsiteY80" fmla="*/ 744070 h 5082988"/>
                <a:gd name="connsiteX81" fmla="*/ 700702 w 3930509"/>
                <a:gd name="connsiteY81" fmla="*/ 618565 h 5082988"/>
                <a:gd name="connsiteX82" fmla="*/ 799314 w 3930509"/>
                <a:gd name="connsiteY82" fmla="*/ 546847 h 5082988"/>
                <a:gd name="connsiteX83" fmla="*/ 799314 w 3930509"/>
                <a:gd name="connsiteY83" fmla="*/ 331694 h 5082988"/>
                <a:gd name="connsiteX84" fmla="*/ 853102 w 3930509"/>
                <a:gd name="connsiteY84" fmla="*/ 242047 h 5082988"/>
                <a:gd name="connsiteX85" fmla="*/ 745526 w 3930509"/>
                <a:gd name="connsiteY85" fmla="*/ 206188 h 5082988"/>
                <a:gd name="connsiteX86" fmla="*/ 754490 w 3930509"/>
                <a:gd name="connsiteY86" fmla="*/ 71717 h 5082988"/>
                <a:gd name="connsiteX87" fmla="*/ 835173 w 3930509"/>
                <a:gd name="connsiteY87" fmla="*/ 0 h 5082988"/>
                <a:gd name="connsiteX0" fmla="*/ 3910067 w 4150913"/>
                <a:gd name="connsiteY0" fmla="*/ 4186517 h 5082988"/>
                <a:gd name="connsiteX1" fmla="*/ 4149865 w 4150913"/>
                <a:gd name="connsiteY1" fmla="*/ 3936326 h 5082988"/>
                <a:gd name="connsiteX2" fmla="*/ 3793526 w 4150913"/>
                <a:gd name="connsiteY2" fmla="*/ 4105835 h 5082988"/>
                <a:gd name="connsiteX3" fmla="*/ 3748702 w 4150913"/>
                <a:gd name="connsiteY3" fmla="*/ 4303059 h 5082988"/>
                <a:gd name="connsiteX4" fmla="*/ 3425973 w 4150913"/>
                <a:gd name="connsiteY4" fmla="*/ 4455459 h 5082988"/>
                <a:gd name="connsiteX5" fmla="*/ 3515620 w 4150913"/>
                <a:gd name="connsiteY5" fmla="*/ 4607859 h 5082988"/>
                <a:gd name="connsiteX6" fmla="*/ 3560443 w 4150913"/>
                <a:gd name="connsiteY6" fmla="*/ 4688541 h 5082988"/>
                <a:gd name="connsiteX7" fmla="*/ 3506655 w 4150913"/>
                <a:gd name="connsiteY7" fmla="*/ 4787153 h 5082988"/>
                <a:gd name="connsiteX8" fmla="*/ 3614231 w 4150913"/>
                <a:gd name="connsiteY8" fmla="*/ 4805082 h 5082988"/>
                <a:gd name="connsiteX9" fmla="*/ 3578373 w 4150913"/>
                <a:gd name="connsiteY9" fmla="*/ 4975412 h 5082988"/>
                <a:gd name="connsiteX10" fmla="*/ 3425973 w 4150913"/>
                <a:gd name="connsiteY10" fmla="*/ 4921623 h 5082988"/>
                <a:gd name="connsiteX11" fmla="*/ 3425973 w 4150913"/>
                <a:gd name="connsiteY11" fmla="*/ 4796117 h 5082988"/>
                <a:gd name="connsiteX12" fmla="*/ 3291502 w 4150913"/>
                <a:gd name="connsiteY12" fmla="*/ 4849906 h 5082988"/>
                <a:gd name="connsiteX13" fmla="*/ 3210820 w 4150913"/>
                <a:gd name="connsiteY13" fmla="*/ 4787153 h 5082988"/>
                <a:gd name="connsiteX14" fmla="*/ 3121173 w 4150913"/>
                <a:gd name="connsiteY14" fmla="*/ 4751294 h 5082988"/>
                <a:gd name="connsiteX15" fmla="*/ 3121173 w 4150913"/>
                <a:gd name="connsiteY15" fmla="*/ 4894729 h 5082988"/>
                <a:gd name="connsiteX16" fmla="*/ 2789478 w 4150913"/>
                <a:gd name="connsiteY16" fmla="*/ 4867835 h 5082988"/>
                <a:gd name="connsiteX17" fmla="*/ 2762584 w 4150913"/>
                <a:gd name="connsiteY17" fmla="*/ 4957482 h 5082988"/>
                <a:gd name="connsiteX18" fmla="*/ 2708796 w 4150913"/>
                <a:gd name="connsiteY18" fmla="*/ 4957482 h 5082988"/>
                <a:gd name="connsiteX19" fmla="*/ 2699831 w 4150913"/>
                <a:gd name="connsiteY19" fmla="*/ 5020235 h 5082988"/>
                <a:gd name="connsiteX20" fmla="*/ 2448820 w 4150913"/>
                <a:gd name="connsiteY20" fmla="*/ 5029200 h 5082988"/>
                <a:gd name="connsiteX21" fmla="*/ 2403996 w 4150913"/>
                <a:gd name="connsiteY21" fmla="*/ 4912659 h 5082988"/>
                <a:gd name="connsiteX22" fmla="*/ 2296420 w 4150913"/>
                <a:gd name="connsiteY22" fmla="*/ 4921623 h 5082988"/>
                <a:gd name="connsiteX23" fmla="*/ 2179878 w 4150913"/>
                <a:gd name="connsiteY23" fmla="*/ 4849906 h 5082988"/>
                <a:gd name="connsiteX24" fmla="*/ 2179878 w 4150913"/>
                <a:gd name="connsiteY24" fmla="*/ 5029200 h 5082988"/>
                <a:gd name="connsiteX25" fmla="*/ 2072302 w 4150913"/>
                <a:gd name="connsiteY25" fmla="*/ 5082988 h 5082988"/>
                <a:gd name="connsiteX26" fmla="*/ 2036443 w 4150913"/>
                <a:gd name="connsiteY26" fmla="*/ 5029200 h 5082988"/>
                <a:gd name="connsiteX27" fmla="*/ 1991620 w 4150913"/>
                <a:gd name="connsiteY27" fmla="*/ 5020235 h 5082988"/>
                <a:gd name="connsiteX28" fmla="*/ 1982655 w 4150913"/>
                <a:gd name="connsiteY28" fmla="*/ 4912659 h 5082988"/>
                <a:gd name="connsiteX29" fmla="*/ 1910937 w 4150913"/>
                <a:gd name="connsiteY29" fmla="*/ 4930588 h 5082988"/>
                <a:gd name="connsiteX30" fmla="*/ 1866114 w 4150913"/>
                <a:gd name="connsiteY30" fmla="*/ 4885765 h 5082988"/>
                <a:gd name="connsiteX31" fmla="*/ 1794396 w 4150913"/>
                <a:gd name="connsiteY31" fmla="*/ 4903694 h 5082988"/>
                <a:gd name="connsiteX32" fmla="*/ 1390984 w 4150913"/>
                <a:gd name="connsiteY32" fmla="*/ 4778188 h 5082988"/>
                <a:gd name="connsiteX33" fmla="*/ 1265478 w 4150913"/>
                <a:gd name="connsiteY33" fmla="*/ 4751294 h 5082988"/>
                <a:gd name="connsiteX34" fmla="*/ 1265478 w 4150913"/>
                <a:gd name="connsiteY34" fmla="*/ 4652682 h 5082988"/>
                <a:gd name="connsiteX35" fmla="*/ 1113078 w 4150913"/>
                <a:gd name="connsiteY35" fmla="*/ 4670612 h 5082988"/>
                <a:gd name="connsiteX36" fmla="*/ 1139973 w 4150913"/>
                <a:gd name="connsiteY36" fmla="*/ 4760259 h 5082988"/>
                <a:gd name="connsiteX37" fmla="*/ 1157902 w 4150913"/>
                <a:gd name="connsiteY37" fmla="*/ 4760259 h 5082988"/>
                <a:gd name="connsiteX38" fmla="*/ 1157902 w 4150913"/>
                <a:gd name="connsiteY38" fmla="*/ 4831976 h 5082988"/>
                <a:gd name="connsiteX39" fmla="*/ 1041361 w 4150913"/>
                <a:gd name="connsiteY39" fmla="*/ 4805082 h 5082988"/>
                <a:gd name="connsiteX40" fmla="*/ 888961 w 4150913"/>
                <a:gd name="connsiteY40" fmla="*/ 4840941 h 5082988"/>
                <a:gd name="connsiteX41" fmla="*/ 790349 w 4150913"/>
                <a:gd name="connsiteY41" fmla="*/ 4796117 h 5082988"/>
                <a:gd name="connsiteX42" fmla="*/ 709667 w 4150913"/>
                <a:gd name="connsiteY42" fmla="*/ 4823012 h 5082988"/>
                <a:gd name="connsiteX43" fmla="*/ 646914 w 4150913"/>
                <a:gd name="connsiteY43" fmla="*/ 4733365 h 5082988"/>
                <a:gd name="connsiteX44" fmla="*/ 700702 w 4150913"/>
                <a:gd name="connsiteY44" fmla="*/ 4491317 h 5082988"/>
                <a:gd name="connsiteX45" fmla="*/ 808278 w 4150913"/>
                <a:gd name="connsiteY45" fmla="*/ 4087906 h 5082988"/>
                <a:gd name="connsiteX46" fmla="*/ 1104114 w 4150913"/>
                <a:gd name="connsiteY46" fmla="*/ 3738282 h 5082988"/>
                <a:gd name="connsiteX47" fmla="*/ 727596 w 4150913"/>
                <a:gd name="connsiteY47" fmla="*/ 3612776 h 5082988"/>
                <a:gd name="connsiteX48" fmla="*/ 673808 w 4150913"/>
                <a:gd name="connsiteY48" fmla="*/ 3523129 h 5082988"/>
                <a:gd name="connsiteX49" fmla="*/ 602090 w 4150913"/>
                <a:gd name="connsiteY49" fmla="*/ 3594847 h 5082988"/>
                <a:gd name="connsiteX50" fmla="*/ 449690 w 4150913"/>
                <a:gd name="connsiteY50" fmla="*/ 3523129 h 5082988"/>
                <a:gd name="connsiteX51" fmla="*/ 404867 w 4150913"/>
                <a:gd name="connsiteY51" fmla="*/ 3496235 h 5082988"/>
                <a:gd name="connsiteX52" fmla="*/ 369008 w 4150913"/>
                <a:gd name="connsiteY52" fmla="*/ 3541059 h 5082988"/>
                <a:gd name="connsiteX53" fmla="*/ 144890 w 4150913"/>
                <a:gd name="connsiteY53" fmla="*/ 3209365 h 5082988"/>
                <a:gd name="connsiteX54" fmla="*/ 234537 w 4150913"/>
                <a:gd name="connsiteY54" fmla="*/ 3021106 h 5082988"/>
                <a:gd name="connsiteX55" fmla="*/ 73173 w 4150913"/>
                <a:gd name="connsiteY55" fmla="*/ 2904565 h 5082988"/>
                <a:gd name="connsiteX56" fmla="*/ 171784 w 4150913"/>
                <a:gd name="connsiteY56" fmla="*/ 2590800 h 5082988"/>
                <a:gd name="connsiteX57" fmla="*/ 270396 w 4150913"/>
                <a:gd name="connsiteY57" fmla="*/ 2528047 h 5082988"/>
                <a:gd name="connsiteX58" fmla="*/ 216608 w 4150913"/>
                <a:gd name="connsiteY58" fmla="*/ 2402541 h 5082988"/>
                <a:gd name="connsiteX59" fmla="*/ 126961 w 4150913"/>
                <a:gd name="connsiteY59" fmla="*/ 2402541 h 5082988"/>
                <a:gd name="connsiteX60" fmla="*/ 198678 w 4150913"/>
                <a:gd name="connsiteY60" fmla="*/ 2303929 h 5082988"/>
                <a:gd name="connsiteX61" fmla="*/ 100067 w 4150913"/>
                <a:gd name="connsiteY61" fmla="*/ 2277035 h 5082988"/>
                <a:gd name="connsiteX62" fmla="*/ 73173 w 4150913"/>
                <a:gd name="connsiteY62" fmla="*/ 2151529 h 5082988"/>
                <a:gd name="connsiteX63" fmla="*/ 109031 w 4150913"/>
                <a:gd name="connsiteY63" fmla="*/ 2106706 h 5082988"/>
                <a:gd name="connsiteX64" fmla="*/ 109031 w 4150913"/>
                <a:gd name="connsiteY64" fmla="*/ 2026023 h 5082988"/>
                <a:gd name="connsiteX65" fmla="*/ 1455 w 4150913"/>
                <a:gd name="connsiteY65" fmla="*/ 1954306 h 5082988"/>
                <a:gd name="connsiteX66" fmla="*/ 198678 w 4150913"/>
                <a:gd name="connsiteY66" fmla="*/ 1891553 h 5082988"/>
                <a:gd name="connsiteX67" fmla="*/ 144890 w 4150913"/>
                <a:gd name="connsiteY67" fmla="*/ 1855694 h 5082988"/>
                <a:gd name="connsiteX68" fmla="*/ 216608 w 4150913"/>
                <a:gd name="connsiteY68" fmla="*/ 1685365 h 5082988"/>
                <a:gd name="connsiteX69" fmla="*/ 117996 w 4150913"/>
                <a:gd name="connsiteY69" fmla="*/ 1362635 h 5082988"/>
                <a:gd name="connsiteX70" fmla="*/ 207643 w 4150913"/>
                <a:gd name="connsiteY70" fmla="*/ 1299882 h 5082988"/>
                <a:gd name="connsiteX71" fmla="*/ 315220 w 4150913"/>
                <a:gd name="connsiteY71" fmla="*/ 1389529 h 5082988"/>
                <a:gd name="connsiteX72" fmla="*/ 467620 w 4150913"/>
                <a:gd name="connsiteY72" fmla="*/ 1326776 h 5082988"/>
                <a:gd name="connsiteX73" fmla="*/ 548302 w 4150913"/>
                <a:gd name="connsiteY73" fmla="*/ 1362635 h 5082988"/>
                <a:gd name="connsiteX74" fmla="*/ 566231 w 4150913"/>
                <a:gd name="connsiteY74" fmla="*/ 1281953 h 5082988"/>
                <a:gd name="connsiteX75" fmla="*/ 485549 w 4150913"/>
                <a:gd name="connsiteY75" fmla="*/ 1237129 h 5082988"/>
                <a:gd name="connsiteX76" fmla="*/ 620020 w 4150913"/>
                <a:gd name="connsiteY76" fmla="*/ 1102659 h 5082988"/>
                <a:gd name="connsiteX77" fmla="*/ 691737 w 4150913"/>
                <a:gd name="connsiteY77" fmla="*/ 905435 h 5082988"/>
                <a:gd name="connsiteX78" fmla="*/ 557267 w 4150913"/>
                <a:gd name="connsiteY78" fmla="*/ 887506 h 5082988"/>
                <a:gd name="connsiteX79" fmla="*/ 530373 w 4150913"/>
                <a:gd name="connsiteY79" fmla="*/ 744070 h 5082988"/>
                <a:gd name="connsiteX80" fmla="*/ 727596 w 4150913"/>
                <a:gd name="connsiteY80" fmla="*/ 744070 h 5082988"/>
                <a:gd name="connsiteX81" fmla="*/ 700702 w 4150913"/>
                <a:gd name="connsiteY81" fmla="*/ 618565 h 5082988"/>
                <a:gd name="connsiteX82" fmla="*/ 799314 w 4150913"/>
                <a:gd name="connsiteY82" fmla="*/ 546847 h 5082988"/>
                <a:gd name="connsiteX83" fmla="*/ 799314 w 4150913"/>
                <a:gd name="connsiteY83" fmla="*/ 331694 h 5082988"/>
                <a:gd name="connsiteX84" fmla="*/ 853102 w 4150913"/>
                <a:gd name="connsiteY84" fmla="*/ 242047 h 5082988"/>
                <a:gd name="connsiteX85" fmla="*/ 745526 w 4150913"/>
                <a:gd name="connsiteY85" fmla="*/ 206188 h 5082988"/>
                <a:gd name="connsiteX86" fmla="*/ 754490 w 4150913"/>
                <a:gd name="connsiteY86" fmla="*/ 71717 h 5082988"/>
                <a:gd name="connsiteX87" fmla="*/ 835173 w 4150913"/>
                <a:gd name="connsiteY87" fmla="*/ 0 h 5082988"/>
                <a:gd name="connsiteX0" fmla="*/ 4294861 w 4294892"/>
                <a:gd name="connsiteY0" fmla="*/ 4008826 h 5082988"/>
                <a:gd name="connsiteX1" fmla="*/ 4149865 w 4294892"/>
                <a:gd name="connsiteY1" fmla="*/ 3936326 h 5082988"/>
                <a:gd name="connsiteX2" fmla="*/ 3793526 w 4294892"/>
                <a:gd name="connsiteY2" fmla="*/ 4105835 h 5082988"/>
                <a:gd name="connsiteX3" fmla="*/ 3748702 w 4294892"/>
                <a:gd name="connsiteY3" fmla="*/ 4303059 h 5082988"/>
                <a:gd name="connsiteX4" fmla="*/ 3425973 w 4294892"/>
                <a:gd name="connsiteY4" fmla="*/ 4455459 h 5082988"/>
                <a:gd name="connsiteX5" fmla="*/ 3515620 w 4294892"/>
                <a:gd name="connsiteY5" fmla="*/ 4607859 h 5082988"/>
                <a:gd name="connsiteX6" fmla="*/ 3560443 w 4294892"/>
                <a:gd name="connsiteY6" fmla="*/ 4688541 h 5082988"/>
                <a:gd name="connsiteX7" fmla="*/ 3506655 w 4294892"/>
                <a:gd name="connsiteY7" fmla="*/ 4787153 h 5082988"/>
                <a:gd name="connsiteX8" fmla="*/ 3614231 w 4294892"/>
                <a:gd name="connsiteY8" fmla="*/ 4805082 h 5082988"/>
                <a:gd name="connsiteX9" fmla="*/ 3578373 w 4294892"/>
                <a:gd name="connsiteY9" fmla="*/ 4975412 h 5082988"/>
                <a:gd name="connsiteX10" fmla="*/ 3425973 w 4294892"/>
                <a:gd name="connsiteY10" fmla="*/ 4921623 h 5082988"/>
                <a:gd name="connsiteX11" fmla="*/ 3425973 w 4294892"/>
                <a:gd name="connsiteY11" fmla="*/ 4796117 h 5082988"/>
                <a:gd name="connsiteX12" fmla="*/ 3291502 w 4294892"/>
                <a:gd name="connsiteY12" fmla="*/ 4849906 h 5082988"/>
                <a:gd name="connsiteX13" fmla="*/ 3210820 w 4294892"/>
                <a:gd name="connsiteY13" fmla="*/ 4787153 h 5082988"/>
                <a:gd name="connsiteX14" fmla="*/ 3121173 w 4294892"/>
                <a:gd name="connsiteY14" fmla="*/ 4751294 h 5082988"/>
                <a:gd name="connsiteX15" fmla="*/ 3121173 w 4294892"/>
                <a:gd name="connsiteY15" fmla="*/ 4894729 h 5082988"/>
                <a:gd name="connsiteX16" fmla="*/ 2789478 w 4294892"/>
                <a:gd name="connsiteY16" fmla="*/ 4867835 h 5082988"/>
                <a:gd name="connsiteX17" fmla="*/ 2762584 w 4294892"/>
                <a:gd name="connsiteY17" fmla="*/ 4957482 h 5082988"/>
                <a:gd name="connsiteX18" fmla="*/ 2708796 w 4294892"/>
                <a:gd name="connsiteY18" fmla="*/ 4957482 h 5082988"/>
                <a:gd name="connsiteX19" fmla="*/ 2699831 w 4294892"/>
                <a:gd name="connsiteY19" fmla="*/ 5020235 h 5082988"/>
                <a:gd name="connsiteX20" fmla="*/ 2448820 w 4294892"/>
                <a:gd name="connsiteY20" fmla="*/ 5029200 h 5082988"/>
                <a:gd name="connsiteX21" fmla="*/ 2403996 w 4294892"/>
                <a:gd name="connsiteY21" fmla="*/ 4912659 h 5082988"/>
                <a:gd name="connsiteX22" fmla="*/ 2296420 w 4294892"/>
                <a:gd name="connsiteY22" fmla="*/ 4921623 h 5082988"/>
                <a:gd name="connsiteX23" fmla="*/ 2179878 w 4294892"/>
                <a:gd name="connsiteY23" fmla="*/ 4849906 h 5082988"/>
                <a:gd name="connsiteX24" fmla="*/ 2179878 w 4294892"/>
                <a:gd name="connsiteY24" fmla="*/ 5029200 h 5082988"/>
                <a:gd name="connsiteX25" fmla="*/ 2072302 w 4294892"/>
                <a:gd name="connsiteY25" fmla="*/ 5082988 h 5082988"/>
                <a:gd name="connsiteX26" fmla="*/ 2036443 w 4294892"/>
                <a:gd name="connsiteY26" fmla="*/ 5029200 h 5082988"/>
                <a:gd name="connsiteX27" fmla="*/ 1991620 w 4294892"/>
                <a:gd name="connsiteY27" fmla="*/ 5020235 h 5082988"/>
                <a:gd name="connsiteX28" fmla="*/ 1982655 w 4294892"/>
                <a:gd name="connsiteY28" fmla="*/ 4912659 h 5082988"/>
                <a:gd name="connsiteX29" fmla="*/ 1910937 w 4294892"/>
                <a:gd name="connsiteY29" fmla="*/ 4930588 h 5082988"/>
                <a:gd name="connsiteX30" fmla="*/ 1866114 w 4294892"/>
                <a:gd name="connsiteY30" fmla="*/ 4885765 h 5082988"/>
                <a:gd name="connsiteX31" fmla="*/ 1794396 w 4294892"/>
                <a:gd name="connsiteY31" fmla="*/ 4903694 h 5082988"/>
                <a:gd name="connsiteX32" fmla="*/ 1390984 w 4294892"/>
                <a:gd name="connsiteY32" fmla="*/ 4778188 h 5082988"/>
                <a:gd name="connsiteX33" fmla="*/ 1265478 w 4294892"/>
                <a:gd name="connsiteY33" fmla="*/ 4751294 h 5082988"/>
                <a:gd name="connsiteX34" fmla="*/ 1265478 w 4294892"/>
                <a:gd name="connsiteY34" fmla="*/ 4652682 h 5082988"/>
                <a:gd name="connsiteX35" fmla="*/ 1113078 w 4294892"/>
                <a:gd name="connsiteY35" fmla="*/ 4670612 h 5082988"/>
                <a:gd name="connsiteX36" fmla="*/ 1139973 w 4294892"/>
                <a:gd name="connsiteY36" fmla="*/ 4760259 h 5082988"/>
                <a:gd name="connsiteX37" fmla="*/ 1157902 w 4294892"/>
                <a:gd name="connsiteY37" fmla="*/ 4760259 h 5082988"/>
                <a:gd name="connsiteX38" fmla="*/ 1157902 w 4294892"/>
                <a:gd name="connsiteY38" fmla="*/ 4831976 h 5082988"/>
                <a:gd name="connsiteX39" fmla="*/ 1041361 w 4294892"/>
                <a:gd name="connsiteY39" fmla="*/ 4805082 h 5082988"/>
                <a:gd name="connsiteX40" fmla="*/ 888961 w 4294892"/>
                <a:gd name="connsiteY40" fmla="*/ 4840941 h 5082988"/>
                <a:gd name="connsiteX41" fmla="*/ 790349 w 4294892"/>
                <a:gd name="connsiteY41" fmla="*/ 4796117 h 5082988"/>
                <a:gd name="connsiteX42" fmla="*/ 709667 w 4294892"/>
                <a:gd name="connsiteY42" fmla="*/ 4823012 h 5082988"/>
                <a:gd name="connsiteX43" fmla="*/ 646914 w 4294892"/>
                <a:gd name="connsiteY43" fmla="*/ 4733365 h 5082988"/>
                <a:gd name="connsiteX44" fmla="*/ 700702 w 4294892"/>
                <a:gd name="connsiteY44" fmla="*/ 4491317 h 5082988"/>
                <a:gd name="connsiteX45" fmla="*/ 808278 w 4294892"/>
                <a:gd name="connsiteY45" fmla="*/ 4087906 h 5082988"/>
                <a:gd name="connsiteX46" fmla="*/ 1104114 w 4294892"/>
                <a:gd name="connsiteY46" fmla="*/ 3738282 h 5082988"/>
                <a:gd name="connsiteX47" fmla="*/ 727596 w 4294892"/>
                <a:gd name="connsiteY47" fmla="*/ 3612776 h 5082988"/>
                <a:gd name="connsiteX48" fmla="*/ 673808 w 4294892"/>
                <a:gd name="connsiteY48" fmla="*/ 3523129 h 5082988"/>
                <a:gd name="connsiteX49" fmla="*/ 602090 w 4294892"/>
                <a:gd name="connsiteY49" fmla="*/ 3594847 h 5082988"/>
                <a:gd name="connsiteX50" fmla="*/ 449690 w 4294892"/>
                <a:gd name="connsiteY50" fmla="*/ 3523129 h 5082988"/>
                <a:gd name="connsiteX51" fmla="*/ 404867 w 4294892"/>
                <a:gd name="connsiteY51" fmla="*/ 3496235 h 5082988"/>
                <a:gd name="connsiteX52" fmla="*/ 369008 w 4294892"/>
                <a:gd name="connsiteY52" fmla="*/ 3541059 h 5082988"/>
                <a:gd name="connsiteX53" fmla="*/ 144890 w 4294892"/>
                <a:gd name="connsiteY53" fmla="*/ 3209365 h 5082988"/>
                <a:gd name="connsiteX54" fmla="*/ 234537 w 4294892"/>
                <a:gd name="connsiteY54" fmla="*/ 3021106 h 5082988"/>
                <a:gd name="connsiteX55" fmla="*/ 73173 w 4294892"/>
                <a:gd name="connsiteY55" fmla="*/ 2904565 h 5082988"/>
                <a:gd name="connsiteX56" fmla="*/ 171784 w 4294892"/>
                <a:gd name="connsiteY56" fmla="*/ 2590800 h 5082988"/>
                <a:gd name="connsiteX57" fmla="*/ 270396 w 4294892"/>
                <a:gd name="connsiteY57" fmla="*/ 2528047 h 5082988"/>
                <a:gd name="connsiteX58" fmla="*/ 216608 w 4294892"/>
                <a:gd name="connsiteY58" fmla="*/ 2402541 h 5082988"/>
                <a:gd name="connsiteX59" fmla="*/ 126961 w 4294892"/>
                <a:gd name="connsiteY59" fmla="*/ 2402541 h 5082988"/>
                <a:gd name="connsiteX60" fmla="*/ 198678 w 4294892"/>
                <a:gd name="connsiteY60" fmla="*/ 2303929 h 5082988"/>
                <a:gd name="connsiteX61" fmla="*/ 100067 w 4294892"/>
                <a:gd name="connsiteY61" fmla="*/ 2277035 h 5082988"/>
                <a:gd name="connsiteX62" fmla="*/ 73173 w 4294892"/>
                <a:gd name="connsiteY62" fmla="*/ 2151529 h 5082988"/>
                <a:gd name="connsiteX63" fmla="*/ 109031 w 4294892"/>
                <a:gd name="connsiteY63" fmla="*/ 2106706 h 5082988"/>
                <a:gd name="connsiteX64" fmla="*/ 109031 w 4294892"/>
                <a:gd name="connsiteY64" fmla="*/ 2026023 h 5082988"/>
                <a:gd name="connsiteX65" fmla="*/ 1455 w 4294892"/>
                <a:gd name="connsiteY65" fmla="*/ 1954306 h 5082988"/>
                <a:gd name="connsiteX66" fmla="*/ 198678 w 4294892"/>
                <a:gd name="connsiteY66" fmla="*/ 1891553 h 5082988"/>
                <a:gd name="connsiteX67" fmla="*/ 144890 w 4294892"/>
                <a:gd name="connsiteY67" fmla="*/ 1855694 h 5082988"/>
                <a:gd name="connsiteX68" fmla="*/ 216608 w 4294892"/>
                <a:gd name="connsiteY68" fmla="*/ 1685365 h 5082988"/>
                <a:gd name="connsiteX69" fmla="*/ 117996 w 4294892"/>
                <a:gd name="connsiteY69" fmla="*/ 1362635 h 5082988"/>
                <a:gd name="connsiteX70" fmla="*/ 207643 w 4294892"/>
                <a:gd name="connsiteY70" fmla="*/ 1299882 h 5082988"/>
                <a:gd name="connsiteX71" fmla="*/ 315220 w 4294892"/>
                <a:gd name="connsiteY71" fmla="*/ 1389529 h 5082988"/>
                <a:gd name="connsiteX72" fmla="*/ 467620 w 4294892"/>
                <a:gd name="connsiteY72" fmla="*/ 1326776 h 5082988"/>
                <a:gd name="connsiteX73" fmla="*/ 548302 w 4294892"/>
                <a:gd name="connsiteY73" fmla="*/ 1362635 h 5082988"/>
                <a:gd name="connsiteX74" fmla="*/ 566231 w 4294892"/>
                <a:gd name="connsiteY74" fmla="*/ 1281953 h 5082988"/>
                <a:gd name="connsiteX75" fmla="*/ 485549 w 4294892"/>
                <a:gd name="connsiteY75" fmla="*/ 1237129 h 5082988"/>
                <a:gd name="connsiteX76" fmla="*/ 620020 w 4294892"/>
                <a:gd name="connsiteY76" fmla="*/ 1102659 h 5082988"/>
                <a:gd name="connsiteX77" fmla="*/ 691737 w 4294892"/>
                <a:gd name="connsiteY77" fmla="*/ 905435 h 5082988"/>
                <a:gd name="connsiteX78" fmla="*/ 557267 w 4294892"/>
                <a:gd name="connsiteY78" fmla="*/ 887506 h 5082988"/>
                <a:gd name="connsiteX79" fmla="*/ 530373 w 4294892"/>
                <a:gd name="connsiteY79" fmla="*/ 744070 h 5082988"/>
                <a:gd name="connsiteX80" fmla="*/ 727596 w 4294892"/>
                <a:gd name="connsiteY80" fmla="*/ 744070 h 5082988"/>
                <a:gd name="connsiteX81" fmla="*/ 700702 w 4294892"/>
                <a:gd name="connsiteY81" fmla="*/ 618565 h 5082988"/>
                <a:gd name="connsiteX82" fmla="*/ 799314 w 4294892"/>
                <a:gd name="connsiteY82" fmla="*/ 546847 h 5082988"/>
                <a:gd name="connsiteX83" fmla="*/ 799314 w 4294892"/>
                <a:gd name="connsiteY83" fmla="*/ 331694 h 5082988"/>
                <a:gd name="connsiteX84" fmla="*/ 853102 w 4294892"/>
                <a:gd name="connsiteY84" fmla="*/ 242047 h 5082988"/>
                <a:gd name="connsiteX85" fmla="*/ 745526 w 4294892"/>
                <a:gd name="connsiteY85" fmla="*/ 206188 h 5082988"/>
                <a:gd name="connsiteX86" fmla="*/ 754490 w 4294892"/>
                <a:gd name="connsiteY86" fmla="*/ 71717 h 5082988"/>
                <a:gd name="connsiteX87" fmla="*/ 835173 w 4294892"/>
                <a:gd name="connsiteY87" fmla="*/ 0 h 5082988"/>
                <a:gd name="connsiteX0" fmla="*/ 4294861 w 4294873"/>
                <a:gd name="connsiteY0" fmla="*/ 4008826 h 5082988"/>
                <a:gd name="connsiteX1" fmla="*/ 3950068 w 4294873"/>
                <a:gd name="connsiteY1" fmla="*/ 4221371 h 5082988"/>
                <a:gd name="connsiteX2" fmla="*/ 3793526 w 4294873"/>
                <a:gd name="connsiteY2" fmla="*/ 4105835 h 5082988"/>
                <a:gd name="connsiteX3" fmla="*/ 3748702 w 4294873"/>
                <a:gd name="connsiteY3" fmla="*/ 4303059 h 5082988"/>
                <a:gd name="connsiteX4" fmla="*/ 3425973 w 4294873"/>
                <a:gd name="connsiteY4" fmla="*/ 4455459 h 5082988"/>
                <a:gd name="connsiteX5" fmla="*/ 3515620 w 4294873"/>
                <a:gd name="connsiteY5" fmla="*/ 4607859 h 5082988"/>
                <a:gd name="connsiteX6" fmla="*/ 3560443 w 4294873"/>
                <a:gd name="connsiteY6" fmla="*/ 4688541 h 5082988"/>
                <a:gd name="connsiteX7" fmla="*/ 3506655 w 4294873"/>
                <a:gd name="connsiteY7" fmla="*/ 4787153 h 5082988"/>
                <a:gd name="connsiteX8" fmla="*/ 3614231 w 4294873"/>
                <a:gd name="connsiteY8" fmla="*/ 4805082 h 5082988"/>
                <a:gd name="connsiteX9" fmla="*/ 3578373 w 4294873"/>
                <a:gd name="connsiteY9" fmla="*/ 4975412 h 5082988"/>
                <a:gd name="connsiteX10" fmla="*/ 3425973 w 4294873"/>
                <a:gd name="connsiteY10" fmla="*/ 4921623 h 5082988"/>
                <a:gd name="connsiteX11" fmla="*/ 3425973 w 4294873"/>
                <a:gd name="connsiteY11" fmla="*/ 4796117 h 5082988"/>
                <a:gd name="connsiteX12" fmla="*/ 3291502 w 4294873"/>
                <a:gd name="connsiteY12" fmla="*/ 4849906 h 5082988"/>
                <a:gd name="connsiteX13" fmla="*/ 3210820 w 4294873"/>
                <a:gd name="connsiteY13" fmla="*/ 4787153 h 5082988"/>
                <a:gd name="connsiteX14" fmla="*/ 3121173 w 4294873"/>
                <a:gd name="connsiteY14" fmla="*/ 4751294 h 5082988"/>
                <a:gd name="connsiteX15" fmla="*/ 3121173 w 4294873"/>
                <a:gd name="connsiteY15" fmla="*/ 4894729 h 5082988"/>
                <a:gd name="connsiteX16" fmla="*/ 2789478 w 4294873"/>
                <a:gd name="connsiteY16" fmla="*/ 4867835 h 5082988"/>
                <a:gd name="connsiteX17" fmla="*/ 2762584 w 4294873"/>
                <a:gd name="connsiteY17" fmla="*/ 4957482 h 5082988"/>
                <a:gd name="connsiteX18" fmla="*/ 2708796 w 4294873"/>
                <a:gd name="connsiteY18" fmla="*/ 4957482 h 5082988"/>
                <a:gd name="connsiteX19" fmla="*/ 2699831 w 4294873"/>
                <a:gd name="connsiteY19" fmla="*/ 5020235 h 5082988"/>
                <a:gd name="connsiteX20" fmla="*/ 2448820 w 4294873"/>
                <a:gd name="connsiteY20" fmla="*/ 5029200 h 5082988"/>
                <a:gd name="connsiteX21" fmla="*/ 2403996 w 4294873"/>
                <a:gd name="connsiteY21" fmla="*/ 4912659 h 5082988"/>
                <a:gd name="connsiteX22" fmla="*/ 2296420 w 4294873"/>
                <a:gd name="connsiteY22" fmla="*/ 4921623 h 5082988"/>
                <a:gd name="connsiteX23" fmla="*/ 2179878 w 4294873"/>
                <a:gd name="connsiteY23" fmla="*/ 4849906 h 5082988"/>
                <a:gd name="connsiteX24" fmla="*/ 2179878 w 4294873"/>
                <a:gd name="connsiteY24" fmla="*/ 5029200 h 5082988"/>
                <a:gd name="connsiteX25" fmla="*/ 2072302 w 4294873"/>
                <a:gd name="connsiteY25" fmla="*/ 5082988 h 5082988"/>
                <a:gd name="connsiteX26" fmla="*/ 2036443 w 4294873"/>
                <a:gd name="connsiteY26" fmla="*/ 5029200 h 5082988"/>
                <a:gd name="connsiteX27" fmla="*/ 1991620 w 4294873"/>
                <a:gd name="connsiteY27" fmla="*/ 5020235 h 5082988"/>
                <a:gd name="connsiteX28" fmla="*/ 1982655 w 4294873"/>
                <a:gd name="connsiteY28" fmla="*/ 4912659 h 5082988"/>
                <a:gd name="connsiteX29" fmla="*/ 1910937 w 4294873"/>
                <a:gd name="connsiteY29" fmla="*/ 4930588 h 5082988"/>
                <a:gd name="connsiteX30" fmla="*/ 1866114 w 4294873"/>
                <a:gd name="connsiteY30" fmla="*/ 4885765 h 5082988"/>
                <a:gd name="connsiteX31" fmla="*/ 1794396 w 4294873"/>
                <a:gd name="connsiteY31" fmla="*/ 4903694 h 5082988"/>
                <a:gd name="connsiteX32" fmla="*/ 1390984 w 4294873"/>
                <a:gd name="connsiteY32" fmla="*/ 4778188 h 5082988"/>
                <a:gd name="connsiteX33" fmla="*/ 1265478 w 4294873"/>
                <a:gd name="connsiteY33" fmla="*/ 4751294 h 5082988"/>
                <a:gd name="connsiteX34" fmla="*/ 1265478 w 4294873"/>
                <a:gd name="connsiteY34" fmla="*/ 4652682 h 5082988"/>
                <a:gd name="connsiteX35" fmla="*/ 1113078 w 4294873"/>
                <a:gd name="connsiteY35" fmla="*/ 4670612 h 5082988"/>
                <a:gd name="connsiteX36" fmla="*/ 1139973 w 4294873"/>
                <a:gd name="connsiteY36" fmla="*/ 4760259 h 5082988"/>
                <a:gd name="connsiteX37" fmla="*/ 1157902 w 4294873"/>
                <a:gd name="connsiteY37" fmla="*/ 4760259 h 5082988"/>
                <a:gd name="connsiteX38" fmla="*/ 1157902 w 4294873"/>
                <a:gd name="connsiteY38" fmla="*/ 4831976 h 5082988"/>
                <a:gd name="connsiteX39" fmla="*/ 1041361 w 4294873"/>
                <a:gd name="connsiteY39" fmla="*/ 4805082 h 5082988"/>
                <a:gd name="connsiteX40" fmla="*/ 888961 w 4294873"/>
                <a:gd name="connsiteY40" fmla="*/ 4840941 h 5082988"/>
                <a:gd name="connsiteX41" fmla="*/ 790349 w 4294873"/>
                <a:gd name="connsiteY41" fmla="*/ 4796117 h 5082988"/>
                <a:gd name="connsiteX42" fmla="*/ 709667 w 4294873"/>
                <a:gd name="connsiteY42" fmla="*/ 4823012 h 5082988"/>
                <a:gd name="connsiteX43" fmla="*/ 646914 w 4294873"/>
                <a:gd name="connsiteY43" fmla="*/ 4733365 h 5082988"/>
                <a:gd name="connsiteX44" fmla="*/ 700702 w 4294873"/>
                <a:gd name="connsiteY44" fmla="*/ 4491317 h 5082988"/>
                <a:gd name="connsiteX45" fmla="*/ 808278 w 4294873"/>
                <a:gd name="connsiteY45" fmla="*/ 4087906 h 5082988"/>
                <a:gd name="connsiteX46" fmla="*/ 1104114 w 4294873"/>
                <a:gd name="connsiteY46" fmla="*/ 3738282 h 5082988"/>
                <a:gd name="connsiteX47" fmla="*/ 727596 w 4294873"/>
                <a:gd name="connsiteY47" fmla="*/ 3612776 h 5082988"/>
                <a:gd name="connsiteX48" fmla="*/ 673808 w 4294873"/>
                <a:gd name="connsiteY48" fmla="*/ 3523129 h 5082988"/>
                <a:gd name="connsiteX49" fmla="*/ 602090 w 4294873"/>
                <a:gd name="connsiteY49" fmla="*/ 3594847 h 5082988"/>
                <a:gd name="connsiteX50" fmla="*/ 449690 w 4294873"/>
                <a:gd name="connsiteY50" fmla="*/ 3523129 h 5082988"/>
                <a:gd name="connsiteX51" fmla="*/ 404867 w 4294873"/>
                <a:gd name="connsiteY51" fmla="*/ 3496235 h 5082988"/>
                <a:gd name="connsiteX52" fmla="*/ 369008 w 4294873"/>
                <a:gd name="connsiteY52" fmla="*/ 3541059 h 5082988"/>
                <a:gd name="connsiteX53" fmla="*/ 144890 w 4294873"/>
                <a:gd name="connsiteY53" fmla="*/ 3209365 h 5082988"/>
                <a:gd name="connsiteX54" fmla="*/ 234537 w 4294873"/>
                <a:gd name="connsiteY54" fmla="*/ 3021106 h 5082988"/>
                <a:gd name="connsiteX55" fmla="*/ 73173 w 4294873"/>
                <a:gd name="connsiteY55" fmla="*/ 2904565 h 5082988"/>
                <a:gd name="connsiteX56" fmla="*/ 171784 w 4294873"/>
                <a:gd name="connsiteY56" fmla="*/ 2590800 h 5082988"/>
                <a:gd name="connsiteX57" fmla="*/ 270396 w 4294873"/>
                <a:gd name="connsiteY57" fmla="*/ 2528047 h 5082988"/>
                <a:gd name="connsiteX58" fmla="*/ 216608 w 4294873"/>
                <a:gd name="connsiteY58" fmla="*/ 2402541 h 5082988"/>
                <a:gd name="connsiteX59" fmla="*/ 126961 w 4294873"/>
                <a:gd name="connsiteY59" fmla="*/ 2402541 h 5082988"/>
                <a:gd name="connsiteX60" fmla="*/ 198678 w 4294873"/>
                <a:gd name="connsiteY60" fmla="*/ 2303929 h 5082988"/>
                <a:gd name="connsiteX61" fmla="*/ 100067 w 4294873"/>
                <a:gd name="connsiteY61" fmla="*/ 2277035 h 5082988"/>
                <a:gd name="connsiteX62" fmla="*/ 73173 w 4294873"/>
                <a:gd name="connsiteY62" fmla="*/ 2151529 h 5082988"/>
                <a:gd name="connsiteX63" fmla="*/ 109031 w 4294873"/>
                <a:gd name="connsiteY63" fmla="*/ 2106706 h 5082988"/>
                <a:gd name="connsiteX64" fmla="*/ 109031 w 4294873"/>
                <a:gd name="connsiteY64" fmla="*/ 2026023 h 5082988"/>
                <a:gd name="connsiteX65" fmla="*/ 1455 w 4294873"/>
                <a:gd name="connsiteY65" fmla="*/ 1954306 h 5082988"/>
                <a:gd name="connsiteX66" fmla="*/ 198678 w 4294873"/>
                <a:gd name="connsiteY66" fmla="*/ 1891553 h 5082988"/>
                <a:gd name="connsiteX67" fmla="*/ 144890 w 4294873"/>
                <a:gd name="connsiteY67" fmla="*/ 1855694 h 5082988"/>
                <a:gd name="connsiteX68" fmla="*/ 216608 w 4294873"/>
                <a:gd name="connsiteY68" fmla="*/ 1685365 h 5082988"/>
                <a:gd name="connsiteX69" fmla="*/ 117996 w 4294873"/>
                <a:gd name="connsiteY69" fmla="*/ 1362635 h 5082988"/>
                <a:gd name="connsiteX70" fmla="*/ 207643 w 4294873"/>
                <a:gd name="connsiteY70" fmla="*/ 1299882 h 5082988"/>
                <a:gd name="connsiteX71" fmla="*/ 315220 w 4294873"/>
                <a:gd name="connsiteY71" fmla="*/ 1389529 h 5082988"/>
                <a:gd name="connsiteX72" fmla="*/ 467620 w 4294873"/>
                <a:gd name="connsiteY72" fmla="*/ 1326776 h 5082988"/>
                <a:gd name="connsiteX73" fmla="*/ 548302 w 4294873"/>
                <a:gd name="connsiteY73" fmla="*/ 1362635 h 5082988"/>
                <a:gd name="connsiteX74" fmla="*/ 566231 w 4294873"/>
                <a:gd name="connsiteY74" fmla="*/ 1281953 h 5082988"/>
                <a:gd name="connsiteX75" fmla="*/ 485549 w 4294873"/>
                <a:gd name="connsiteY75" fmla="*/ 1237129 h 5082988"/>
                <a:gd name="connsiteX76" fmla="*/ 620020 w 4294873"/>
                <a:gd name="connsiteY76" fmla="*/ 1102659 h 5082988"/>
                <a:gd name="connsiteX77" fmla="*/ 691737 w 4294873"/>
                <a:gd name="connsiteY77" fmla="*/ 905435 h 5082988"/>
                <a:gd name="connsiteX78" fmla="*/ 557267 w 4294873"/>
                <a:gd name="connsiteY78" fmla="*/ 887506 h 5082988"/>
                <a:gd name="connsiteX79" fmla="*/ 530373 w 4294873"/>
                <a:gd name="connsiteY79" fmla="*/ 744070 h 5082988"/>
                <a:gd name="connsiteX80" fmla="*/ 727596 w 4294873"/>
                <a:gd name="connsiteY80" fmla="*/ 744070 h 5082988"/>
                <a:gd name="connsiteX81" fmla="*/ 700702 w 4294873"/>
                <a:gd name="connsiteY81" fmla="*/ 618565 h 5082988"/>
                <a:gd name="connsiteX82" fmla="*/ 799314 w 4294873"/>
                <a:gd name="connsiteY82" fmla="*/ 546847 h 5082988"/>
                <a:gd name="connsiteX83" fmla="*/ 799314 w 4294873"/>
                <a:gd name="connsiteY83" fmla="*/ 331694 h 5082988"/>
                <a:gd name="connsiteX84" fmla="*/ 853102 w 4294873"/>
                <a:gd name="connsiteY84" fmla="*/ 242047 h 5082988"/>
                <a:gd name="connsiteX85" fmla="*/ 745526 w 4294873"/>
                <a:gd name="connsiteY85" fmla="*/ 206188 h 5082988"/>
                <a:gd name="connsiteX86" fmla="*/ 754490 w 4294873"/>
                <a:gd name="connsiteY86" fmla="*/ 71717 h 5082988"/>
                <a:gd name="connsiteX87" fmla="*/ 835173 w 4294873"/>
                <a:gd name="connsiteY87" fmla="*/ 0 h 5082988"/>
                <a:gd name="connsiteX0" fmla="*/ 4087664 w 4087697"/>
                <a:gd name="connsiteY0" fmla="*/ 4116181 h 5082988"/>
                <a:gd name="connsiteX1" fmla="*/ 3950068 w 4087697"/>
                <a:gd name="connsiteY1" fmla="*/ 4221371 h 5082988"/>
                <a:gd name="connsiteX2" fmla="*/ 3793526 w 4087697"/>
                <a:gd name="connsiteY2" fmla="*/ 4105835 h 5082988"/>
                <a:gd name="connsiteX3" fmla="*/ 3748702 w 4087697"/>
                <a:gd name="connsiteY3" fmla="*/ 4303059 h 5082988"/>
                <a:gd name="connsiteX4" fmla="*/ 3425973 w 4087697"/>
                <a:gd name="connsiteY4" fmla="*/ 4455459 h 5082988"/>
                <a:gd name="connsiteX5" fmla="*/ 3515620 w 4087697"/>
                <a:gd name="connsiteY5" fmla="*/ 4607859 h 5082988"/>
                <a:gd name="connsiteX6" fmla="*/ 3560443 w 4087697"/>
                <a:gd name="connsiteY6" fmla="*/ 4688541 h 5082988"/>
                <a:gd name="connsiteX7" fmla="*/ 3506655 w 4087697"/>
                <a:gd name="connsiteY7" fmla="*/ 4787153 h 5082988"/>
                <a:gd name="connsiteX8" fmla="*/ 3614231 w 4087697"/>
                <a:gd name="connsiteY8" fmla="*/ 4805082 h 5082988"/>
                <a:gd name="connsiteX9" fmla="*/ 3578373 w 4087697"/>
                <a:gd name="connsiteY9" fmla="*/ 4975412 h 5082988"/>
                <a:gd name="connsiteX10" fmla="*/ 3425973 w 4087697"/>
                <a:gd name="connsiteY10" fmla="*/ 4921623 h 5082988"/>
                <a:gd name="connsiteX11" fmla="*/ 3425973 w 4087697"/>
                <a:gd name="connsiteY11" fmla="*/ 4796117 h 5082988"/>
                <a:gd name="connsiteX12" fmla="*/ 3291502 w 4087697"/>
                <a:gd name="connsiteY12" fmla="*/ 4849906 h 5082988"/>
                <a:gd name="connsiteX13" fmla="*/ 3210820 w 4087697"/>
                <a:gd name="connsiteY13" fmla="*/ 4787153 h 5082988"/>
                <a:gd name="connsiteX14" fmla="*/ 3121173 w 4087697"/>
                <a:gd name="connsiteY14" fmla="*/ 4751294 h 5082988"/>
                <a:gd name="connsiteX15" fmla="*/ 3121173 w 4087697"/>
                <a:gd name="connsiteY15" fmla="*/ 4894729 h 5082988"/>
                <a:gd name="connsiteX16" fmla="*/ 2789478 w 4087697"/>
                <a:gd name="connsiteY16" fmla="*/ 4867835 h 5082988"/>
                <a:gd name="connsiteX17" fmla="*/ 2762584 w 4087697"/>
                <a:gd name="connsiteY17" fmla="*/ 4957482 h 5082988"/>
                <a:gd name="connsiteX18" fmla="*/ 2708796 w 4087697"/>
                <a:gd name="connsiteY18" fmla="*/ 4957482 h 5082988"/>
                <a:gd name="connsiteX19" fmla="*/ 2699831 w 4087697"/>
                <a:gd name="connsiteY19" fmla="*/ 5020235 h 5082988"/>
                <a:gd name="connsiteX20" fmla="*/ 2448820 w 4087697"/>
                <a:gd name="connsiteY20" fmla="*/ 5029200 h 5082988"/>
                <a:gd name="connsiteX21" fmla="*/ 2403996 w 4087697"/>
                <a:gd name="connsiteY21" fmla="*/ 4912659 h 5082988"/>
                <a:gd name="connsiteX22" fmla="*/ 2296420 w 4087697"/>
                <a:gd name="connsiteY22" fmla="*/ 4921623 h 5082988"/>
                <a:gd name="connsiteX23" fmla="*/ 2179878 w 4087697"/>
                <a:gd name="connsiteY23" fmla="*/ 4849906 h 5082988"/>
                <a:gd name="connsiteX24" fmla="*/ 2179878 w 4087697"/>
                <a:gd name="connsiteY24" fmla="*/ 5029200 h 5082988"/>
                <a:gd name="connsiteX25" fmla="*/ 2072302 w 4087697"/>
                <a:gd name="connsiteY25" fmla="*/ 5082988 h 5082988"/>
                <a:gd name="connsiteX26" fmla="*/ 2036443 w 4087697"/>
                <a:gd name="connsiteY26" fmla="*/ 5029200 h 5082988"/>
                <a:gd name="connsiteX27" fmla="*/ 1991620 w 4087697"/>
                <a:gd name="connsiteY27" fmla="*/ 5020235 h 5082988"/>
                <a:gd name="connsiteX28" fmla="*/ 1982655 w 4087697"/>
                <a:gd name="connsiteY28" fmla="*/ 4912659 h 5082988"/>
                <a:gd name="connsiteX29" fmla="*/ 1910937 w 4087697"/>
                <a:gd name="connsiteY29" fmla="*/ 4930588 h 5082988"/>
                <a:gd name="connsiteX30" fmla="*/ 1866114 w 4087697"/>
                <a:gd name="connsiteY30" fmla="*/ 4885765 h 5082988"/>
                <a:gd name="connsiteX31" fmla="*/ 1794396 w 4087697"/>
                <a:gd name="connsiteY31" fmla="*/ 4903694 h 5082988"/>
                <a:gd name="connsiteX32" fmla="*/ 1390984 w 4087697"/>
                <a:gd name="connsiteY32" fmla="*/ 4778188 h 5082988"/>
                <a:gd name="connsiteX33" fmla="*/ 1265478 w 4087697"/>
                <a:gd name="connsiteY33" fmla="*/ 4751294 h 5082988"/>
                <a:gd name="connsiteX34" fmla="*/ 1265478 w 4087697"/>
                <a:gd name="connsiteY34" fmla="*/ 4652682 h 5082988"/>
                <a:gd name="connsiteX35" fmla="*/ 1113078 w 4087697"/>
                <a:gd name="connsiteY35" fmla="*/ 4670612 h 5082988"/>
                <a:gd name="connsiteX36" fmla="*/ 1139973 w 4087697"/>
                <a:gd name="connsiteY36" fmla="*/ 4760259 h 5082988"/>
                <a:gd name="connsiteX37" fmla="*/ 1157902 w 4087697"/>
                <a:gd name="connsiteY37" fmla="*/ 4760259 h 5082988"/>
                <a:gd name="connsiteX38" fmla="*/ 1157902 w 4087697"/>
                <a:gd name="connsiteY38" fmla="*/ 4831976 h 5082988"/>
                <a:gd name="connsiteX39" fmla="*/ 1041361 w 4087697"/>
                <a:gd name="connsiteY39" fmla="*/ 4805082 h 5082988"/>
                <a:gd name="connsiteX40" fmla="*/ 888961 w 4087697"/>
                <a:gd name="connsiteY40" fmla="*/ 4840941 h 5082988"/>
                <a:gd name="connsiteX41" fmla="*/ 790349 w 4087697"/>
                <a:gd name="connsiteY41" fmla="*/ 4796117 h 5082988"/>
                <a:gd name="connsiteX42" fmla="*/ 709667 w 4087697"/>
                <a:gd name="connsiteY42" fmla="*/ 4823012 h 5082988"/>
                <a:gd name="connsiteX43" fmla="*/ 646914 w 4087697"/>
                <a:gd name="connsiteY43" fmla="*/ 4733365 h 5082988"/>
                <a:gd name="connsiteX44" fmla="*/ 700702 w 4087697"/>
                <a:gd name="connsiteY44" fmla="*/ 4491317 h 5082988"/>
                <a:gd name="connsiteX45" fmla="*/ 808278 w 4087697"/>
                <a:gd name="connsiteY45" fmla="*/ 4087906 h 5082988"/>
                <a:gd name="connsiteX46" fmla="*/ 1104114 w 4087697"/>
                <a:gd name="connsiteY46" fmla="*/ 3738282 h 5082988"/>
                <a:gd name="connsiteX47" fmla="*/ 727596 w 4087697"/>
                <a:gd name="connsiteY47" fmla="*/ 3612776 h 5082988"/>
                <a:gd name="connsiteX48" fmla="*/ 673808 w 4087697"/>
                <a:gd name="connsiteY48" fmla="*/ 3523129 h 5082988"/>
                <a:gd name="connsiteX49" fmla="*/ 602090 w 4087697"/>
                <a:gd name="connsiteY49" fmla="*/ 3594847 h 5082988"/>
                <a:gd name="connsiteX50" fmla="*/ 449690 w 4087697"/>
                <a:gd name="connsiteY50" fmla="*/ 3523129 h 5082988"/>
                <a:gd name="connsiteX51" fmla="*/ 404867 w 4087697"/>
                <a:gd name="connsiteY51" fmla="*/ 3496235 h 5082988"/>
                <a:gd name="connsiteX52" fmla="*/ 369008 w 4087697"/>
                <a:gd name="connsiteY52" fmla="*/ 3541059 h 5082988"/>
                <a:gd name="connsiteX53" fmla="*/ 144890 w 4087697"/>
                <a:gd name="connsiteY53" fmla="*/ 3209365 h 5082988"/>
                <a:gd name="connsiteX54" fmla="*/ 234537 w 4087697"/>
                <a:gd name="connsiteY54" fmla="*/ 3021106 h 5082988"/>
                <a:gd name="connsiteX55" fmla="*/ 73173 w 4087697"/>
                <a:gd name="connsiteY55" fmla="*/ 2904565 h 5082988"/>
                <a:gd name="connsiteX56" fmla="*/ 171784 w 4087697"/>
                <a:gd name="connsiteY56" fmla="*/ 2590800 h 5082988"/>
                <a:gd name="connsiteX57" fmla="*/ 270396 w 4087697"/>
                <a:gd name="connsiteY57" fmla="*/ 2528047 h 5082988"/>
                <a:gd name="connsiteX58" fmla="*/ 216608 w 4087697"/>
                <a:gd name="connsiteY58" fmla="*/ 2402541 h 5082988"/>
                <a:gd name="connsiteX59" fmla="*/ 126961 w 4087697"/>
                <a:gd name="connsiteY59" fmla="*/ 2402541 h 5082988"/>
                <a:gd name="connsiteX60" fmla="*/ 198678 w 4087697"/>
                <a:gd name="connsiteY60" fmla="*/ 2303929 h 5082988"/>
                <a:gd name="connsiteX61" fmla="*/ 100067 w 4087697"/>
                <a:gd name="connsiteY61" fmla="*/ 2277035 h 5082988"/>
                <a:gd name="connsiteX62" fmla="*/ 73173 w 4087697"/>
                <a:gd name="connsiteY62" fmla="*/ 2151529 h 5082988"/>
                <a:gd name="connsiteX63" fmla="*/ 109031 w 4087697"/>
                <a:gd name="connsiteY63" fmla="*/ 2106706 h 5082988"/>
                <a:gd name="connsiteX64" fmla="*/ 109031 w 4087697"/>
                <a:gd name="connsiteY64" fmla="*/ 2026023 h 5082988"/>
                <a:gd name="connsiteX65" fmla="*/ 1455 w 4087697"/>
                <a:gd name="connsiteY65" fmla="*/ 1954306 h 5082988"/>
                <a:gd name="connsiteX66" fmla="*/ 198678 w 4087697"/>
                <a:gd name="connsiteY66" fmla="*/ 1891553 h 5082988"/>
                <a:gd name="connsiteX67" fmla="*/ 144890 w 4087697"/>
                <a:gd name="connsiteY67" fmla="*/ 1855694 h 5082988"/>
                <a:gd name="connsiteX68" fmla="*/ 216608 w 4087697"/>
                <a:gd name="connsiteY68" fmla="*/ 1685365 h 5082988"/>
                <a:gd name="connsiteX69" fmla="*/ 117996 w 4087697"/>
                <a:gd name="connsiteY69" fmla="*/ 1362635 h 5082988"/>
                <a:gd name="connsiteX70" fmla="*/ 207643 w 4087697"/>
                <a:gd name="connsiteY70" fmla="*/ 1299882 h 5082988"/>
                <a:gd name="connsiteX71" fmla="*/ 315220 w 4087697"/>
                <a:gd name="connsiteY71" fmla="*/ 1389529 h 5082988"/>
                <a:gd name="connsiteX72" fmla="*/ 467620 w 4087697"/>
                <a:gd name="connsiteY72" fmla="*/ 1326776 h 5082988"/>
                <a:gd name="connsiteX73" fmla="*/ 548302 w 4087697"/>
                <a:gd name="connsiteY73" fmla="*/ 1362635 h 5082988"/>
                <a:gd name="connsiteX74" fmla="*/ 566231 w 4087697"/>
                <a:gd name="connsiteY74" fmla="*/ 1281953 h 5082988"/>
                <a:gd name="connsiteX75" fmla="*/ 485549 w 4087697"/>
                <a:gd name="connsiteY75" fmla="*/ 1237129 h 5082988"/>
                <a:gd name="connsiteX76" fmla="*/ 620020 w 4087697"/>
                <a:gd name="connsiteY76" fmla="*/ 1102659 h 5082988"/>
                <a:gd name="connsiteX77" fmla="*/ 691737 w 4087697"/>
                <a:gd name="connsiteY77" fmla="*/ 905435 h 5082988"/>
                <a:gd name="connsiteX78" fmla="*/ 557267 w 4087697"/>
                <a:gd name="connsiteY78" fmla="*/ 887506 h 5082988"/>
                <a:gd name="connsiteX79" fmla="*/ 530373 w 4087697"/>
                <a:gd name="connsiteY79" fmla="*/ 744070 h 5082988"/>
                <a:gd name="connsiteX80" fmla="*/ 727596 w 4087697"/>
                <a:gd name="connsiteY80" fmla="*/ 744070 h 5082988"/>
                <a:gd name="connsiteX81" fmla="*/ 700702 w 4087697"/>
                <a:gd name="connsiteY81" fmla="*/ 618565 h 5082988"/>
                <a:gd name="connsiteX82" fmla="*/ 799314 w 4087697"/>
                <a:gd name="connsiteY82" fmla="*/ 546847 h 5082988"/>
                <a:gd name="connsiteX83" fmla="*/ 799314 w 4087697"/>
                <a:gd name="connsiteY83" fmla="*/ 331694 h 5082988"/>
                <a:gd name="connsiteX84" fmla="*/ 853102 w 4087697"/>
                <a:gd name="connsiteY84" fmla="*/ 242047 h 5082988"/>
                <a:gd name="connsiteX85" fmla="*/ 745526 w 4087697"/>
                <a:gd name="connsiteY85" fmla="*/ 206188 h 5082988"/>
                <a:gd name="connsiteX86" fmla="*/ 754490 w 4087697"/>
                <a:gd name="connsiteY86" fmla="*/ 71717 h 5082988"/>
                <a:gd name="connsiteX87" fmla="*/ 835173 w 4087697"/>
                <a:gd name="connsiteY87" fmla="*/ 0 h 50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087697" h="5082988">
                  <a:moveTo>
                    <a:pt x="4087664" y="4116181"/>
                  </a:moveTo>
                  <a:cubicBezTo>
                    <a:pt x="4090014" y="4121373"/>
                    <a:pt x="3969491" y="4234818"/>
                    <a:pt x="3950068" y="4221371"/>
                  </a:cubicBezTo>
                  <a:cubicBezTo>
                    <a:pt x="3930645" y="4207924"/>
                    <a:pt x="3827087" y="4092220"/>
                    <a:pt x="3793526" y="4105835"/>
                  </a:cubicBezTo>
                  <a:cubicBezTo>
                    <a:pt x="3759965" y="4119450"/>
                    <a:pt x="3809961" y="4244788"/>
                    <a:pt x="3748702" y="4303059"/>
                  </a:cubicBezTo>
                  <a:cubicBezTo>
                    <a:pt x="3687443" y="4361330"/>
                    <a:pt x="3464820" y="4404659"/>
                    <a:pt x="3425973" y="4455459"/>
                  </a:cubicBezTo>
                  <a:cubicBezTo>
                    <a:pt x="3387126" y="4506259"/>
                    <a:pt x="3493208" y="4569012"/>
                    <a:pt x="3515620" y="4607859"/>
                  </a:cubicBezTo>
                  <a:cubicBezTo>
                    <a:pt x="3538032" y="4646706"/>
                    <a:pt x="3561937" y="4658659"/>
                    <a:pt x="3560443" y="4688541"/>
                  </a:cubicBezTo>
                  <a:cubicBezTo>
                    <a:pt x="3558949" y="4718423"/>
                    <a:pt x="3497690" y="4767729"/>
                    <a:pt x="3506655" y="4787153"/>
                  </a:cubicBezTo>
                  <a:cubicBezTo>
                    <a:pt x="3515620" y="4806577"/>
                    <a:pt x="3602278" y="4773706"/>
                    <a:pt x="3614231" y="4805082"/>
                  </a:cubicBezTo>
                  <a:cubicBezTo>
                    <a:pt x="3626184" y="4836459"/>
                    <a:pt x="3609749" y="4955989"/>
                    <a:pt x="3578373" y="4975412"/>
                  </a:cubicBezTo>
                  <a:cubicBezTo>
                    <a:pt x="3546997" y="4994836"/>
                    <a:pt x="3451373" y="4951505"/>
                    <a:pt x="3425973" y="4921623"/>
                  </a:cubicBezTo>
                  <a:cubicBezTo>
                    <a:pt x="3400573" y="4891741"/>
                    <a:pt x="3448385" y="4808070"/>
                    <a:pt x="3425973" y="4796117"/>
                  </a:cubicBezTo>
                  <a:cubicBezTo>
                    <a:pt x="3403561" y="4784164"/>
                    <a:pt x="3327361" y="4851400"/>
                    <a:pt x="3291502" y="4849906"/>
                  </a:cubicBezTo>
                  <a:cubicBezTo>
                    <a:pt x="3255643" y="4848412"/>
                    <a:pt x="3239208" y="4803588"/>
                    <a:pt x="3210820" y="4787153"/>
                  </a:cubicBezTo>
                  <a:cubicBezTo>
                    <a:pt x="3182432" y="4770718"/>
                    <a:pt x="3136114" y="4733365"/>
                    <a:pt x="3121173" y="4751294"/>
                  </a:cubicBezTo>
                  <a:cubicBezTo>
                    <a:pt x="3106232" y="4769223"/>
                    <a:pt x="3176455" y="4875306"/>
                    <a:pt x="3121173" y="4894729"/>
                  </a:cubicBezTo>
                  <a:cubicBezTo>
                    <a:pt x="3065891" y="4914152"/>
                    <a:pt x="2849243" y="4857376"/>
                    <a:pt x="2789478" y="4867835"/>
                  </a:cubicBezTo>
                  <a:cubicBezTo>
                    <a:pt x="2729713" y="4878294"/>
                    <a:pt x="2776031" y="4942541"/>
                    <a:pt x="2762584" y="4957482"/>
                  </a:cubicBezTo>
                  <a:cubicBezTo>
                    <a:pt x="2749137" y="4972423"/>
                    <a:pt x="2719255" y="4947023"/>
                    <a:pt x="2708796" y="4957482"/>
                  </a:cubicBezTo>
                  <a:cubicBezTo>
                    <a:pt x="2698337" y="4967941"/>
                    <a:pt x="2743160" y="5008282"/>
                    <a:pt x="2699831" y="5020235"/>
                  </a:cubicBezTo>
                  <a:cubicBezTo>
                    <a:pt x="2656502" y="5032188"/>
                    <a:pt x="2498126" y="5047129"/>
                    <a:pt x="2448820" y="5029200"/>
                  </a:cubicBezTo>
                  <a:cubicBezTo>
                    <a:pt x="2399514" y="5011271"/>
                    <a:pt x="2429396" y="4930589"/>
                    <a:pt x="2403996" y="4912659"/>
                  </a:cubicBezTo>
                  <a:cubicBezTo>
                    <a:pt x="2378596" y="4894729"/>
                    <a:pt x="2333773" y="4932082"/>
                    <a:pt x="2296420" y="4921623"/>
                  </a:cubicBezTo>
                  <a:cubicBezTo>
                    <a:pt x="2259067" y="4911164"/>
                    <a:pt x="2199302" y="4831977"/>
                    <a:pt x="2179878" y="4849906"/>
                  </a:cubicBezTo>
                  <a:cubicBezTo>
                    <a:pt x="2160454" y="4867835"/>
                    <a:pt x="2197807" y="4990353"/>
                    <a:pt x="2179878" y="5029200"/>
                  </a:cubicBezTo>
                  <a:cubicBezTo>
                    <a:pt x="2161949" y="5068047"/>
                    <a:pt x="2096208" y="5082988"/>
                    <a:pt x="2072302" y="5082988"/>
                  </a:cubicBezTo>
                  <a:cubicBezTo>
                    <a:pt x="2048396" y="5082988"/>
                    <a:pt x="2049890" y="5039659"/>
                    <a:pt x="2036443" y="5029200"/>
                  </a:cubicBezTo>
                  <a:cubicBezTo>
                    <a:pt x="2022996" y="5018741"/>
                    <a:pt x="2000585" y="5039659"/>
                    <a:pt x="1991620" y="5020235"/>
                  </a:cubicBezTo>
                  <a:cubicBezTo>
                    <a:pt x="1982655" y="5000811"/>
                    <a:pt x="1996102" y="4927600"/>
                    <a:pt x="1982655" y="4912659"/>
                  </a:cubicBezTo>
                  <a:cubicBezTo>
                    <a:pt x="1969208" y="4897718"/>
                    <a:pt x="1930360" y="4935070"/>
                    <a:pt x="1910937" y="4930588"/>
                  </a:cubicBezTo>
                  <a:cubicBezTo>
                    <a:pt x="1891514" y="4926106"/>
                    <a:pt x="1885537" y="4890247"/>
                    <a:pt x="1866114" y="4885765"/>
                  </a:cubicBezTo>
                  <a:cubicBezTo>
                    <a:pt x="1846691" y="4881283"/>
                    <a:pt x="1873584" y="4921624"/>
                    <a:pt x="1794396" y="4903694"/>
                  </a:cubicBezTo>
                  <a:cubicBezTo>
                    <a:pt x="1715208" y="4885765"/>
                    <a:pt x="1479137" y="4803588"/>
                    <a:pt x="1390984" y="4778188"/>
                  </a:cubicBezTo>
                  <a:cubicBezTo>
                    <a:pt x="1302831" y="4752788"/>
                    <a:pt x="1286396" y="4772212"/>
                    <a:pt x="1265478" y="4751294"/>
                  </a:cubicBezTo>
                  <a:cubicBezTo>
                    <a:pt x="1244560" y="4730376"/>
                    <a:pt x="1290878" y="4666129"/>
                    <a:pt x="1265478" y="4652682"/>
                  </a:cubicBezTo>
                  <a:cubicBezTo>
                    <a:pt x="1240078" y="4639235"/>
                    <a:pt x="1133995" y="4652683"/>
                    <a:pt x="1113078" y="4670612"/>
                  </a:cubicBezTo>
                  <a:cubicBezTo>
                    <a:pt x="1092161" y="4688541"/>
                    <a:pt x="1139973" y="4760259"/>
                    <a:pt x="1139973" y="4760259"/>
                  </a:cubicBezTo>
                  <a:cubicBezTo>
                    <a:pt x="1147444" y="4775200"/>
                    <a:pt x="1154914" y="4748306"/>
                    <a:pt x="1157902" y="4760259"/>
                  </a:cubicBezTo>
                  <a:cubicBezTo>
                    <a:pt x="1160890" y="4772212"/>
                    <a:pt x="1177325" y="4824506"/>
                    <a:pt x="1157902" y="4831976"/>
                  </a:cubicBezTo>
                  <a:cubicBezTo>
                    <a:pt x="1138479" y="4839446"/>
                    <a:pt x="1086184" y="4803588"/>
                    <a:pt x="1041361" y="4805082"/>
                  </a:cubicBezTo>
                  <a:cubicBezTo>
                    <a:pt x="996538" y="4806576"/>
                    <a:pt x="930796" y="4842435"/>
                    <a:pt x="888961" y="4840941"/>
                  </a:cubicBezTo>
                  <a:cubicBezTo>
                    <a:pt x="847126" y="4839447"/>
                    <a:pt x="820231" y="4799105"/>
                    <a:pt x="790349" y="4796117"/>
                  </a:cubicBezTo>
                  <a:cubicBezTo>
                    <a:pt x="760467" y="4793129"/>
                    <a:pt x="733573" y="4833471"/>
                    <a:pt x="709667" y="4823012"/>
                  </a:cubicBezTo>
                  <a:cubicBezTo>
                    <a:pt x="685761" y="4812553"/>
                    <a:pt x="648408" y="4788647"/>
                    <a:pt x="646914" y="4733365"/>
                  </a:cubicBezTo>
                  <a:cubicBezTo>
                    <a:pt x="645420" y="4678083"/>
                    <a:pt x="673808" y="4598894"/>
                    <a:pt x="700702" y="4491317"/>
                  </a:cubicBezTo>
                  <a:cubicBezTo>
                    <a:pt x="727596" y="4383741"/>
                    <a:pt x="741043" y="4213412"/>
                    <a:pt x="808278" y="4087906"/>
                  </a:cubicBezTo>
                  <a:cubicBezTo>
                    <a:pt x="875513" y="3962400"/>
                    <a:pt x="1117561" y="3817470"/>
                    <a:pt x="1104114" y="3738282"/>
                  </a:cubicBezTo>
                  <a:cubicBezTo>
                    <a:pt x="1090667" y="3659094"/>
                    <a:pt x="799314" y="3648635"/>
                    <a:pt x="727596" y="3612776"/>
                  </a:cubicBezTo>
                  <a:cubicBezTo>
                    <a:pt x="655878" y="3576917"/>
                    <a:pt x="694726" y="3526117"/>
                    <a:pt x="673808" y="3523129"/>
                  </a:cubicBezTo>
                  <a:cubicBezTo>
                    <a:pt x="652890" y="3520141"/>
                    <a:pt x="639443" y="3594847"/>
                    <a:pt x="602090" y="3594847"/>
                  </a:cubicBezTo>
                  <a:cubicBezTo>
                    <a:pt x="564737" y="3594847"/>
                    <a:pt x="482560" y="3539564"/>
                    <a:pt x="449690" y="3523129"/>
                  </a:cubicBezTo>
                  <a:cubicBezTo>
                    <a:pt x="416820" y="3506694"/>
                    <a:pt x="418314" y="3493247"/>
                    <a:pt x="404867" y="3496235"/>
                  </a:cubicBezTo>
                  <a:cubicBezTo>
                    <a:pt x="391420" y="3499223"/>
                    <a:pt x="412337" y="3588871"/>
                    <a:pt x="369008" y="3541059"/>
                  </a:cubicBezTo>
                  <a:cubicBezTo>
                    <a:pt x="325679" y="3493247"/>
                    <a:pt x="167302" y="3296024"/>
                    <a:pt x="144890" y="3209365"/>
                  </a:cubicBezTo>
                  <a:cubicBezTo>
                    <a:pt x="122478" y="3122706"/>
                    <a:pt x="246490" y="3071906"/>
                    <a:pt x="234537" y="3021106"/>
                  </a:cubicBezTo>
                  <a:cubicBezTo>
                    <a:pt x="222584" y="2970306"/>
                    <a:pt x="83632" y="2976283"/>
                    <a:pt x="73173" y="2904565"/>
                  </a:cubicBezTo>
                  <a:cubicBezTo>
                    <a:pt x="62714" y="2832847"/>
                    <a:pt x="138914" y="2653553"/>
                    <a:pt x="171784" y="2590800"/>
                  </a:cubicBezTo>
                  <a:cubicBezTo>
                    <a:pt x="204654" y="2528047"/>
                    <a:pt x="262925" y="2559423"/>
                    <a:pt x="270396" y="2528047"/>
                  </a:cubicBezTo>
                  <a:cubicBezTo>
                    <a:pt x="277867" y="2496671"/>
                    <a:pt x="240514" y="2423459"/>
                    <a:pt x="216608" y="2402541"/>
                  </a:cubicBezTo>
                  <a:cubicBezTo>
                    <a:pt x="192702" y="2381623"/>
                    <a:pt x="129949" y="2418976"/>
                    <a:pt x="126961" y="2402541"/>
                  </a:cubicBezTo>
                  <a:cubicBezTo>
                    <a:pt x="123973" y="2386106"/>
                    <a:pt x="203160" y="2324847"/>
                    <a:pt x="198678" y="2303929"/>
                  </a:cubicBezTo>
                  <a:cubicBezTo>
                    <a:pt x="194196" y="2283011"/>
                    <a:pt x="120985" y="2302435"/>
                    <a:pt x="100067" y="2277035"/>
                  </a:cubicBezTo>
                  <a:cubicBezTo>
                    <a:pt x="79149" y="2251635"/>
                    <a:pt x="71679" y="2179917"/>
                    <a:pt x="73173" y="2151529"/>
                  </a:cubicBezTo>
                  <a:cubicBezTo>
                    <a:pt x="74667" y="2123141"/>
                    <a:pt x="103055" y="2127624"/>
                    <a:pt x="109031" y="2106706"/>
                  </a:cubicBezTo>
                  <a:cubicBezTo>
                    <a:pt x="115007" y="2085788"/>
                    <a:pt x="126960" y="2051423"/>
                    <a:pt x="109031" y="2026023"/>
                  </a:cubicBezTo>
                  <a:cubicBezTo>
                    <a:pt x="91102" y="2000623"/>
                    <a:pt x="-13486" y="1976718"/>
                    <a:pt x="1455" y="1954306"/>
                  </a:cubicBezTo>
                  <a:cubicBezTo>
                    <a:pt x="16396" y="1931894"/>
                    <a:pt x="174772" y="1907988"/>
                    <a:pt x="198678" y="1891553"/>
                  </a:cubicBezTo>
                  <a:cubicBezTo>
                    <a:pt x="222584" y="1875118"/>
                    <a:pt x="141902" y="1890059"/>
                    <a:pt x="144890" y="1855694"/>
                  </a:cubicBezTo>
                  <a:cubicBezTo>
                    <a:pt x="147878" y="1821329"/>
                    <a:pt x="221090" y="1767541"/>
                    <a:pt x="216608" y="1685365"/>
                  </a:cubicBezTo>
                  <a:cubicBezTo>
                    <a:pt x="212126" y="1603189"/>
                    <a:pt x="119490" y="1426882"/>
                    <a:pt x="117996" y="1362635"/>
                  </a:cubicBezTo>
                  <a:cubicBezTo>
                    <a:pt x="116502" y="1298388"/>
                    <a:pt x="174772" y="1295400"/>
                    <a:pt x="207643" y="1299882"/>
                  </a:cubicBezTo>
                  <a:cubicBezTo>
                    <a:pt x="240514" y="1304364"/>
                    <a:pt x="271891" y="1385047"/>
                    <a:pt x="315220" y="1389529"/>
                  </a:cubicBezTo>
                  <a:cubicBezTo>
                    <a:pt x="358549" y="1394011"/>
                    <a:pt x="428773" y="1331258"/>
                    <a:pt x="467620" y="1326776"/>
                  </a:cubicBezTo>
                  <a:cubicBezTo>
                    <a:pt x="506467" y="1322294"/>
                    <a:pt x="531867" y="1370105"/>
                    <a:pt x="548302" y="1362635"/>
                  </a:cubicBezTo>
                  <a:cubicBezTo>
                    <a:pt x="564737" y="1355165"/>
                    <a:pt x="576690" y="1302871"/>
                    <a:pt x="566231" y="1281953"/>
                  </a:cubicBezTo>
                  <a:cubicBezTo>
                    <a:pt x="555772" y="1261035"/>
                    <a:pt x="476584" y="1267011"/>
                    <a:pt x="485549" y="1237129"/>
                  </a:cubicBezTo>
                  <a:cubicBezTo>
                    <a:pt x="494514" y="1207247"/>
                    <a:pt x="585655" y="1157941"/>
                    <a:pt x="620020" y="1102659"/>
                  </a:cubicBezTo>
                  <a:cubicBezTo>
                    <a:pt x="654385" y="1047377"/>
                    <a:pt x="702196" y="941294"/>
                    <a:pt x="691737" y="905435"/>
                  </a:cubicBezTo>
                  <a:cubicBezTo>
                    <a:pt x="681278" y="869576"/>
                    <a:pt x="584161" y="914400"/>
                    <a:pt x="557267" y="887506"/>
                  </a:cubicBezTo>
                  <a:cubicBezTo>
                    <a:pt x="530373" y="860612"/>
                    <a:pt x="501985" y="767976"/>
                    <a:pt x="530373" y="744070"/>
                  </a:cubicBezTo>
                  <a:cubicBezTo>
                    <a:pt x="558761" y="720164"/>
                    <a:pt x="699208" y="764988"/>
                    <a:pt x="727596" y="744070"/>
                  </a:cubicBezTo>
                  <a:cubicBezTo>
                    <a:pt x="755984" y="723152"/>
                    <a:pt x="688749" y="651435"/>
                    <a:pt x="700702" y="618565"/>
                  </a:cubicBezTo>
                  <a:cubicBezTo>
                    <a:pt x="712655" y="585695"/>
                    <a:pt x="782879" y="594659"/>
                    <a:pt x="799314" y="546847"/>
                  </a:cubicBezTo>
                  <a:cubicBezTo>
                    <a:pt x="815749" y="499035"/>
                    <a:pt x="790349" y="382494"/>
                    <a:pt x="799314" y="331694"/>
                  </a:cubicBezTo>
                  <a:cubicBezTo>
                    <a:pt x="808279" y="280894"/>
                    <a:pt x="862067" y="262965"/>
                    <a:pt x="853102" y="242047"/>
                  </a:cubicBezTo>
                  <a:cubicBezTo>
                    <a:pt x="844137" y="221129"/>
                    <a:pt x="761961" y="234576"/>
                    <a:pt x="745526" y="206188"/>
                  </a:cubicBezTo>
                  <a:cubicBezTo>
                    <a:pt x="729091" y="177800"/>
                    <a:pt x="739549" y="106082"/>
                    <a:pt x="754490" y="71717"/>
                  </a:cubicBezTo>
                  <a:cubicBezTo>
                    <a:pt x="769431" y="37352"/>
                    <a:pt x="802302" y="18676"/>
                    <a:pt x="835173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1E296147-191B-4D2B-BBE8-70861051DAA3}"/>
                </a:ext>
              </a:extLst>
            </p:cNvPr>
            <p:cNvSpPr/>
            <p:nvPr/>
          </p:nvSpPr>
          <p:spPr>
            <a:xfrm>
              <a:off x="4849906" y="462160"/>
              <a:ext cx="3779120" cy="3195440"/>
            </a:xfrm>
            <a:custGeom>
              <a:avLst/>
              <a:gdLst>
                <a:gd name="connsiteX0" fmla="*/ 0 w 3779120"/>
                <a:gd name="connsiteY0" fmla="*/ 936334 h 3195440"/>
                <a:gd name="connsiteX1" fmla="*/ 233082 w 3779120"/>
                <a:gd name="connsiteY1" fmla="*/ 909440 h 3195440"/>
                <a:gd name="connsiteX2" fmla="*/ 376518 w 3779120"/>
                <a:gd name="connsiteY2" fmla="*/ 909440 h 3195440"/>
                <a:gd name="connsiteX3" fmla="*/ 421341 w 3779120"/>
                <a:gd name="connsiteY3" fmla="*/ 1115628 h 3195440"/>
                <a:gd name="connsiteX4" fmla="*/ 519953 w 3779120"/>
                <a:gd name="connsiteY4" fmla="*/ 1097699 h 3195440"/>
                <a:gd name="connsiteX5" fmla="*/ 510988 w 3779120"/>
                <a:gd name="connsiteY5" fmla="*/ 1008052 h 3195440"/>
                <a:gd name="connsiteX6" fmla="*/ 636494 w 3779120"/>
                <a:gd name="connsiteY6" fmla="*/ 1115628 h 3195440"/>
                <a:gd name="connsiteX7" fmla="*/ 600635 w 3779120"/>
                <a:gd name="connsiteY7" fmla="*/ 945299 h 3195440"/>
                <a:gd name="connsiteX8" fmla="*/ 681318 w 3779120"/>
                <a:gd name="connsiteY8" fmla="*/ 819793 h 3195440"/>
                <a:gd name="connsiteX9" fmla="*/ 923365 w 3779120"/>
                <a:gd name="connsiteY9" fmla="*/ 828758 h 3195440"/>
                <a:gd name="connsiteX10" fmla="*/ 744070 w 3779120"/>
                <a:gd name="connsiteY10" fmla="*/ 694287 h 3195440"/>
                <a:gd name="connsiteX11" fmla="*/ 815788 w 3779120"/>
                <a:gd name="connsiteY11" fmla="*/ 631534 h 3195440"/>
                <a:gd name="connsiteX12" fmla="*/ 815788 w 3779120"/>
                <a:gd name="connsiteY12" fmla="*/ 514993 h 3195440"/>
                <a:gd name="connsiteX13" fmla="*/ 663388 w 3779120"/>
                <a:gd name="connsiteY13" fmla="*/ 452240 h 3195440"/>
                <a:gd name="connsiteX14" fmla="*/ 860612 w 3779120"/>
                <a:gd name="connsiteY14" fmla="*/ 371558 h 3195440"/>
                <a:gd name="connsiteX15" fmla="*/ 708212 w 3779120"/>
                <a:gd name="connsiteY15" fmla="*/ 21934 h 3195440"/>
                <a:gd name="connsiteX16" fmla="*/ 986118 w 3779120"/>
                <a:gd name="connsiteY16" fmla="*/ 39864 h 3195440"/>
                <a:gd name="connsiteX17" fmla="*/ 1192306 w 3779120"/>
                <a:gd name="connsiteY17" fmla="*/ 66758 h 3195440"/>
                <a:gd name="connsiteX18" fmla="*/ 1335741 w 3779120"/>
                <a:gd name="connsiteY18" fmla="*/ 147440 h 3195440"/>
                <a:gd name="connsiteX19" fmla="*/ 1335741 w 3779120"/>
                <a:gd name="connsiteY19" fmla="*/ 326734 h 3195440"/>
                <a:gd name="connsiteX20" fmla="*/ 1407459 w 3779120"/>
                <a:gd name="connsiteY20" fmla="*/ 461205 h 3195440"/>
                <a:gd name="connsiteX21" fmla="*/ 1506070 w 3779120"/>
                <a:gd name="connsiteY21" fmla="*/ 380522 h 3195440"/>
                <a:gd name="connsiteX22" fmla="*/ 1658470 w 3779120"/>
                <a:gd name="connsiteY22" fmla="*/ 514993 h 3195440"/>
                <a:gd name="connsiteX23" fmla="*/ 1801906 w 3779120"/>
                <a:gd name="connsiteY23" fmla="*/ 452240 h 3195440"/>
                <a:gd name="connsiteX24" fmla="*/ 1828800 w 3779120"/>
                <a:gd name="connsiteY24" fmla="*/ 604640 h 3195440"/>
                <a:gd name="connsiteX25" fmla="*/ 1739153 w 3779120"/>
                <a:gd name="connsiteY25" fmla="*/ 658428 h 3195440"/>
                <a:gd name="connsiteX26" fmla="*/ 1667435 w 3779120"/>
                <a:gd name="connsiteY26" fmla="*/ 703252 h 3195440"/>
                <a:gd name="connsiteX27" fmla="*/ 1703294 w 3779120"/>
                <a:gd name="connsiteY27" fmla="*/ 855652 h 3195440"/>
                <a:gd name="connsiteX28" fmla="*/ 1882588 w 3779120"/>
                <a:gd name="connsiteY28" fmla="*/ 730146 h 3195440"/>
                <a:gd name="connsiteX29" fmla="*/ 1954306 w 3779120"/>
                <a:gd name="connsiteY29" fmla="*/ 828758 h 3195440"/>
                <a:gd name="connsiteX30" fmla="*/ 2026023 w 3779120"/>
                <a:gd name="connsiteY30" fmla="*/ 783934 h 3195440"/>
                <a:gd name="connsiteX31" fmla="*/ 2070847 w 3779120"/>
                <a:gd name="connsiteY31" fmla="*/ 676358 h 3195440"/>
                <a:gd name="connsiteX32" fmla="*/ 2277035 w 3779120"/>
                <a:gd name="connsiteY32" fmla="*/ 640499 h 3195440"/>
                <a:gd name="connsiteX33" fmla="*/ 2501153 w 3779120"/>
                <a:gd name="connsiteY33" fmla="*/ 425346 h 3195440"/>
                <a:gd name="connsiteX34" fmla="*/ 2698376 w 3779120"/>
                <a:gd name="connsiteY34" fmla="*/ 452240 h 3195440"/>
                <a:gd name="connsiteX35" fmla="*/ 2805953 w 3779120"/>
                <a:gd name="connsiteY35" fmla="*/ 246052 h 3195440"/>
                <a:gd name="connsiteX36" fmla="*/ 2976282 w 3779120"/>
                <a:gd name="connsiteY36" fmla="*/ 299840 h 3195440"/>
                <a:gd name="connsiteX37" fmla="*/ 3030070 w 3779120"/>
                <a:gd name="connsiteY37" fmla="*/ 398452 h 3195440"/>
                <a:gd name="connsiteX38" fmla="*/ 3012141 w 3779120"/>
                <a:gd name="connsiteY38" fmla="*/ 541887 h 3195440"/>
                <a:gd name="connsiteX39" fmla="*/ 3003176 w 3779120"/>
                <a:gd name="connsiteY39" fmla="*/ 649464 h 3195440"/>
                <a:gd name="connsiteX40" fmla="*/ 3191435 w 3779120"/>
                <a:gd name="connsiteY40" fmla="*/ 703252 h 3195440"/>
                <a:gd name="connsiteX41" fmla="*/ 3263153 w 3779120"/>
                <a:gd name="connsiteY41" fmla="*/ 801864 h 3195440"/>
                <a:gd name="connsiteX42" fmla="*/ 3361765 w 3779120"/>
                <a:gd name="connsiteY42" fmla="*/ 864616 h 3195440"/>
                <a:gd name="connsiteX43" fmla="*/ 3155576 w 3779120"/>
                <a:gd name="connsiteY43" fmla="*/ 891511 h 3195440"/>
                <a:gd name="connsiteX44" fmla="*/ 3307976 w 3779120"/>
                <a:gd name="connsiteY44" fmla="*/ 990122 h 3195440"/>
                <a:gd name="connsiteX45" fmla="*/ 3388659 w 3779120"/>
                <a:gd name="connsiteY45" fmla="*/ 1232169 h 3195440"/>
                <a:gd name="connsiteX46" fmla="*/ 3370729 w 3779120"/>
                <a:gd name="connsiteY46" fmla="*/ 1447322 h 3195440"/>
                <a:gd name="connsiteX47" fmla="*/ 3245223 w 3779120"/>
                <a:gd name="connsiteY47" fmla="*/ 1599722 h 3195440"/>
                <a:gd name="connsiteX48" fmla="*/ 3505200 w 3779120"/>
                <a:gd name="connsiteY48" fmla="*/ 1868664 h 3195440"/>
                <a:gd name="connsiteX49" fmla="*/ 3505200 w 3779120"/>
                <a:gd name="connsiteY49" fmla="*/ 2056922 h 3195440"/>
                <a:gd name="connsiteX50" fmla="*/ 3558988 w 3779120"/>
                <a:gd name="connsiteY50" fmla="*/ 2263111 h 3195440"/>
                <a:gd name="connsiteX51" fmla="*/ 3585882 w 3779120"/>
                <a:gd name="connsiteY51" fmla="*/ 2487228 h 3195440"/>
                <a:gd name="connsiteX52" fmla="*/ 3657600 w 3779120"/>
                <a:gd name="connsiteY52" fmla="*/ 2684452 h 3195440"/>
                <a:gd name="connsiteX53" fmla="*/ 3567953 w 3779120"/>
                <a:gd name="connsiteY53" fmla="*/ 2783064 h 3195440"/>
                <a:gd name="connsiteX54" fmla="*/ 3765176 w 3779120"/>
                <a:gd name="connsiteY54" fmla="*/ 2836852 h 3195440"/>
                <a:gd name="connsiteX55" fmla="*/ 3747247 w 3779120"/>
                <a:gd name="connsiteY55" fmla="*/ 3195440 h 319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779120" h="3195440">
                  <a:moveTo>
                    <a:pt x="0" y="936334"/>
                  </a:moveTo>
                  <a:cubicBezTo>
                    <a:pt x="85164" y="925128"/>
                    <a:pt x="170329" y="913922"/>
                    <a:pt x="233082" y="909440"/>
                  </a:cubicBezTo>
                  <a:cubicBezTo>
                    <a:pt x="295835" y="904958"/>
                    <a:pt x="345142" y="875075"/>
                    <a:pt x="376518" y="909440"/>
                  </a:cubicBezTo>
                  <a:cubicBezTo>
                    <a:pt x="407895" y="943805"/>
                    <a:pt x="397435" y="1084252"/>
                    <a:pt x="421341" y="1115628"/>
                  </a:cubicBezTo>
                  <a:cubicBezTo>
                    <a:pt x="445247" y="1147005"/>
                    <a:pt x="505012" y="1115628"/>
                    <a:pt x="519953" y="1097699"/>
                  </a:cubicBezTo>
                  <a:cubicBezTo>
                    <a:pt x="534894" y="1079770"/>
                    <a:pt x="491565" y="1005064"/>
                    <a:pt x="510988" y="1008052"/>
                  </a:cubicBezTo>
                  <a:cubicBezTo>
                    <a:pt x="530411" y="1011040"/>
                    <a:pt x="621553" y="1126087"/>
                    <a:pt x="636494" y="1115628"/>
                  </a:cubicBezTo>
                  <a:cubicBezTo>
                    <a:pt x="651435" y="1105169"/>
                    <a:pt x="593164" y="994605"/>
                    <a:pt x="600635" y="945299"/>
                  </a:cubicBezTo>
                  <a:cubicBezTo>
                    <a:pt x="608106" y="895993"/>
                    <a:pt x="627530" y="839216"/>
                    <a:pt x="681318" y="819793"/>
                  </a:cubicBezTo>
                  <a:cubicBezTo>
                    <a:pt x="735106" y="800369"/>
                    <a:pt x="912906" y="849676"/>
                    <a:pt x="923365" y="828758"/>
                  </a:cubicBezTo>
                  <a:cubicBezTo>
                    <a:pt x="933824" y="807840"/>
                    <a:pt x="761999" y="727158"/>
                    <a:pt x="744070" y="694287"/>
                  </a:cubicBezTo>
                  <a:cubicBezTo>
                    <a:pt x="726141" y="661416"/>
                    <a:pt x="803835" y="661416"/>
                    <a:pt x="815788" y="631534"/>
                  </a:cubicBezTo>
                  <a:cubicBezTo>
                    <a:pt x="827741" y="601652"/>
                    <a:pt x="841188" y="544875"/>
                    <a:pt x="815788" y="514993"/>
                  </a:cubicBezTo>
                  <a:cubicBezTo>
                    <a:pt x="790388" y="485111"/>
                    <a:pt x="655917" y="476146"/>
                    <a:pt x="663388" y="452240"/>
                  </a:cubicBezTo>
                  <a:cubicBezTo>
                    <a:pt x="670859" y="428334"/>
                    <a:pt x="853141" y="443276"/>
                    <a:pt x="860612" y="371558"/>
                  </a:cubicBezTo>
                  <a:cubicBezTo>
                    <a:pt x="868083" y="299840"/>
                    <a:pt x="687294" y="77216"/>
                    <a:pt x="708212" y="21934"/>
                  </a:cubicBezTo>
                  <a:cubicBezTo>
                    <a:pt x="729130" y="-33348"/>
                    <a:pt x="905436" y="32393"/>
                    <a:pt x="986118" y="39864"/>
                  </a:cubicBezTo>
                  <a:cubicBezTo>
                    <a:pt x="1066800" y="47335"/>
                    <a:pt x="1134036" y="48829"/>
                    <a:pt x="1192306" y="66758"/>
                  </a:cubicBezTo>
                  <a:cubicBezTo>
                    <a:pt x="1250577" y="84687"/>
                    <a:pt x="1311835" y="104111"/>
                    <a:pt x="1335741" y="147440"/>
                  </a:cubicBezTo>
                  <a:cubicBezTo>
                    <a:pt x="1359647" y="190769"/>
                    <a:pt x="1323788" y="274440"/>
                    <a:pt x="1335741" y="326734"/>
                  </a:cubicBezTo>
                  <a:cubicBezTo>
                    <a:pt x="1347694" y="379028"/>
                    <a:pt x="1379071" y="452240"/>
                    <a:pt x="1407459" y="461205"/>
                  </a:cubicBezTo>
                  <a:cubicBezTo>
                    <a:pt x="1435847" y="470170"/>
                    <a:pt x="1464235" y="371557"/>
                    <a:pt x="1506070" y="380522"/>
                  </a:cubicBezTo>
                  <a:cubicBezTo>
                    <a:pt x="1547905" y="389487"/>
                    <a:pt x="1609164" y="503040"/>
                    <a:pt x="1658470" y="514993"/>
                  </a:cubicBezTo>
                  <a:cubicBezTo>
                    <a:pt x="1707776" y="526946"/>
                    <a:pt x="1773518" y="437299"/>
                    <a:pt x="1801906" y="452240"/>
                  </a:cubicBezTo>
                  <a:cubicBezTo>
                    <a:pt x="1830294" y="467181"/>
                    <a:pt x="1839259" y="570275"/>
                    <a:pt x="1828800" y="604640"/>
                  </a:cubicBezTo>
                  <a:cubicBezTo>
                    <a:pt x="1818341" y="639005"/>
                    <a:pt x="1766047" y="641993"/>
                    <a:pt x="1739153" y="658428"/>
                  </a:cubicBezTo>
                  <a:cubicBezTo>
                    <a:pt x="1712259" y="674863"/>
                    <a:pt x="1673411" y="670381"/>
                    <a:pt x="1667435" y="703252"/>
                  </a:cubicBezTo>
                  <a:cubicBezTo>
                    <a:pt x="1661459" y="736123"/>
                    <a:pt x="1667435" y="851170"/>
                    <a:pt x="1703294" y="855652"/>
                  </a:cubicBezTo>
                  <a:cubicBezTo>
                    <a:pt x="1739153" y="860134"/>
                    <a:pt x="1840753" y="734628"/>
                    <a:pt x="1882588" y="730146"/>
                  </a:cubicBezTo>
                  <a:cubicBezTo>
                    <a:pt x="1924423" y="725664"/>
                    <a:pt x="1930400" y="819793"/>
                    <a:pt x="1954306" y="828758"/>
                  </a:cubicBezTo>
                  <a:cubicBezTo>
                    <a:pt x="1978212" y="837723"/>
                    <a:pt x="2006599" y="809334"/>
                    <a:pt x="2026023" y="783934"/>
                  </a:cubicBezTo>
                  <a:cubicBezTo>
                    <a:pt x="2045447" y="758534"/>
                    <a:pt x="2029012" y="700264"/>
                    <a:pt x="2070847" y="676358"/>
                  </a:cubicBezTo>
                  <a:cubicBezTo>
                    <a:pt x="2112682" y="652452"/>
                    <a:pt x="2205317" y="682334"/>
                    <a:pt x="2277035" y="640499"/>
                  </a:cubicBezTo>
                  <a:cubicBezTo>
                    <a:pt x="2348753" y="598664"/>
                    <a:pt x="2430930" y="456722"/>
                    <a:pt x="2501153" y="425346"/>
                  </a:cubicBezTo>
                  <a:cubicBezTo>
                    <a:pt x="2571377" y="393969"/>
                    <a:pt x="2647576" y="482122"/>
                    <a:pt x="2698376" y="452240"/>
                  </a:cubicBezTo>
                  <a:cubicBezTo>
                    <a:pt x="2749176" y="422358"/>
                    <a:pt x="2759635" y="271452"/>
                    <a:pt x="2805953" y="246052"/>
                  </a:cubicBezTo>
                  <a:cubicBezTo>
                    <a:pt x="2852271" y="220652"/>
                    <a:pt x="2938929" y="274440"/>
                    <a:pt x="2976282" y="299840"/>
                  </a:cubicBezTo>
                  <a:cubicBezTo>
                    <a:pt x="3013635" y="325240"/>
                    <a:pt x="3024094" y="358111"/>
                    <a:pt x="3030070" y="398452"/>
                  </a:cubicBezTo>
                  <a:cubicBezTo>
                    <a:pt x="3036046" y="438793"/>
                    <a:pt x="3016623" y="500052"/>
                    <a:pt x="3012141" y="541887"/>
                  </a:cubicBezTo>
                  <a:cubicBezTo>
                    <a:pt x="3007659" y="583722"/>
                    <a:pt x="2973294" y="622570"/>
                    <a:pt x="3003176" y="649464"/>
                  </a:cubicBezTo>
                  <a:cubicBezTo>
                    <a:pt x="3033058" y="676358"/>
                    <a:pt x="3148106" y="677852"/>
                    <a:pt x="3191435" y="703252"/>
                  </a:cubicBezTo>
                  <a:cubicBezTo>
                    <a:pt x="3234764" y="728652"/>
                    <a:pt x="3234765" y="774970"/>
                    <a:pt x="3263153" y="801864"/>
                  </a:cubicBezTo>
                  <a:cubicBezTo>
                    <a:pt x="3291541" y="828758"/>
                    <a:pt x="3379695" y="849675"/>
                    <a:pt x="3361765" y="864616"/>
                  </a:cubicBezTo>
                  <a:cubicBezTo>
                    <a:pt x="3343835" y="879557"/>
                    <a:pt x="3164541" y="870593"/>
                    <a:pt x="3155576" y="891511"/>
                  </a:cubicBezTo>
                  <a:cubicBezTo>
                    <a:pt x="3146611" y="912429"/>
                    <a:pt x="3269129" y="933346"/>
                    <a:pt x="3307976" y="990122"/>
                  </a:cubicBezTo>
                  <a:cubicBezTo>
                    <a:pt x="3346823" y="1046898"/>
                    <a:pt x="3378200" y="1155969"/>
                    <a:pt x="3388659" y="1232169"/>
                  </a:cubicBezTo>
                  <a:cubicBezTo>
                    <a:pt x="3399118" y="1308369"/>
                    <a:pt x="3394635" y="1386063"/>
                    <a:pt x="3370729" y="1447322"/>
                  </a:cubicBezTo>
                  <a:cubicBezTo>
                    <a:pt x="3346823" y="1508581"/>
                    <a:pt x="3222811" y="1529498"/>
                    <a:pt x="3245223" y="1599722"/>
                  </a:cubicBezTo>
                  <a:cubicBezTo>
                    <a:pt x="3267635" y="1669946"/>
                    <a:pt x="3461871" y="1792464"/>
                    <a:pt x="3505200" y="1868664"/>
                  </a:cubicBezTo>
                  <a:cubicBezTo>
                    <a:pt x="3548529" y="1944864"/>
                    <a:pt x="3496235" y="1991181"/>
                    <a:pt x="3505200" y="2056922"/>
                  </a:cubicBezTo>
                  <a:cubicBezTo>
                    <a:pt x="3514165" y="2122663"/>
                    <a:pt x="3545541" y="2191393"/>
                    <a:pt x="3558988" y="2263111"/>
                  </a:cubicBezTo>
                  <a:cubicBezTo>
                    <a:pt x="3572435" y="2334829"/>
                    <a:pt x="3569447" y="2417005"/>
                    <a:pt x="3585882" y="2487228"/>
                  </a:cubicBezTo>
                  <a:cubicBezTo>
                    <a:pt x="3602317" y="2557451"/>
                    <a:pt x="3660588" y="2635146"/>
                    <a:pt x="3657600" y="2684452"/>
                  </a:cubicBezTo>
                  <a:cubicBezTo>
                    <a:pt x="3654612" y="2733758"/>
                    <a:pt x="3550024" y="2757664"/>
                    <a:pt x="3567953" y="2783064"/>
                  </a:cubicBezTo>
                  <a:cubicBezTo>
                    <a:pt x="3585882" y="2808464"/>
                    <a:pt x="3735294" y="2768123"/>
                    <a:pt x="3765176" y="2836852"/>
                  </a:cubicBezTo>
                  <a:cubicBezTo>
                    <a:pt x="3795058" y="2905581"/>
                    <a:pt x="3771152" y="3050510"/>
                    <a:pt x="3747247" y="319544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ývojový diagram: vyjmutí 14">
            <a:extLst>
              <a:ext uri="{FF2B5EF4-FFF2-40B4-BE49-F238E27FC236}">
                <a16:creationId xmlns:a16="http://schemas.microsoft.com/office/drawing/2014/main" id="{2BEE9BDF-371A-1C10-E22F-41B3884724AF}"/>
              </a:ext>
            </a:extLst>
          </p:cNvPr>
          <p:cNvSpPr/>
          <p:nvPr/>
        </p:nvSpPr>
        <p:spPr>
          <a:xfrm>
            <a:off x="11122236" y="4492147"/>
            <a:ext cx="180000" cy="180000"/>
          </a:xfrm>
          <a:prstGeom prst="flowChartExtra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vyjmutí 15">
            <a:extLst>
              <a:ext uri="{FF2B5EF4-FFF2-40B4-BE49-F238E27FC236}">
                <a16:creationId xmlns:a16="http://schemas.microsoft.com/office/drawing/2014/main" id="{7B06D201-3F14-AB92-8C63-4D74BB1BD5F3}"/>
              </a:ext>
            </a:extLst>
          </p:cNvPr>
          <p:cNvSpPr/>
          <p:nvPr/>
        </p:nvSpPr>
        <p:spPr>
          <a:xfrm>
            <a:off x="7088274" y="4312147"/>
            <a:ext cx="180000" cy="180000"/>
          </a:xfrm>
          <a:prstGeom prst="flowChartExtra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louk 20">
            <a:extLst>
              <a:ext uri="{FF2B5EF4-FFF2-40B4-BE49-F238E27FC236}">
                <a16:creationId xmlns:a16="http://schemas.microsoft.com/office/drawing/2014/main" id="{E466A23C-81F2-BE85-2CD2-3B7C60AA6956}"/>
              </a:ext>
            </a:extLst>
          </p:cNvPr>
          <p:cNvSpPr/>
          <p:nvPr/>
        </p:nvSpPr>
        <p:spPr>
          <a:xfrm rot="20339859">
            <a:off x="8273830" y="4063549"/>
            <a:ext cx="826783" cy="1274995"/>
          </a:xfrm>
          <a:prstGeom prst="arc">
            <a:avLst>
              <a:gd name="adj1" fmla="val 11774392"/>
              <a:gd name="adj2" fmla="val 20743602"/>
            </a:avLst>
          </a:prstGeom>
          <a:ln w="19050">
            <a:solidFill>
              <a:srgbClr val="7474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>
            <a:extLst>
              <a:ext uri="{FF2B5EF4-FFF2-40B4-BE49-F238E27FC236}">
                <a16:creationId xmlns:a16="http://schemas.microsoft.com/office/drawing/2014/main" id="{DC9B3C41-9C42-3B5D-D42F-E4E13168CCD2}"/>
              </a:ext>
            </a:extLst>
          </p:cNvPr>
          <p:cNvSpPr/>
          <p:nvPr/>
        </p:nvSpPr>
        <p:spPr>
          <a:xfrm rot="154170">
            <a:off x="6835591" y="3916115"/>
            <a:ext cx="4631379" cy="2369990"/>
          </a:xfrm>
          <a:prstGeom prst="arc">
            <a:avLst>
              <a:gd name="adj1" fmla="val 11793708"/>
              <a:gd name="adj2" fmla="val 20588801"/>
            </a:avLst>
          </a:prstGeom>
          <a:ln w="38100">
            <a:solidFill>
              <a:srgbClr val="EB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250B5F2-E982-F46B-4D34-8A308C9C17C7}"/>
              </a:ext>
            </a:extLst>
          </p:cNvPr>
          <p:cNvSpPr/>
          <p:nvPr/>
        </p:nvSpPr>
        <p:spPr>
          <a:xfrm>
            <a:off x="7983338" y="3589386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756BD4-AF48-BF92-2405-41562066A5AF}"/>
              </a:ext>
            </a:extLst>
          </p:cNvPr>
          <p:cNvSpPr/>
          <p:nvPr/>
        </p:nvSpPr>
        <p:spPr>
          <a:xfrm>
            <a:off x="9498129" y="4929256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louk 26">
            <a:extLst>
              <a:ext uri="{FF2B5EF4-FFF2-40B4-BE49-F238E27FC236}">
                <a16:creationId xmlns:a16="http://schemas.microsoft.com/office/drawing/2014/main" id="{48E403B4-9B91-C3A9-E5B0-A8D450F12E42}"/>
              </a:ext>
            </a:extLst>
          </p:cNvPr>
          <p:cNvSpPr/>
          <p:nvPr/>
        </p:nvSpPr>
        <p:spPr>
          <a:xfrm rot="2118075">
            <a:off x="7497228" y="3451374"/>
            <a:ext cx="2120101" cy="2237523"/>
          </a:xfrm>
          <a:prstGeom prst="arc">
            <a:avLst>
              <a:gd name="adj1" fmla="val 12427065"/>
              <a:gd name="adj2" fmla="val 20743602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louk 27">
            <a:extLst>
              <a:ext uri="{FF2B5EF4-FFF2-40B4-BE49-F238E27FC236}">
                <a16:creationId xmlns:a16="http://schemas.microsoft.com/office/drawing/2014/main" id="{B44A889D-72C5-B89D-3334-3D827DE00986}"/>
              </a:ext>
            </a:extLst>
          </p:cNvPr>
          <p:cNvSpPr/>
          <p:nvPr/>
        </p:nvSpPr>
        <p:spPr>
          <a:xfrm rot="19802233">
            <a:off x="9052928" y="4659694"/>
            <a:ext cx="587845" cy="1102264"/>
          </a:xfrm>
          <a:prstGeom prst="arc">
            <a:avLst>
              <a:gd name="adj1" fmla="val 11400262"/>
              <a:gd name="adj2" fmla="val 20743602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BC79B57E-081C-2991-5E11-669E04EDAEBA}"/>
              </a:ext>
            </a:extLst>
          </p:cNvPr>
          <p:cNvSpPr/>
          <p:nvPr/>
        </p:nvSpPr>
        <p:spPr>
          <a:xfrm>
            <a:off x="9010865" y="5269134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louk 29">
            <a:extLst>
              <a:ext uri="{FF2B5EF4-FFF2-40B4-BE49-F238E27FC236}">
                <a16:creationId xmlns:a16="http://schemas.microsoft.com/office/drawing/2014/main" id="{8E0D34B9-FD92-013E-E607-8D337FF6B3A5}"/>
              </a:ext>
            </a:extLst>
          </p:cNvPr>
          <p:cNvSpPr/>
          <p:nvPr/>
        </p:nvSpPr>
        <p:spPr>
          <a:xfrm rot="21126514">
            <a:off x="6510543" y="4274736"/>
            <a:ext cx="4464370" cy="2237523"/>
          </a:xfrm>
          <a:prstGeom prst="arc">
            <a:avLst>
              <a:gd name="adj1" fmla="val 11971995"/>
              <a:gd name="adj2" fmla="val 21278445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F2D39EFA-BF3F-7130-ADAE-D708D3698C6D}"/>
              </a:ext>
            </a:extLst>
          </p:cNvPr>
          <p:cNvSpPr/>
          <p:nvPr/>
        </p:nvSpPr>
        <p:spPr>
          <a:xfrm>
            <a:off x="6816349" y="4971046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076E9BC-D954-4625-8DEB-58CE94F51578}"/>
              </a:ext>
            </a:extLst>
          </p:cNvPr>
          <p:cNvSpPr txBox="1"/>
          <p:nvPr/>
        </p:nvSpPr>
        <p:spPr>
          <a:xfrm>
            <a:off x="5132601" y="419844"/>
            <a:ext cx="1245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Příklady</a:t>
            </a:r>
            <a:r>
              <a:rPr lang="cs-CZ" dirty="0"/>
              <a:t>: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3493EA3-073C-3640-FFAB-D92B18636A35}"/>
              </a:ext>
            </a:extLst>
          </p:cNvPr>
          <p:cNvSpPr/>
          <p:nvPr/>
        </p:nvSpPr>
        <p:spPr>
          <a:xfrm>
            <a:off x="11521892" y="4410012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2A3F5BB-6E53-0191-FB2D-587FFF999688}"/>
              </a:ext>
            </a:extLst>
          </p:cNvPr>
          <p:cNvSpPr/>
          <p:nvPr/>
        </p:nvSpPr>
        <p:spPr>
          <a:xfrm>
            <a:off x="9244543" y="3416631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>
            <a:extLst>
              <a:ext uri="{FF2B5EF4-FFF2-40B4-BE49-F238E27FC236}">
                <a16:creationId xmlns:a16="http://schemas.microsoft.com/office/drawing/2014/main" id="{14CA4125-72E0-6A44-49D9-26C539DA8222}"/>
              </a:ext>
            </a:extLst>
          </p:cNvPr>
          <p:cNvSpPr/>
          <p:nvPr/>
        </p:nvSpPr>
        <p:spPr>
          <a:xfrm rot="20834867">
            <a:off x="8866717" y="3073198"/>
            <a:ext cx="2733178" cy="2440781"/>
          </a:xfrm>
          <a:prstGeom prst="arc">
            <a:avLst>
              <a:gd name="adj1" fmla="val 14083496"/>
              <a:gd name="adj2" fmla="val 1213778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FD8B5278-7487-FCDD-BEF5-F76AAE104E5C}"/>
              </a:ext>
            </a:extLst>
          </p:cNvPr>
          <p:cNvSpPr/>
          <p:nvPr/>
        </p:nvSpPr>
        <p:spPr>
          <a:xfrm>
            <a:off x="7620707" y="5177694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7FEC005-7F42-4EB8-76C7-3BFADCE5D61E}"/>
              </a:ext>
            </a:extLst>
          </p:cNvPr>
          <p:cNvSpPr/>
          <p:nvPr/>
        </p:nvSpPr>
        <p:spPr>
          <a:xfrm>
            <a:off x="10972377" y="4524415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>
            <a:extLst>
              <a:ext uri="{FF2B5EF4-FFF2-40B4-BE49-F238E27FC236}">
                <a16:creationId xmlns:a16="http://schemas.microsoft.com/office/drawing/2014/main" id="{4D25DE6B-953E-3DA0-D48C-D99EE5D594BD}"/>
              </a:ext>
            </a:extLst>
          </p:cNvPr>
          <p:cNvSpPr/>
          <p:nvPr/>
        </p:nvSpPr>
        <p:spPr>
          <a:xfrm rot="19265935">
            <a:off x="7267248" y="3907306"/>
            <a:ext cx="3991531" cy="2559000"/>
          </a:xfrm>
          <a:prstGeom prst="arc">
            <a:avLst>
              <a:gd name="adj1" fmla="val 13061816"/>
              <a:gd name="adj2" fmla="val 1213778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C3033DDC-1A93-8B6E-9461-FE7719486F14}"/>
              </a:ext>
            </a:extLst>
          </p:cNvPr>
          <p:cNvSpPr/>
          <p:nvPr/>
        </p:nvSpPr>
        <p:spPr>
          <a:xfrm>
            <a:off x="9628809" y="4147807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F5B8BB1-1875-BB51-288C-7B6EA18D8742}"/>
              </a:ext>
            </a:extLst>
          </p:cNvPr>
          <p:cNvSpPr/>
          <p:nvPr/>
        </p:nvSpPr>
        <p:spPr>
          <a:xfrm>
            <a:off x="8481364" y="1605531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3A69C64E-3F5B-32FF-45A6-02DCD32F00A5}"/>
              </a:ext>
            </a:extLst>
          </p:cNvPr>
          <p:cNvSpPr/>
          <p:nvPr/>
        </p:nvSpPr>
        <p:spPr>
          <a:xfrm>
            <a:off x="6739794" y="1440008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louk 42">
            <a:extLst>
              <a:ext uri="{FF2B5EF4-FFF2-40B4-BE49-F238E27FC236}">
                <a16:creationId xmlns:a16="http://schemas.microsoft.com/office/drawing/2014/main" id="{737EF63A-0BD9-DFEB-9077-30720D0752DB}"/>
              </a:ext>
            </a:extLst>
          </p:cNvPr>
          <p:cNvSpPr/>
          <p:nvPr/>
        </p:nvSpPr>
        <p:spPr>
          <a:xfrm rot="1736206">
            <a:off x="7349387" y="1308364"/>
            <a:ext cx="2637790" cy="4074394"/>
          </a:xfrm>
          <a:prstGeom prst="arc">
            <a:avLst>
              <a:gd name="adj1" fmla="val 14083496"/>
              <a:gd name="adj2" fmla="val 618044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louk 43">
            <a:extLst>
              <a:ext uri="{FF2B5EF4-FFF2-40B4-BE49-F238E27FC236}">
                <a16:creationId xmlns:a16="http://schemas.microsoft.com/office/drawing/2014/main" id="{80EB18C8-AB12-63FB-024A-926727385EE4}"/>
              </a:ext>
            </a:extLst>
          </p:cNvPr>
          <p:cNvSpPr/>
          <p:nvPr/>
        </p:nvSpPr>
        <p:spPr>
          <a:xfrm rot="2467649">
            <a:off x="6252364" y="1763093"/>
            <a:ext cx="3931727" cy="2134134"/>
          </a:xfrm>
          <a:prstGeom prst="arc">
            <a:avLst>
              <a:gd name="adj1" fmla="val 10839228"/>
              <a:gd name="adj2" fmla="val 87917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D0FB79B6-3B46-FB21-5B29-C26AC7AFC60C}"/>
              </a:ext>
            </a:extLst>
          </p:cNvPr>
          <p:cNvSpPr/>
          <p:nvPr/>
        </p:nvSpPr>
        <p:spPr>
          <a:xfrm>
            <a:off x="8229515" y="4711778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0909468D-9FA7-78B9-1A98-FFE275047457}"/>
              </a:ext>
            </a:extLst>
          </p:cNvPr>
          <p:cNvSpPr/>
          <p:nvPr/>
        </p:nvSpPr>
        <p:spPr>
          <a:xfrm>
            <a:off x="8992968" y="4413413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856DDF2B-FE45-760C-BF89-B15065A8E126}"/>
              </a:ext>
            </a:extLst>
          </p:cNvPr>
          <p:cNvSpPr/>
          <p:nvPr/>
        </p:nvSpPr>
        <p:spPr>
          <a:xfrm>
            <a:off x="10830004" y="4865233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EB3EBA8-EC46-408C-D2D5-5F7AA225536A}"/>
              </a:ext>
            </a:extLst>
          </p:cNvPr>
          <p:cNvSpPr txBox="1"/>
          <p:nvPr/>
        </p:nvSpPr>
        <p:spPr>
          <a:xfrm>
            <a:off x="9917466" y="5740938"/>
            <a:ext cx="728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FF0000"/>
                </a:solidFill>
                <a:effectLst/>
                <a:latin typeface="Helvetica"/>
                <a:cs typeface="Helvetica"/>
              </a:rPr>
              <a:t>Přátelství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FD3DD97E-E45D-1932-CEDE-DFEAB790A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270" y="7000844"/>
            <a:ext cx="53504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err="1">
                <a:latin typeface="Arial" panose="020B0604020202020204" pitchFamily="34" charset="0"/>
              </a:rPr>
              <a:t>Mobilität</a:t>
            </a:r>
            <a:r>
              <a:rPr lang="cs-CZ" altLang="cs-CZ" sz="1800">
                <a:latin typeface="Arial" panose="020B0604020202020204" pitchFamily="34" charset="0"/>
              </a:rPr>
              <a:t>: </a:t>
            </a:r>
            <a:r>
              <a:rPr lang="cs-CZ" altLang="cs-CZ" sz="1800" err="1">
                <a:latin typeface="Arial" panose="020B0604020202020204" pitchFamily="34" charset="0"/>
              </a:rPr>
              <a:t>Junge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Menschen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können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leichter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im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Ausland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studieren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und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arbeiten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err="1">
                <a:latin typeface="Arial" panose="020B0604020202020204" pitchFamily="34" charset="0"/>
              </a:rPr>
              <a:t>Sprachförderung</a:t>
            </a:r>
            <a:r>
              <a:rPr lang="cs-CZ" altLang="cs-CZ" sz="1800">
                <a:latin typeface="Arial" panose="020B0604020202020204" pitchFamily="34" charset="0"/>
              </a:rPr>
              <a:t>: </a:t>
            </a:r>
            <a:r>
              <a:rPr lang="cs-CZ" altLang="cs-CZ" sz="1800" err="1">
                <a:latin typeface="Arial" panose="020B0604020202020204" pitchFamily="34" charset="0"/>
              </a:rPr>
              <a:t>Mehr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Möglichkeiten</a:t>
            </a:r>
            <a:r>
              <a:rPr lang="cs-CZ" altLang="cs-CZ" sz="1800">
                <a:latin typeface="Arial" panose="020B0604020202020204" pitchFamily="34" charset="0"/>
              </a:rPr>
              <a:t>, </a:t>
            </a:r>
            <a:r>
              <a:rPr lang="cs-CZ" altLang="cs-CZ" sz="1800" err="1">
                <a:latin typeface="Arial" panose="020B0604020202020204" pitchFamily="34" charset="0"/>
              </a:rPr>
              <a:t>Deutsch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und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Tschechisch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zu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lernen</a:t>
            </a:r>
            <a:r>
              <a:rPr lang="cs-CZ" altLang="cs-CZ" sz="180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err="1">
                <a:latin typeface="Arial" panose="020B0604020202020204" pitchFamily="34" charset="0"/>
              </a:rPr>
              <a:t>Zukunftsperspektiven</a:t>
            </a:r>
            <a:r>
              <a:rPr lang="cs-CZ" altLang="cs-CZ" sz="1800">
                <a:latin typeface="Arial" panose="020B0604020202020204" pitchFamily="34" charset="0"/>
              </a:rPr>
              <a:t>: </a:t>
            </a:r>
            <a:r>
              <a:rPr lang="cs-CZ" altLang="cs-CZ" sz="1800" err="1">
                <a:latin typeface="Arial" panose="020B0604020202020204" pitchFamily="34" charset="0"/>
              </a:rPr>
              <a:t>Gemeinsame</a:t>
            </a:r>
            <a:r>
              <a:rPr lang="cs-CZ" altLang="cs-CZ" sz="1800">
                <a:latin typeface="Arial" panose="020B0604020202020204" pitchFamily="34" charset="0"/>
              </a:rPr>
              <a:t> Projekte in </a:t>
            </a:r>
            <a:r>
              <a:rPr lang="cs-CZ" altLang="cs-CZ" sz="1800" err="1">
                <a:latin typeface="Arial" panose="020B0604020202020204" pitchFamily="34" charset="0"/>
              </a:rPr>
              <a:t>Wissenschaft</a:t>
            </a:r>
            <a:r>
              <a:rPr lang="cs-CZ" altLang="cs-CZ" sz="1800">
                <a:latin typeface="Arial" panose="020B0604020202020204" pitchFamily="34" charset="0"/>
              </a:rPr>
              <a:t>, </a:t>
            </a:r>
            <a:r>
              <a:rPr lang="cs-CZ" altLang="cs-CZ" sz="1800" err="1">
                <a:latin typeface="Arial" panose="020B0604020202020204" pitchFamily="34" charset="0"/>
              </a:rPr>
              <a:t>Wirtschaft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err="1">
                <a:latin typeface="Arial" panose="020B0604020202020204" pitchFamily="34" charset="0"/>
              </a:rPr>
              <a:t>und</a:t>
            </a:r>
            <a:r>
              <a:rPr lang="cs-CZ" altLang="cs-CZ" sz="1800">
                <a:latin typeface="Arial" panose="020B0604020202020204" pitchFamily="34" charset="0"/>
              </a:rPr>
              <a:t> Kultur.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>
                <a:latin typeface="Arial" panose="020B0604020202020204" pitchFamily="34" charset="0"/>
              </a:rPr>
              <a:t>Erasmus+ </a:t>
            </a:r>
            <a:r>
              <a:rPr lang="cs-CZ" altLang="cs-CZ" sz="1800" b="1" err="1">
                <a:latin typeface="Arial" panose="020B0604020202020204" pitchFamily="34" charset="0"/>
              </a:rPr>
              <a:t>als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cs-CZ" altLang="cs-CZ" sz="1800" b="1" err="1">
                <a:latin typeface="Arial" panose="020B0604020202020204" pitchFamily="34" charset="0"/>
              </a:rPr>
              <a:t>Schlüssel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cs-CZ" altLang="cs-CZ" sz="1800" b="1" err="1">
                <a:latin typeface="Arial" panose="020B0604020202020204" pitchFamily="34" charset="0"/>
              </a:rPr>
              <a:t>zur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cs-CZ" altLang="cs-CZ" sz="1800" b="1" err="1">
                <a:latin typeface="Arial" panose="020B0604020202020204" pitchFamily="34" charset="0"/>
              </a:rPr>
              <a:t>europäischen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cs-CZ" altLang="cs-CZ" sz="1800" b="1" err="1">
                <a:latin typeface="Arial" panose="020B0604020202020204" pitchFamily="34" charset="0"/>
              </a:rPr>
              <a:t>Zusammenarbeit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cs-CZ" altLang="cs-CZ" sz="1800" b="1" err="1">
                <a:latin typeface="Arial" panose="020B0604020202020204" pitchFamily="34" charset="0"/>
              </a:rPr>
              <a:t>und</a:t>
            </a:r>
            <a:r>
              <a:rPr lang="cs-CZ" altLang="cs-CZ" sz="1800" b="1">
                <a:latin typeface="Arial" panose="020B0604020202020204" pitchFamily="34" charset="0"/>
              </a:rPr>
              <a:t> </a:t>
            </a:r>
            <a:r>
              <a:rPr lang="cs-CZ" altLang="cs-CZ" sz="1800" b="1" err="1">
                <a:latin typeface="Arial" panose="020B0604020202020204" pitchFamily="34" charset="0"/>
              </a:rPr>
              <a:t>Freundschaft</a:t>
            </a:r>
            <a:r>
              <a:rPr lang="cs-CZ" altLang="cs-CZ" sz="1800" b="1">
                <a:latin typeface="Arial" panose="020B0604020202020204" pitchFamily="34" charset="0"/>
              </a:rPr>
              <a:t>.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" name="Nadpis 1">
            <a:extLst>
              <a:ext uri="{FF2B5EF4-FFF2-40B4-BE49-F238E27FC236}">
                <a16:creationId xmlns:a16="http://schemas.microsoft.com/office/drawing/2014/main" id="{84374C8C-9BA7-AF74-C9E5-466EF3F1E919}"/>
              </a:ext>
            </a:extLst>
          </p:cNvPr>
          <p:cNvSpPr txBox="1">
            <a:spLocks/>
          </p:cNvSpPr>
          <p:nvPr/>
        </p:nvSpPr>
        <p:spPr>
          <a:xfrm>
            <a:off x="1002167" y="-13868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0000"/>
                </a:solidFill>
                <a:latin typeface="Helvetica"/>
                <a:cs typeface="Helvetica"/>
              </a:rPr>
              <a:t>D. </a:t>
            </a:r>
            <a:r>
              <a:rPr lang="cs-CZ" err="1">
                <a:solidFill>
                  <a:srgbClr val="000000"/>
                </a:solidFill>
                <a:latin typeface="Helvetica"/>
                <a:cs typeface="Helvetica"/>
              </a:rPr>
              <a:t>Europäische</a:t>
            </a:r>
            <a:r>
              <a:rPr lang="cs-CZ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cs-CZ" err="1">
                <a:solidFill>
                  <a:srgbClr val="000000"/>
                </a:solidFill>
                <a:latin typeface="Helvetica"/>
                <a:cs typeface="Helvetica"/>
              </a:rPr>
              <a:t>Integration</a:t>
            </a:r>
            <a:r>
              <a:rPr lang="cs-CZ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cs-CZ" err="1">
                <a:solidFill>
                  <a:srgbClr val="000000"/>
                </a:solidFill>
                <a:latin typeface="Helvetica"/>
                <a:cs typeface="Helvetica"/>
              </a:rPr>
              <a:t>und</a:t>
            </a:r>
            <a:r>
              <a:rPr lang="cs-CZ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cs-CZ" err="1">
                <a:solidFill>
                  <a:srgbClr val="000000"/>
                </a:solidFill>
                <a:latin typeface="Helvetica"/>
                <a:cs typeface="Helvetica"/>
              </a:rPr>
              <a:t>Visionen</a:t>
            </a:r>
            <a:br>
              <a:rPr lang="cs-CZ">
                <a:latin typeface="Helvetica" pitchFamily="2" charset="0"/>
              </a:rPr>
            </a:br>
            <a:r>
              <a:rPr lang="cs-CZ" err="1">
                <a:solidFill>
                  <a:srgbClr val="000000"/>
                </a:solidFill>
                <a:latin typeface="Helvetica"/>
                <a:cs typeface="Helvetica"/>
              </a:rPr>
              <a:t>für</a:t>
            </a:r>
            <a:r>
              <a:rPr lang="cs-CZ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cs-CZ" err="1">
                <a:solidFill>
                  <a:srgbClr val="000000"/>
                </a:solidFill>
                <a:latin typeface="Helvetica"/>
                <a:cs typeface="Helvetica"/>
              </a:rPr>
              <a:t>die</a:t>
            </a:r>
            <a:r>
              <a:rPr lang="cs-CZ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cs-CZ" err="1">
                <a:solidFill>
                  <a:srgbClr val="000000"/>
                </a:solidFill>
                <a:latin typeface="Helvetica"/>
                <a:cs typeface="Helvetica"/>
              </a:rPr>
              <a:t>Jugend</a:t>
            </a:r>
            <a:endParaRPr lang="cs-CZ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256808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9ADB7-6A16-744A-076D-1D4AA2D1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E920BF8-AAFB-41C7-4EBA-3009082977C2}"/>
              </a:ext>
            </a:extLst>
          </p:cNvPr>
          <p:cNvSpPr>
            <a:spLocks/>
          </p:cNvSpPr>
          <p:nvPr/>
        </p:nvSpPr>
        <p:spPr>
          <a:xfrm>
            <a:off x="-7002547" y="365125"/>
            <a:ext cx="6921268" cy="6127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870E5B24-D675-C431-C33C-4A31F692DE0B}"/>
              </a:ext>
            </a:extLst>
          </p:cNvPr>
          <p:cNvSpPr/>
          <p:nvPr/>
        </p:nvSpPr>
        <p:spPr>
          <a:xfrm>
            <a:off x="8413410" y="3411793"/>
            <a:ext cx="3481800" cy="1980709"/>
          </a:xfrm>
          <a:custGeom>
            <a:avLst/>
            <a:gdLst>
              <a:gd name="connsiteX0" fmla="*/ 3286707 w 10154888"/>
              <a:gd name="connsiteY0" fmla="*/ 1147 h 5693771"/>
              <a:gd name="connsiteX1" fmla="*/ 3179130 w 10154888"/>
              <a:gd name="connsiteY1" fmla="*/ 153547 h 5693771"/>
              <a:gd name="connsiteX2" fmla="*/ 3412212 w 10154888"/>
              <a:gd name="connsiteY2" fmla="*/ 296982 h 5693771"/>
              <a:gd name="connsiteX3" fmla="*/ 3250848 w 10154888"/>
              <a:gd name="connsiteY3" fmla="*/ 422488 h 5693771"/>
              <a:gd name="connsiteX4" fmla="*/ 3179130 w 10154888"/>
              <a:gd name="connsiteY4" fmla="*/ 368700 h 5693771"/>
              <a:gd name="connsiteX5" fmla="*/ 3134307 w 10154888"/>
              <a:gd name="connsiteY5" fmla="*/ 476276 h 5693771"/>
              <a:gd name="connsiteX6" fmla="*/ 2874330 w 10154888"/>
              <a:gd name="connsiteY6" fmla="*/ 565923 h 5693771"/>
              <a:gd name="connsiteX7" fmla="*/ 2784683 w 10154888"/>
              <a:gd name="connsiteY7" fmla="*/ 556959 h 5693771"/>
              <a:gd name="connsiteX8" fmla="*/ 2650212 w 10154888"/>
              <a:gd name="connsiteY8" fmla="*/ 601782 h 5693771"/>
              <a:gd name="connsiteX9" fmla="*/ 2677107 w 10154888"/>
              <a:gd name="connsiteY9" fmla="*/ 718323 h 5693771"/>
              <a:gd name="connsiteX10" fmla="*/ 2578495 w 10154888"/>
              <a:gd name="connsiteY10" fmla="*/ 745217 h 5693771"/>
              <a:gd name="connsiteX11" fmla="*/ 2184048 w 10154888"/>
              <a:gd name="connsiteY11" fmla="*/ 763147 h 5693771"/>
              <a:gd name="connsiteX12" fmla="*/ 2049577 w 10154888"/>
              <a:gd name="connsiteY12" fmla="*/ 1023123 h 5693771"/>
              <a:gd name="connsiteX13" fmla="*/ 1906142 w 10154888"/>
              <a:gd name="connsiteY13" fmla="*/ 969335 h 5693771"/>
              <a:gd name="connsiteX14" fmla="*/ 1807530 w 10154888"/>
              <a:gd name="connsiteY14" fmla="*/ 1094841 h 5693771"/>
              <a:gd name="connsiteX15" fmla="*/ 1682024 w 10154888"/>
              <a:gd name="connsiteY15" fmla="*/ 1050017 h 5693771"/>
              <a:gd name="connsiteX16" fmla="*/ 1655130 w 10154888"/>
              <a:gd name="connsiteY16" fmla="*/ 1220347 h 5693771"/>
              <a:gd name="connsiteX17" fmla="*/ 1538589 w 10154888"/>
              <a:gd name="connsiteY17" fmla="*/ 1220347 h 5693771"/>
              <a:gd name="connsiteX18" fmla="*/ 1395154 w 10154888"/>
              <a:gd name="connsiteY18" fmla="*/ 1229312 h 5693771"/>
              <a:gd name="connsiteX19" fmla="*/ 1323436 w 10154888"/>
              <a:gd name="connsiteY19" fmla="*/ 1408606 h 5693771"/>
              <a:gd name="connsiteX20" fmla="*/ 1215859 w 10154888"/>
              <a:gd name="connsiteY20" fmla="*/ 1435500 h 5693771"/>
              <a:gd name="connsiteX21" fmla="*/ 1036565 w 10154888"/>
              <a:gd name="connsiteY21" fmla="*/ 1345853 h 5693771"/>
              <a:gd name="connsiteX22" fmla="*/ 866236 w 10154888"/>
              <a:gd name="connsiteY22" fmla="*/ 1453429 h 5693771"/>
              <a:gd name="connsiteX23" fmla="*/ 615224 w 10154888"/>
              <a:gd name="connsiteY23" fmla="*/ 1453429 h 5693771"/>
              <a:gd name="connsiteX24" fmla="*/ 337318 w 10154888"/>
              <a:gd name="connsiteY24" fmla="*/ 1919594 h 5693771"/>
              <a:gd name="connsiteX25" fmla="*/ 211812 w 10154888"/>
              <a:gd name="connsiteY25" fmla="*/ 1731335 h 5693771"/>
              <a:gd name="connsiteX26" fmla="*/ 122165 w 10154888"/>
              <a:gd name="connsiteY26" fmla="*/ 1632723 h 5693771"/>
              <a:gd name="connsiteX27" fmla="*/ 14589 w 10154888"/>
              <a:gd name="connsiteY27" fmla="*/ 1623759 h 5693771"/>
              <a:gd name="connsiteX28" fmla="*/ 14589 w 10154888"/>
              <a:gd name="connsiteY28" fmla="*/ 1767194 h 5693771"/>
              <a:gd name="connsiteX29" fmla="*/ 140095 w 10154888"/>
              <a:gd name="connsiteY29" fmla="*/ 1847876 h 5693771"/>
              <a:gd name="connsiteX30" fmla="*/ 131130 w 10154888"/>
              <a:gd name="connsiteY30" fmla="*/ 2000276 h 5693771"/>
              <a:gd name="connsiteX31" fmla="*/ 166989 w 10154888"/>
              <a:gd name="connsiteY31" fmla="*/ 2143712 h 5693771"/>
              <a:gd name="connsiteX32" fmla="*/ 184918 w 10154888"/>
              <a:gd name="connsiteY32" fmla="*/ 2233359 h 5693771"/>
              <a:gd name="connsiteX33" fmla="*/ 382142 w 10154888"/>
              <a:gd name="connsiteY33" fmla="*/ 2287147 h 5693771"/>
              <a:gd name="connsiteX34" fmla="*/ 552471 w 10154888"/>
              <a:gd name="connsiteY34" fmla="*/ 2403688 h 5693771"/>
              <a:gd name="connsiteX35" fmla="*/ 507648 w 10154888"/>
              <a:gd name="connsiteY35" fmla="*/ 2466441 h 5693771"/>
              <a:gd name="connsiteX36" fmla="*/ 624189 w 10154888"/>
              <a:gd name="connsiteY36" fmla="*/ 2547123 h 5693771"/>
              <a:gd name="connsiteX37" fmla="*/ 391107 w 10154888"/>
              <a:gd name="connsiteY37" fmla="*/ 2896747 h 5693771"/>
              <a:gd name="connsiteX38" fmla="*/ 480754 w 10154888"/>
              <a:gd name="connsiteY38" fmla="*/ 3004323 h 5693771"/>
              <a:gd name="connsiteX39" fmla="*/ 561436 w 10154888"/>
              <a:gd name="connsiteY39" fmla="*/ 3102935 h 5693771"/>
              <a:gd name="connsiteX40" fmla="*/ 588330 w 10154888"/>
              <a:gd name="connsiteY40" fmla="*/ 3228441 h 5693771"/>
              <a:gd name="connsiteX41" fmla="*/ 677977 w 10154888"/>
              <a:gd name="connsiteY41" fmla="*/ 3246370 h 5693771"/>
              <a:gd name="connsiteX42" fmla="*/ 677977 w 10154888"/>
              <a:gd name="connsiteY42" fmla="*/ 3470488 h 5693771"/>
              <a:gd name="connsiteX43" fmla="*/ 740730 w 10154888"/>
              <a:gd name="connsiteY43" fmla="*/ 3479453 h 5693771"/>
              <a:gd name="connsiteX44" fmla="*/ 749695 w 10154888"/>
              <a:gd name="connsiteY44" fmla="*/ 3622888 h 5693771"/>
              <a:gd name="connsiteX45" fmla="*/ 875201 w 10154888"/>
              <a:gd name="connsiteY45" fmla="*/ 3721500 h 5693771"/>
              <a:gd name="connsiteX46" fmla="*/ 946918 w 10154888"/>
              <a:gd name="connsiteY46" fmla="*/ 3864935 h 5693771"/>
              <a:gd name="connsiteX47" fmla="*/ 1224824 w 10154888"/>
              <a:gd name="connsiteY47" fmla="*/ 3873900 h 5693771"/>
              <a:gd name="connsiteX48" fmla="*/ 1305507 w 10154888"/>
              <a:gd name="connsiteY48" fmla="*/ 4053194 h 5693771"/>
              <a:gd name="connsiteX49" fmla="*/ 1502730 w 10154888"/>
              <a:gd name="connsiteY49" fmla="*/ 4295241 h 5693771"/>
              <a:gd name="connsiteX50" fmla="*/ 1484801 w 10154888"/>
              <a:gd name="connsiteY50" fmla="*/ 4384888 h 5693771"/>
              <a:gd name="connsiteX51" fmla="*/ 1682024 w 10154888"/>
              <a:gd name="connsiteY51" fmla="*/ 4429712 h 5693771"/>
              <a:gd name="connsiteX52" fmla="*/ 1816495 w 10154888"/>
              <a:gd name="connsiteY52" fmla="*/ 4564182 h 5693771"/>
              <a:gd name="connsiteX53" fmla="*/ 1816495 w 10154888"/>
              <a:gd name="connsiteY53" fmla="*/ 4725547 h 5693771"/>
              <a:gd name="connsiteX54" fmla="*/ 1968895 w 10154888"/>
              <a:gd name="connsiteY54" fmla="*/ 4797265 h 5693771"/>
              <a:gd name="connsiteX55" fmla="*/ 2022683 w 10154888"/>
              <a:gd name="connsiteY55" fmla="*/ 4716582 h 5693771"/>
              <a:gd name="connsiteX56" fmla="*/ 2201977 w 10154888"/>
              <a:gd name="connsiteY56" fmla="*/ 4904841 h 5693771"/>
              <a:gd name="connsiteX57" fmla="*/ 2336448 w 10154888"/>
              <a:gd name="connsiteY57" fmla="*/ 4949665 h 5693771"/>
              <a:gd name="connsiteX58" fmla="*/ 2452989 w 10154888"/>
              <a:gd name="connsiteY58" fmla="*/ 5218606 h 5693771"/>
              <a:gd name="connsiteX59" fmla="*/ 2551601 w 10154888"/>
              <a:gd name="connsiteY59" fmla="*/ 5263429 h 5693771"/>
              <a:gd name="connsiteX60" fmla="*/ 2775718 w 10154888"/>
              <a:gd name="connsiteY60" fmla="*/ 5442723 h 5693771"/>
              <a:gd name="connsiteX61" fmla="*/ 2739859 w 10154888"/>
              <a:gd name="connsiteY61" fmla="*/ 5523406 h 5693771"/>
              <a:gd name="connsiteX62" fmla="*/ 2820542 w 10154888"/>
              <a:gd name="connsiteY62" fmla="*/ 5622017 h 5693771"/>
              <a:gd name="connsiteX63" fmla="*/ 3206024 w 10154888"/>
              <a:gd name="connsiteY63" fmla="*/ 5693735 h 5693771"/>
              <a:gd name="connsiteX64" fmla="*/ 3403248 w 10154888"/>
              <a:gd name="connsiteY64" fmla="*/ 5613053 h 5693771"/>
              <a:gd name="connsiteX65" fmla="*/ 3412212 w 10154888"/>
              <a:gd name="connsiteY65" fmla="*/ 5523406 h 5693771"/>
              <a:gd name="connsiteX66" fmla="*/ 3546683 w 10154888"/>
              <a:gd name="connsiteY66" fmla="*/ 5613053 h 5693771"/>
              <a:gd name="connsiteX67" fmla="*/ 3636330 w 10154888"/>
              <a:gd name="connsiteY67" fmla="*/ 5559265 h 5693771"/>
              <a:gd name="connsiteX68" fmla="*/ 3788730 w 10154888"/>
              <a:gd name="connsiteY68" fmla="*/ 5639947 h 5693771"/>
              <a:gd name="connsiteX69" fmla="*/ 3797695 w 10154888"/>
              <a:gd name="connsiteY69" fmla="*/ 5415829 h 5693771"/>
              <a:gd name="connsiteX70" fmla="*/ 3878377 w 10154888"/>
              <a:gd name="connsiteY70" fmla="*/ 5353076 h 5693771"/>
              <a:gd name="connsiteX71" fmla="*/ 3941130 w 10154888"/>
              <a:gd name="connsiteY71" fmla="*/ 5200676 h 5693771"/>
              <a:gd name="connsiteX72" fmla="*/ 4156283 w 10154888"/>
              <a:gd name="connsiteY72" fmla="*/ 5254465 h 5693771"/>
              <a:gd name="connsiteX73" fmla="*/ 4120424 w 10154888"/>
              <a:gd name="connsiteY73" fmla="*/ 5119994 h 5693771"/>
              <a:gd name="connsiteX74" fmla="*/ 4201107 w 10154888"/>
              <a:gd name="connsiteY74" fmla="*/ 4922770 h 5693771"/>
              <a:gd name="connsiteX75" fmla="*/ 4210071 w 10154888"/>
              <a:gd name="connsiteY75" fmla="*/ 4689688 h 5693771"/>
              <a:gd name="connsiteX76" fmla="*/ 4452118 w 10154888"/>
              <a:gd name="connsiteY76" fmla="*/ 4734512 h 5693771"/>
              <a:gd name="connsiteX77" fmla="*/ 4487977 w 10154888"/>
              <a:gd name="connsiteY77" fmla="*/ 4851053 h 5693771"/>
              <a:gd name="connsiteX78" fmla="*/ 4649342 w 10154888"/>
              <a:gd name="connsiteY78" fmla="*/ 4842088 h 5693771"/>
              <a:gd name="connsiteX79" fmla="*/ 4649342 w 10154888"/>
              <a:gd name="connsiteY79" fmla="*/ 4734512 h 5693771"/>
              <a:gd name="connsiteX80" fmla="*/ 4837601 w 10154888"/>
              <a:gd name="connsiteY80" fmla="*/ 4761406 h 5693771"/>
              <a:gd name="connsiteX81" fmla="*/ 4945177 w 10154888"/>
              <a:gd name="connsiteY81" fmla="*/ 4824159 h 5693771"/>
              <a:gd name="connsiteX82" fmla="*/ 5232048 w 10154888"/>
              <a:gd name="connsiteY82" fmla="*/ 5012417 h 5693771"/>
              <a:gd name="connsiteX83" fmla="*/ 5447201 w 10154888"/>
              <a:gd name="connsiteY83" fmla="*/ 5003453 h 5693771"/>
              <a:gd name="connsiteX84" fmla="*/ 5671318 w 10154888"/>
              <a:gd name="connsiteY84" fmla="*/ 5164817 h 5693771"/>
              <a:gd name="connsiteX85" fmla="*/ 5931295 w 10154888"/>
              <a:gd name="connsiteY85" fmla="*/ 5272394 h 5693771"/>
              <a:gd name="connsiteX86" fmla="*/ 6298848 w 10154888"/>
              <a:gd name="connsiteY86" fmla="*/ 5335147 h 5693771"/>
              <a:gd name="connsiteX87" fmla="*/ 6442283 w 10154888"/>
              <a:gd name="connsiteY87" fmla="*/ 5155853 h 5693771"/>
              <a:gd name="connsiteX88" fmla="*/ 6720189 w 10154888"/>
              <a:gd name="connsiteY88" fmla="*/ 5200676 h 5693771"/>
              <a:gd name="connsiteX89" fmla="*/ 6747083 w 10154888"/>
              <a:gd name="connsiteY89" fmla="*/ 5290323 h 5693771"/>
              <a:gd name="connsiteX90" fmla="*/ 6872589 w 10154888"/>
              <a:gd name="connsiteY90" fmla="*/ 5308253 h 5693771"/>
              <a:gd name="connsiteX91" fmla="*/ 6989130 w 10154888"/>
              <a:gd name="connsiteY91" fmla="*/ 5371006 h 5693771"/>
              <a:gd name="connsiteX92" fmla="*/ 7069812 w 10154888"/>
              <a:gd name="connsiteY92" fmla="*/ 5335147 h 5693771"/>
              <a:gd name="connsiteX93" fmla="*/ 7159459 w 10154888"/>
              <a:gd name="connsiteY93" fmla="*/ 5550300 h 5693771"/>
              <a:gd name="connsiteX94" fmla="*/ 7329789 w 10154888"/>
              <a:gd name="connsiteY94" fmla="*/ 5263429 h 5693771"/>
              <a:gd name="connsiteX95" fmla="*/ 7473224 w 10154888"/>
              <a:gd name="connsiteY95" fmla="*/ 4985523 h 5693771"/>
              <a:gd name="connsiteX96" fmla="*/ 7840777 w 10154888"/>
              <a:gd name="connsiteY96" fmla="*/ 5119994 h 5693771"/>
              <a:gd name="connsiteX97" fmla="*/ 7921459 w 10154888"/>
              <a:gd name="connsiteY97" fmla="*/ 5048276 h 5693771"/>
              <a:gd name="connsiteX98" fmla="*/ 8029036 w 10154888"/>
              <a:gd name="connsiteY98" fmla="*/ 5111029 h 5693771"/>
              <a:gd name="connsiteX99" fmla="*/ 8306942 w 10154888"/>
              <a:gd name="connsiteY99" fmla="*/ 5012417 h 5693771"/>
              <a:gd name="connsiteX100" fmla="*/ 8378659 w 10154888"/>
              <a:gd name="connsiteY100" fmla="*/ 4851053 h 5693771"/>
              <a:gd name="connsiteX101" fmla="*/ 8522095 w 10154888"/>
              <a:gd name="connsiteY101" fmla="*/ 4868982 h 5693771"/>
              <a:gd name="connsiteX102" fmla="*/ 8522095 w 10154888"/>
              <a:gd name="connsiteY102" fmla="*/ 4680723 h 5693771"/>
              <a:gd name="connsiteX103" fmla="*/ 8826895 w 10154888"/>
              <a:gd name="connsiteY103" fmla="*/ 4564182 h 5693771"/>
              <a:gd name="connsiteX104" fmla="*/ 8916542 w 10154888"/>
              <a:gd name="connsiteY104" fmla="*/ 4214559 h 5693771"/>
              <a:gd name="connsiteX105" fmla="*/ 8871718 w 10154888"/>
              <a:gd name="connsiteY105" fmla="*/ 4115947 h 5693771"/>
              <a:gd name="connsiteX106" fmla="*/ 9024118 w 10154888"/>
              <a:gd name="connsiteY106" fmla="*/ 3954582 h 5693771"/>
              <a:gd name="connsiteX107" fmla="*/ 9239271 w 10154888"/>
              <a:gd name="connsiteY107" fmla="*/ 3936653 h 5693771"/>
              <a:gd name="connsiteX108" fmla="*/ 9239271 w 10154888"/>
              <a:gd name="connsiteY108" fmla="*/ 3784253 h 5693771"/>
              <a:gd name="connsiteX109" fmla="*/ 9382707 w 10154888"/>
              <a:gd name="connsiteY109" fmla="*/ 3784253 h 5693771"/>
              <a:gd name="connsiteX110" fmla="*/ 9400636 w 10154888"/>
              <a:gd name="connsiteY110" fmla="*/ 3658747 h 5693771"/>
              <a:gd name="connsiteX111" fmla="*/ 9481318 w 10154888"/>
              <a:gd name="connsiteY111" fmla="*/ 3658747 h 5693771"/>
              <a:gd name="connsiteX112" fmla="*/ 9553036 w 10154888"/>
              <a:gd name="connsiteY112" fmla="*/ 3515312 h 5693771"/>
              <a:gd name="connsiteX113" fmla="*/ 9830942 w 10154888"/>
              <a:gd name="connsiteY113" fmla="*/ 3551170 h 5693771"/>
              <a:gd name="connsiteX114" fmla="*/ 9830942 w 10154888"/>
              <a:gd name="connsiteY114" fmla="*/ 3452559 h 5693771"/>
              <a:gd name="connsiteX115" fmla="*/ 10153671 w 10154888"/>
              <a:gd name="connsiteY115" fmla="*/ 3425665 h 5693771"/>
              <a:gd name="connsiteX116" fmla="*/ 9938518 w 10154888"/>
              <a:gd name="connsiteY116" fmla="*/ 3398770 h 5693771"/>
              <a:gd name="connsiteX117" fmla="*/ 9866801 w 10154888"/>
              <a:gd name="connsiteY117" fmla="*/ 3093970 h 5693771"/>
              <a:gd name="connsiteX118" fmla="*/ 9705436 w 10154888"/>
              <a:gd name="connsiteY118" fmla="*/ 3022253 h 5693771"/>
              <a:gd name="connsiteX119" fmla="*/ 9615789 w 10154888"/>
              <a:gd name="connsiteY119" fmla="*/ 3013288 h 5693771"/>
              <a:gd name="connsiteX120" fmla="*/ 9499248 w 10154888"/>
              <a:gd name="connsiteY120" fmla="*/ 2789170 h 5693771"/>
              <a:gd name="connsiteX121" fmla="*/ 9544071 w 10154888"/>
              <a:gd name="connsiteY121" fmla="*/ 2654700 h 5693771"/>
              <a:gd name="connsiteX122" fmla="*/ 9499248 w 10154888"/>
              <a:gd name="connsiteY122" fmla="*/ 2565053 h 5693771"/>
              <a:gd name="connsiteX123" fmla="*/ 9194448 w 10154888"/>
              <a:gd name="connsiteY123" fmla="*/ 2502300 h 5693771"/>
              <a:gd name="connsiteX124" fmla="*/ 9086871 w 10154888"/>
              <a:gd name="connsiteY124" fmla="*/ 2574017 h 5693771"/>
              <a:gd name="connsiteX125" fmla="*/ 9042048 w 10154888"/>
              <a:gd name="connsiteY125" fmla="*/ 2565053 h 5693771"/>
              <a:gd name="connsiteX126" fmla="*/ 8988259 w 10154888"/>
              <a:gd name="connsiteY126" fmla="*/ 2448512 h 5693771"/>
              <a:gd name="connsiteX127" fmla="*/ 8826895 w 10154888"/>
              <a:gd name="connsiteY127" fmla="*/ 2403688 h 5693771"/>
              <a:gd name="connsiteX128" fmla="*/ 8728283 w 10154888"/>
              <a:gd name="connsiteY128" fmla="*/ 2269217 h 5693771"/>
              <a:gd name="connsiteX129" fmla="*/ 8701389 w 10154888"/>
              <a:gd name="connsiteY129" fmla="*/ 2394723 h 5693771"/>
              <a:gd name="connsiteX130" fmla="*/ 8513130 w 10154888"/>
              <a:gd name="connsiteY130" fmla="*/ 2448512 h 5693771"/>
              <a:gd name="connsiteX131" fmla="*/ 8297977 w 10154888"/>
              <a:gd name="connsiteY131" fmla="*/ 2269217 h 5693771"/>
              <a:gd name="connsiteX132" fmla="*/ 8217295 w 10154888"/>
              <a:gd name="connsiteY132" fmla="*/ 2152676 h 5693771"/>
              <a:gd name="connsiteX133" fmla="*/ 8109718 w 10154888"/>
              <a:gd name="connsiteY133" fmla="*/ 2143712 h 5693771"/>
              <a:gd name="connsiteX134" fmla="*/ 8064895 w 10154888"/>
              <a:gd name="connsiteY134" fmla="*/ 2027170 h 5693771"/>
              <a:gd name="connsiteX135" fmla="*/ 8315907 w 10154888"/>
              <a:gd name="connsiteY135" fmla="*/ 1910629 h 5693771"/>
              <a:gd name="connsiteX136" fmla="*/ 8280048 w 10154888"/>
              <a:gd name="connsiteY136" fmla="*/ 1820982 h 5693771"/>
              <a:gd name="connsiteX137" fmla="*/ 8253154 w 10154888"/>
              <a:gd name="connsiteY137" fmla="*/ 1695476 h 5693771"/>
              <a:gd name="connsiteX138" fmla="*/ 8208330 w 10154888"/>
              <a:gd name="connsiteY138" fmla="*/ 1641688 h 5693771"/>
              <a:gd name="connsiteX139" fmla="*/ 8100754 w 10154888"/>
              <a:gd name="connsiteY139" fmla="*/ 1785123 h 5693771"/>
              <a:gd name="connsiteX140" fmla="*/ 7858707 w 10154888"/>
              <a:gd name="connsiteY140" fmla="*/ 1785123 h 5693771"/>
              <a:gd name="connsiteX141" fmla="*/ 7742165 w 10154888"/>
              <a:gd name="connsiteY141" fmla="*/ 1767194 h 5693771"/>
              <a:gd name="connsiteX142" fmla="*/ 7670448 w 10154888"/>
              <a:gd name="connsiteY142" fmla="*/ 1659617 h 5693771"/>
              <a:gd name="connsiteX143" fmla="*/ 7518048 w 10154888"/>
              <a:gd name="connsiteY143" fmla="*/ 1641688 h 5693771"/>
              <a:gd name="connsiteX144" fmla="*/ 7401507 w 10154888"/>
              <a:gd name="connsiteY144" fmla="*/ 1516182 h 5693771"/>
              <a:gd name="connsiteX145" fmla="*/ 6989130 w 10154888"/>
              <a:gd name="connsiteY145" fmla="*/ 1417570 h 5693771"/>
              <a:gd name="connsiteX146" fmla="*/ 7024989 w 10154888"/>
              <a:gd name="connsiteY146" fmla="*/ 1578935 h 5693771"/>
              <a:gd name="connsiteX147" fmla="*/ 7105671 w 10154888"/>
              <a:gd name="connsiteY147" fmla="*/ 1704441 h 5693771"/>
              <a:gd name="connsiteX148" fmla="*/ 7222212 w 10154888"/>
              <a:gd name="connsiteY148" fmla="*/ 1758229 h 5693771"/>
              <a:gd name="connsiteX149" fmla="*/ 7159459 w 10154888"/>
              <a:gd name="connsiteY149" fmla="*/ 1865806 h 5693771"/>
              <a:gd name="connsiteX150" fmla="*/ 6962236 w 10154888"/>
              <a:gd name="connsiteY150" fmla="*/ 1937523 h 5693771"/>
              <a:gd name="connsiteX151" fmla="*/ 6747083 w 10154888"/>
              <a:gd name="connsiteY151" fmla="*/ 2179570 h 5693771"/>
              <a:gd name="connsiteX152" fmla="*/ 6514001 w 10154888"/>
              <a:gd name="connsiteY152" fmla="*/ 1919594 h 5693771"/>
              <a:gd name="connsiteX153" fmla="*/ 6352636 w 10154888"/>
              <a:gd name="connsiteY153" fmla="*/ 1704441 h 5693771"/>
              <a:gd name="connsiteX154" fmla="*/ 6218165 w 10154888"/>
              <a:gd name="connsiteY154" fmla="*/ 1614794 h 5693771"/>
              <a:gd name="connsiteX155" fmla="*/ 6101624 w 10154888"/>
              <a:gd name="connsiteY155" fmla="*/ 1552041 h 5693771"/>
              <a:gd name="connsiteX156" fmla="*/ 5940259 w 10154888"/>
              <a:gd name="connsiteY156" fmla="*/ 1426535 h 5693771"/>
              <a:gd name="connsiteX157" fmla="*/ 6182307 w 10154888"/>
              <a:gd name="connsiteY157" fmla="*/ 1309994 h 5693771"/>
              <a:gd name="connsiteX158" fmla="*/ 6298848 w 10154888"/>
              <a:gd name="connsiteY158" fmla="*/ 1309994 h 5693771"/>
              <a:gd name="connsiteX159" fmla="*/ 6280918 w 10154888"/>
              <a:gd name="connsiteY159" fmla="*/ 1184488 h 5693771"/>
              <a:gd name="connsiteX160" fmla="*/ 6361601 w 10154888"/>
              <a:gd name="connsiteY160" fmla="*/ 1121735 h 5693771"/>
              <a:gd name="connsiteX161" fmla="*/ 6182307 w 10154888"/>
              <a:gd name="connsiteY161" fmla="*/ 906582 h 5693771"/>
              <a:gd name="connsiteX162" fmla="*/ 6029907 w 10154888"/>
              <a:gd name="connsiteY162" fmla="*/ 897617 h 5693771"/>
              <a:gd name="connsiteX163" fmla="*/ 5985083 w 10154888"/>
              <a:gd name="connsiteY163" fmla="*/ 1005194 h 5693771"/>
              <a:gd name="connsiteX164" fmla="*/ 5895436 w 10154888"/>
              <a:gd name="connsiteY164" fmla="*/ 933476 h 5693771"/>
              <a:gd name="connsiteX165" fmla="*/ 5769930 w 10154888"/>
              <a:gd name="connsiteY165" fmla="*/ 1058982 h 5693771"/>
              <a:gd name="connsiteX166" fmla="*/ 5680283 w 10154888"/>
              <a:gd name="connsiteY166" fmla="*/ 861759 h 5693771"/>
              <a:gd name="connsiteX167" fmla="*/ 5572707 w 10154888"/>
              <a:gd name="connsiteY167" fmla="*/ 879688 h 5693771"/>
              <a:gd name="connsiteX168" fmla="*/ 5402377 w 10154888"/>
              <a:gd name="connsiteY168" fmla="*/ 745217 h 5693771"/>
              <a:gd name="connsiteX169" fmla="*/ 5241012 w 10154888"/>
              <a:gd name="connsiteY169" fmla="*/ 745217 h 5693771"/>
              <a:gd name="connsiteX170" fmla="*/ 5115507 w 10154888"/>
              <a:gd name="connsiteY170" fmla="*/ 664535 h 5693771"/>
              <a:gd name="connsiteX171" fmla="*/ 4900354 w 10154888"/>
              <a:gd name="connsiteY171" fmla="*/ 619712 h 5693771"/>
              <a:gd name="connsiteX172" fmla="*/ 4828636 w 10154888"/>
              <a:gd name="connsiteY172" fmla="*/ 673500 h 5693771"/>
              <a:gd name="connsiteX173" fmla="*/ 4738989 w 10154888"/>
              <a:gd name="connsiteY173" fmla="*/ 503170 h 5693771"/>
              <a:gd name="connsiteX174" fmla="*/ 4649342 w 10154888"/>
              <a:gd name="connsiteY174" fmla="*/ 377665 h 5693771"/>
              <a:gd name="connsiteX175" fmla="*/ 4703130 w 10154888"/>
              <a:gd name="connsiteY175" fmla="*/ 234229 h 5693771"/>
              <a:gd name="connsiteX176" fmla="*/ 4550730 w 10154888"/>
              <a:gd name="connsiteY176" fmla="*/ 162512 h 5693771"/>
              <a:gd name="connsiteX177" fmla="*/ 4496942 w 10154888"/>
              <a:gd name="connsiteY177" fmla="*/ 117688 h 5693771"/>
              <a:gd name="connsiteX178" fmla="*/ 4174212 w 10154888"/>
              <a:gd name="connsiteY178" fmla="*/ 126653 h 5693771"/>
              <a:gd name="connsiteX179" fmla="*/ 4299718 w 10154888"/>
              <a:gd name="connsiteY179" fmla="*/ 261123 h 5693771"/>
              <a:gd name="connsiteX180" fmla="*/ 4254895 w 10154888"/>
              <a:gd name="connsiteY180" fmla="*/ 449382 h 5693771"/>
              <a:gd name="connsiteX181" fmla="*/ 4066636 w 10154888"/>
              <a:gd name="connsiteY181" fmla="*/ 413523 h 5693771"/>
              <a:gd name="connsiteX182" fmla="*/ 3976989 w 10154888"/>
              <a:gd name="connsiteY182" fmla="*/ 467312 h 5693771"/>
              <a:gd name="connsiteX183" fmla="*/ 3887342 w 10154888"/>
              <a:gd name="connsiteY183" fmla="*/ 547994 h 5693771"/>
              <a:gd name="connsiteX184" fmla="*/ 3734942 w 10154888"/>
              <a:gd name="connsiteY184" fmla="*/ 440417 h 5693771"/>
              <a:gd name="connsiteX185" fmla="*/ 3743907 w 10154888"/>
              <a:gd name="connsiteY185" fmla="*/ 296982 h 5693771"/>
              <a:gd name="connsiteX186" fmla="*/ 3672189 w 10154888"/>
              <a:gd name="connsiteY186" fmla="*/ 305947 h 5693771"/>
              <a:gd name="connsiteX187" fmla="*/ 3690118 w 10154888"/>
              <a:gd name="connsiteY187" fmla="*/ 135617 h 5693771"/>
              <a:gd name="connsiteX188" fmla="*/ 3528754 w 10154888"/>
              <a:gd name="connsiteY188" fmla="*/ 90794 h 5693771"/>
              <a:gd name="connsiteX189" fmla="*/ 3367389 w 10154888"/>
              <a:gd name="connsiteY189" fmla="*/ 81829 h 5693771"/>
              <a:gd name="connsiteX190" fmla="*/ 3286707 w 10154888"/>
              <a:gd name="connsiteY190" fmla="*/ 1147 h 569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0154888" h="5693771">
                <a:moveTo>
                  <a:pt x="3286707" y="1147"/>
                </a:moveTo>
                <a:cubicBezTo>
                  <a:pt x="3255330" y="13100"/>
                  <a:pt x="3158212" y="104241"/>
                  <a:pt x="3179130" y="153547"/>
                </a:cubicBezTo>
                <a:cubicBezTo>
                  <a:pt x="3200047" y="202853"/>
                  <a:pt x="3400259" y="252159"/>
                  <a:pt x="3412212" y="296982"/>
                </a:cubicBezTo>
                <a:cubicBezTo>
                  <a:pt x="3424165" y="341806"/>
                  <a:pt x="3289695" y="410535"/>
                  <a:pt x="3250848" y="422488"/>
                </a:cubicBezTo>
                <a:cubicBezTo>
                  <a:pt x="3212001" y="434441"/>
                  <a:pt x="3198554" y="359735"/>
                  <a:pt x="3179130" y="368700"/>
                </a:cubicBezTo>
                <a:cubicBezTo>
                  <a:pt x="3159706" y="377665"/>
                  <a:pt x="3185107" y="443406"/>
                  <a:pt x="3134307" y="476276"/>
                </a:cubicBezTo>
                <a:cubicBezTo>
                  <a:pt x="3083507" y="509146"/>
                  <a:pt x="2932601" y="552476"/>
                  <a:pt x="2874330" y="565923"/>
                </a:cubicBezTo>
                <a:cubicBezTo>
                  <a:pt x="2816059" y="579370"/>
                  <a:pt x="2822036" y="550983"/>
                  <a:pt x="2784683" y="556959"/>
                </a:cubicBezTo>
                <a:cubicBezTo>
                  <a:pt x="2747330" y="562935"/>
                  <a:pt x="2668141" y="574888"/>
                  <a:pt x="2650212" y="601782"/>
                </a:cubicBezTo>
                <a:cubicBezTo>
                  <a:pt x="2632283" y="628676"/>
                  <a:pt x="2689060" y="694417"/>
                  <a:pt x="2677107" y="718323"/>
                </a:cubicBezTo>
                <a:cubicBezTo>
                  <a:pt x="2665154" y="742229"/>
                  <a:pt x="2660671" y="737746"/>
                  <a:pt x="2578495" y="745217"/>
                </a:cubicBezTo>
                <a:cubicBezTo>
                  <a:pt x="2496319" y="752688"/>
                  <a:pt x="2272201" y="716829"/>
                  <a:pt x="2184048" y="763147"/>
                </a:cubicBezTo>
                <a:cubicBezTo>
                  <a:pt x="2095895" y="809465"/>
                  <a:pt x="2095895" y="988758"/>
                  <a:pt x="2049577" y="1023123"/>
                </a:cubicBezTo>
                <a:cubicBezTo>
                  <a:pt x="2003259" y="1057488"/>
                  <a:pt x="1946483" y="957382"/>
                  <a:pt x="1906142" y="969335"/>
                </a:cubicBezTo>
                <a:cubicBezTo>
                  <a:pt x="1865801" y="981288"/>
                  <a:pt x="1844883" y="1081394"/>
                  <a:pt x="1807530" y="1094841"/>
                </a:cubicBezTo>
                <a:cubicBezTo>
                  <a:pt x="1770177" y="1108288"/>
                  <a:pt x="1707424" y="1029099"/>
                  <a:pt x="1682024" y="1050017"/>
                </a:cubicBezTo>
                <a:cubicBezTo>
                  <a:pt x="1656624" y="1070935"/>
                  <a:pt x="1679036" y="1191959"/>
                  <a:pt x="1655130" y="1220347"/>
                </a:cubicBezTo>
                <a:cubicBezTo>
                  <a:pt x="1631224" y="1248735"/>
                  <a:pt x="1581918" y="1218853"/>
                  <a:pt x="1538589" y="1220347"/>
                </a:cubicBezTo>
                <a:cubicBezTo>
                  <a:pt x="1495260" y="1221841"/>
                  <a:pt x="1431013" y="1197936"/>
                  <a:pt x="1395154" y="1229312"/>
                </a:cubicBezTo>
                <a:cubicBezTo>
                  <a:pt x="1359295" y="1260688"/>
                  <a:pt x="1353318" y="1374241"/>
                  <a:pt x="1323436" y="1408606"/>
                </a:cubicBezTo>
                <a:cubicBezTo>
                  <a:pt x="1293553" y="1442971"/>
                  <a:pt x="1263671" y="1445959"/>
                  <a:pt x="1215859" y="1435500"/>
                </a:cubicBezTo>
                <a:cubicBezTo>
                  <a:pt x="1168047" y="1425041"/>
                  <a:pt x="1094835" y="1342865"/>
                  <a:pt x="1036565" y="1345853"/>
                </a:cubicBezTo>
                <a:cubicBezTo>
                  <a:pt x="978294" y="1348841"/>
                  <a:pt x="936459" y="1435500"/>
                  <a:pt x="866236" y="1453429"/>
                </a:cubicBezTo>
                <a:cubicBezTo>
                  <a:pt x="796013" y="1471358"/>
                  <a:pt x="703377" y="1375735"/>
                  <a:pt x="615224" y="1453429"/>
                </a:cubicBezTo>
                <a:cubicBezTo>
                  <a:pt x="527071" y="1531123"/>
                  <a:pt x="404553" y="1873276"/>
                  <a:pt x="337318" y="1919594"/>
                </a:cubicBezTo>
                <a:cubicBezTo>
                  <a:pt x="270083" y="1965912"/>
                  <a:pt x="247671" y="1779147"/>
                  <a:pt x="211812" y="1731335"/>
                </a:cubicBezTo>
                <a:cubicBezTo>
                  <a:pt x="175953" y="1683523"/>
                  <a:pt x="155035" y="1650652"/>
                  <a:pt x="122165" y="1632723"/>
                </a:cubicBezTo>
                <a:cubicBezTo>
                  <a:pt x="89295" y="1614794"/>
                  <a:pt x="32518" y="1601347"/>
                  <a:pt x="14589" y="1623759"/>
                </a:cubicBezTo>
                <a:cubicBezTo>
                  <a:pt x="-3340" y="1646171"/>
                  <a:pt x="-6329" y="1729841"/>
                  <a:pt x="14589" y="1767194"/>
                </a:cubicBezTo>
                <a:cubicBezTo>
                  <a:pt x="35507" y="1804547"/>
                  <a:pt x="120672" y="1809029"/>
                  <a:pt x="140095" y="1847876"/>
                </a:cubicBezTo>
                <a:cubicBezTo>
                  <a:pt x="159518" y="1886723"/>
                  <a:pt x="126648" y="1950970"/>
                  <a:pt x="131130" y="2000276"/>
                </a:cubicBezTo>
                <a:cubicBezTo>
                  <a:pt x="135612" y="2049582"/>
                  <a:pt x="158024" y="2104865"/>
                  <a:pt x="166989" y="2143712"/>
                </a:cubicBezTo>
                <a:cubicBezTo>
                  <a:pt x="175954" y="2182559"/>
                  <a:pt x="149059" y="2209453"/>
                  <a:pt x="184918" y="2233359"/>
                </a:cubicBezTo>
                <a:cubicBezTo>
                  <a:pt x="220777" y="2257265"/>
                  <a:pt x="320883" y="2258759"/>
                  <a:pt x="382142" y="2287147"/>
                </a:cubicBezTo>
                <a:cubicBezTo>
                  <a:pt x="443401" y="2315535"/>
                  <a:pt x="531553" y="2373806"/>
                  <a:pt x="552471" y="2403688"/>
                </a:cubicBezTo>
                <a:cubicBezTo>
                  <a:pt x="573389" y="2433570"/>
                  <a:pt x="495695" y="2442535"/>
                  <a:pt x="507648" y="2466441"/>
                </a:cubicBezTo>
                <a:cubicBezTo>
                  <a:pt x="519601" y="2490347"/>
                  <a:pt x="643612" y="2475405"/>
                  <a:pt x="624189" y="2547123"/>
                </a:cubicBezTo>
                <a:cubicBezTo>
                  <a:pt x="604766" y="2618841"/>
                  <a:pt x="415013" y="2820547"/>
                  <a:pt x="391107" y="2896747"/>
                </a:cubicBezTo>
                <a:cubicBezTo>
                  <a:pt x="367201" y="2972947"/>
                  <a:pt x="452366" y="2969958"/>
                  <a:pt x="480754" y="3004323"/>
                </a:cubicBezTo>
                <a:cubicBezTo>
                  <a:pt x="509142" y="3038688"/>
                  <a:pt x="543507" y="3065582"/>
                  <a:pt x="561436" y="3102935"/>
                </a:cubicBezTo>
                <a:cubicBezTo>
                  <a:pt x="579365" y="3140288"/>
                  <a:pt x="568907" y="3204535"/>
                  <a:pt x="588330" y="3228441"/>
                </a:cubicBezTo>
                <a:cubicBezTo>
                  <a:pt x="607753" y="3252347"/>
                  <a:pt x="663036" y="3206029"/>
                  <a:pt x="677977" y="3246370"/>
                </a:cubicBezTo>
                <a:cubicBezTo>
                  <a:pt x="692918" y="3286711"/>
                  <a:pt x="667518" y="3431641"/>
                  <a:pt x="677977" y="3470488"/>
                </a:cubicBezTo>
                <a:cubicBezTo>
                  <a:pt x="688436" y="3509335"/>
                  <a:pt x="728777" y="3454053"/>
                  <a:pt x="740730" y="3479453"/>
                </a:cubicBezTo>
                <a:cubicBezTo>
                  <a:pt x="752683" y="3504853"/>
                  <a:pt x="727283" y="3582547"/>
                  <a:pt x="749695" y="3622888"/>
                </a:cubicBezTo>
                <a:cubicBezTo>
                  <a:pt x="772107" y="3663229"/>
                  <a:pt x="842331" y="3681159"/>
                  <a:pt x="875201" y="3721500"/>
                </a:cubicBezTo>
                <a:cubicBezTo>
                  <a:pt x="908071" y="3761841"/>
                  <a:pt x="888648" y="3839535"/>
                  <a:pt x="946918" y="3864935"/>
                </a:cubicBezTo>
                <a:cubicBezTo>
                  <a:pt x="1005188" y="3890335"/>
                  <a:pt x="1165059" y="3842524"/>
                  <a:pt x="1224824" y="3873900"/>
                </a:cubicBezTo>
                <a:cubicBezTo>
                  <a:pt x="1284589" y="3905276"/>
                  <a:pt x="1259189" y="3982971"/>
                  <a:pt x="1305507" y="4053194"/>
                </a:cubicBezTo>
                <a:cubicBezTo>
                  <a:pt x="1351825" y="4123418"/>
                  <a:pt x="1472848" y="4239959"/>
                  <a:pt x="1502730" y="4295241"/>
                </a:cubicBezTo>
                <a:cubicBezTo>
                  <a:pt x="1532612" y="4350523"/>
                  <a:pt x="1454919" y="4362476"/>
                  <a:pt x="1484801" y="4384888"/>
                </a:cubicBezTo>
                <a:cubicBezTo>
                  <a:pt x="1514683" y="4407300"/>
                  <a:pt x="1626742" y="4399830"/>
                  <a:pt x="1682024" y="4429712"/>
                </a:cubicBezTo>
                <a:cubicBezTo>
                  <a:pt x="1737306" y="4459594"/>
                  <a:pt x="1794083" y="4514876"/>
                  <a:pt x="1816495" y="4564182"/>
                </a:cubicBezTo>
                <a:cubicBezTo>
                  <a:pt x="1838907" y="4613488"/>
                  <a:pt x="1791095" y="4686700"/>
                  <a:pt x="1816495" y="4725547"/>
                </a:cubicBezTo>
                <a:cubicBezTo>
                  <a:pt x="1841895" y="4764394"/>
                  <a:pt x="1934531" y="4798759"/>
                  <a:pt x="1968895" y="4797265"/>
                </a:cubicBezTo>
                <a:cubicBezTo>
                  <a:pt x="2003259" y="4795771"/>
                  <a:pt x="1983836" y="4698653"/>
                  <a:pt x="2022683" y="4716582"/>
                </a:cubicBezTo>
                <a:cubicBezTo>
                  <a:pt x="2061530" y="4734511"/>
                  <a:pt x="2149683" y="4865994"/>
                  <a:pt x="2201977" y="4904841"/>
                </a:cubicBezTo>
                <a:cubicBezTo>
                  <a:pt x="2254271" y="4943688"/>
                  <a:pt x="2294613" y="4897371"/>
                  <a:pt x="2336448" y="4949665"/>
                </a:cubicBezTo>
                <a:cubicBezTo>
                  <a:pt x="2378283" y="5001959"/>
                  <a:pt x="2417130" y="5166312"/>
                  <a:pt x="2452989" y="5218606"/>
                </a:cubicBezTo>
                <a:cubicBezTo>
                  <a:pt x="2488848" y="5270900"/>
                  <a:pt x="2497813" y="5226076"/>
                  <a:pt x="2551601" y="5263429"/>
                </a:cubicBezTo>
                <a:cubicBezTo>
                  <a:pt x="2605389" y="5300782"/>
                  <a:pt x="2744342" y="5399394"/>
                  <a:pt x="2775718" y="5442723"/>
                </a:cubicBezTo>
                <a:cubicBezTo>
                  <a:pt x="2807094" y="5486052"/>
                  <a:pt x="2732388" y="5493524"/>
                  <a:pt x="2739859" y="5523406"/>
                </a:cubicBezTo>
                <a:cubicBezTo>
                  <a:pt x="2747330" y="5553288"/>
                  <a:pt x="2742848" y="5593629"/>
                  <a:pt x="2820542" y="5622017"/>
                </a:cubicBezTo>
                <a:cubicBezTo>
                  <a:pt x="2898236" y="5650405"/>
                  <a:pt x="3108906" y="5695229"/>
                  <a:pt x="3206024" y="5693735"/>
                </a:cubicBezTo>
                <a:cubicBezTo>
                  <a:pt x="3303142" y="5692241"/>
                  <a:pt x="3368883" y="5641441"/>
                  <a:pt x="3403248" y="5613053"/>
                </a:cubicBezTo>
                <a:cubicBezTo>
                  <a:pt x="3437613" y="5584665"/>
                  <a:pt x="3388306" y="5523406"/>
                  <a:pt x="3412212" y="5523406"/>
                </a:cubicBezTo>
                <a:cubicBezTo>
                  <a:pt x="3436118" y="5523406"/>
                  <a:pt x="3509330" y="5607077"/>
                  <a:pt x="3546683" y="5613053"/>
                </a:cubicBezTo>
                <a:cubicBezTo>
                  <a:pt x="3584036" y="5619029"/>
                  <a:pt x="3595989" y="5554783"/>
                  <a:pt x="3636330" y="5559265"/>
                </a:cubicBezTo>
                <a:cubicBezTo>
                  <a:pt x="3676671" y="5563747"/>
                  <a:pt x="3761836" y="5663853"/>
                  <a:pt x="3788730" y="5639947"/>
                </a:cubicBezTo>
                <a:cubicBezTo>
                  <a:pt x="3815624" y="5616041"/>
                  <a:pt x="3782754" y="5463641"/>
                  <a:pt x="3797695" y="5415829"/>
                </a:cubicBezTo>
                <a:cubicBezTo>
                  <a:pt x="3812636" y="5368017"/>
                  <a:pt x="3854471" y="5388935"/>
                  <a:pt x="3878377" y="5353076"/>
                </a:cubicBezTo>
                <a:cubicBezTo>
                  <a:pt x="3902283" y="5317217"/>
                  <a:pt x="3894812" y="5217111"/>
                  <a:pt x="3941130" y="5200676"/>
                </a:cubicBezTo>
                <a:cubicBezTo>
                  <a:pt x="3987448" y="5184241"/>
                  <a:pt x="4126401" y="5267912"/>
                  <a:pt x="4156283" y="5254465"/>
                </a:cubicBezTo>
                <a:cubicBezTo>
                  <a:pt x="4186165" y="5241018"/>
                  <a:pt x="4112953" y="5175276"/>
                  <a:pt x="4120424" y="5119994"/>
                </a:cubicBezTo>
                <a:cubicBezTo>
                  <a:pt x="4127895" y="5064712"/>
                  <a:pt x="4186166" y="4994488"/>
                  <a:pt x="4201107" y="4922770"/>
                </a:cubicBezTo>
                <a:cubicBezTo>
                  <a:pt x="4216048" y="4851052"/>
                  <a:pt x="4168236" y="4721064"/>
                  <a:pt x="4210071" y="4689688"/>
                </a:cubicBezTo>
                <a:cubicBezTo>
                  <a:pt x="4251906" y="4658312"/>
                  <a:pt x="4405800" y="4707618"/>
                  <a:pt x="4452118" y="4734512"/>
                </a:cubicBezTo>
                <a:cubicBezTo>
                  <a:pt x="4498436" y="4761406"/>
                  <a:pt x="4455106" y="4833124"/>
                  <a:pt x="4487977" y="4851053"/>
                </a:cubicBezTo>
                <a:cubicBezTo>
                  <a:pt x="4520848" y="4868982"/>
                  <a:pt x="4622448" y="4861511"/>
                  <a:pt x="4649342" y="4842088"/>
                </a:cubicBezTo>
                <a:cubicBezTo>
                  <a:pt x="4676236" y="4822665"/>
                  <a:pt x="4617966" y="4747959"/>
                  <a:pt x="4649342" y="4734512"/>
                </a:cubicBezTo>
                <a:cubicBezTo>
                  <a:pt x="4680718" y="4721065"/>
                  <a:pt x="4788295" y="4746465"/>
                  <a:pt x="4837601" y="4761406"/>
                </a:cubicBezTo>
                <a:cubicBezTo>
                  <a:pt x="4886907" y="4776347"/>
                  <a:pt x="4879436" y="4782324"/>
                  <a:pt x="4945177" y="4824159"/>
                </a:cubicBezTo>
                <a:cubicBezTo>
                  <a:pt x="5010918" y="4865994"/>
                  <a:pt x="5148377" y="4982535"/>
                  <a:pt x="5232048" y="5012417"/>
                </a:cubicBezTo>
                <a:cubicBezTo>
                  <a:pt x="5315719" y="5042299"/>
                  <a:pt x="5373989" y="4978053"/>
                  <a:pt x="5447201" y="5003453"/>
                </a:cubicBezTo>
                <a:cubicBezTo>
                  <a:pt x="5520413" y="5028853"/>
                  <a:pt x="5590636" y="5119994"/>
                  <a:pt x="5671318" y="5164817"/>
                </a:cubicBezTo>
                <a:cubicBezTo>
                  <a:pt x="5752000" y="5209640"/>
                  <a:pt x="5826707" y="5244006"/>
                  <a:pt x="5931295" y="5272394"/>
                </a:cubicBezTo>
                <a:cubicBezTo>
                  <a:pt x="6035883" y="5300782"/>
                  <a:pt x="6213683" y="5354571"/>
                  <a:pt x="6298848" y="5335147"/>
                </a:cubicBezTo>
                <a:cubicBezTo>
                  <a:pt x="6384013" y="5315724"/>
                  <a:pt x="6372060" y="5178265"/>
                  <a:pt x="6442283" y="5155853"/>
                </a:cubicBezTo>
                <a:cubicBezTo>
                  <a:pt x="6512507" y="5133441"/>
                  <a:pt x="6669389" y="5178264"/>
                  <a:pt x="6720189" y="5200676"/>
                </a:cubicBezTo>
                <a:cubicBezTo>
                  <a:pt x="6770989" y="5223088"/>
                  <a:pt x="6721683" y="5272393"/>
                  <a:pt x="6747083" y="5290323"/>
                </a:cubicBezTo>
                <a:cubicBezTo>
                  <a:pt x="6772483" y="5308253"/>
                  <a:pt x="6832248" y="5294806"/>
                  <a:pt x="6872589" y="5308253"/>
                </a:cubicBezTo>
                <a:cubicBezTo>
                  <a:pt x="6912930" y="5321700"/>
                  <a:pt x="6956259" y="5366524"/>
                  <a:pt x="6989130" y="5371006"/>
                </a:cubicBezTo>
                <a:cubicBezTo>
                  <a:pt x="7022001" y="5375488"/>
                  <a:pt x="7041424" y="5305265"/>
                  <a:pt x="7069812" y="5335147"/>
                </a:cubicBezTo>
                <a:cubicBezTo>
                  <a:pt x="7098200" y="5365029"/>
                  <a:pt x="7116130" y="5562253"/>
                  <a:pt x="7159459" y="5550300"/>
                </a:cubicBezTo>
                <a:cubicBezTo>
                  <a:pt x="7202788" y="5538347"/>
                  <a:pt x="7277495" y="5357558"/>
                  <a:pt x="7329789" y="5263429"/>
                </a:cubicBezTo>
                <a:cubicBezTo>
                  <a:pt x="7382083" y="5169300"/>
                  <a:pt x="7388059" y="5009429"/>
                  <a:pt x="7473224" y="4985523"/>
                </a:cubicBezTo>
                <a:cubicBezTo>
                  <a:pt x="7558389" y="4961617"/>
                  <a:pt x="7766071" y="5109535"/>
                  <a:pt x="7840777" y="5119994"/>
                </a:cubicBezTo>
                <a:cubicBezTo>
                  <a:pt x="7915483" y="5130453"/>
                  <a:pt x="7890083" y="5049770"/>
                  <a:pt x="7921459" y="5048276"/>
                </a:cubicBezTo>
                <a:cubicBezTo>
                  <a:pt x="7952835" y="5046782"/>
                  <a:pt x="7964789" y="5117005"/>
                  <a:pt x="8029036" y="5111029"/>
                </a:cubicBezTo>
                <a:cubicBezTo>
                  <a:pt x="8093283" y="5105053"/>
                  <a:pt x="8248672" y="5055746"/>
                  <a:pt x="8306942" y="5012417"/>
                </a:cubicBezTo>
                <a:cubicBezTo>
                  <a:pt x="8365212" y="4969088"/>
                  <a:pt x="8342800" y="4874959"/>
                  <a:pt x="8378659" y="4851053"/>
                </a:cubicBezTo>
                <a:cubicBezTo>
                  <a:pt x="8414518" y="4827147"/>
                  <a:pt x="8498189" y="4897370"/>
                  <a:pt x="8522095" y="4868982"/>
                </a:cubicBezTo>
                <a:cubicBezTo>
                  <a:pt x="8546001" y="4840594"/>
                  <a:pt x="8471295" y="4731523"/>
                  <a:pt x="8522095" y="4680723"/>
                </a:cubicBezTo>
                <a:cubicBezTo>
                  <a:pt x="8572895" y="4629923"/>
                  <a:pt x="8761154" y="4641876"/>
                  <a:pt x="8826895" y="4564182"/>
                </a:cubicBezTo>
                <a:cubicBezTo>
                  <a:pt x="8892636" y="4486488"/>
                  <a:pt x="8909072" y="4289265"/>
                  <a:pt x="8916542" y="4214559"/>
                </a:cubicBezTo>
                <a:cubicBezTo>
                  <a:pt x="8924012" y="4139853"/>
                  <a:pt x="8853789" y="4159277"/>
                  <a:pt x="8871718" y="4115947"/>
                </a:cubicBezTo>
                <a:cubicBezTo>
                  <a:pt x="8889647" y="4072618"/>
                  <a:pt x="8962859" y="3984464"/>
                  <a:pt x="9024118" y="3954582"/>
                </a:cubicBezTo>
                <a:cubicBezTo>
                  <a:pt x="9085377" y="3924700"/>
                  <a:pt x="9203412" y="3965041"/>
                  <a:pt x="9239271" y="3936653"/>
                </a:cubicBezTo>
                <a:cubicBezTo>
                  <a:pt x="9275130" y="3908265"/>
                  <a:pt x="9215365" y="3809653"/>
                  <a:pt x="9239271" y="3784253"/>
                </a:cubicBezTo>
                <a:cubicBezTo>
                  <a:pt x="9263177" y="3758853"/>
                  <a:pt x="9355813" y="3805171"/>
                  <a:pt x="9382707" y="3784253"/>
                </a:cubicBezTo>
                <a:cubicBezTo>
                  <a:pt x="9409601" y="3763335"/>
                  <a:pt x="9384201" y="3679665"/>
                  <a:pt x="9400636" y="3658747"/>
                </a:cubicBezTo>
                <a:cubicBezTo>
                  <a:pt x="9417071" y="3637829"/>
                  <a:pt x="9455918" y="3682653"/>
                  <a:pt x="9481318" y="3658747"/>
                </a:cubicBezTo>
                <a:cubicBezTo>
                  <a:pt x="9506718" y="3634841"/>
                  <a:pt x="9494765" y="3533242"/>
                  <a:pt x="9553036" y="3515312"/>
                </a:cubicBezTo>
                <a:cubicBezTo>
                  <a:pt x="9611307" y="3497383"/>
                  <a:pt x="9784624" y="3561629"/>
                  <a:pt x="9830942" y="3551170"/>
                </a:cubicBezTo>
                <a:cubicBezTo>
                  <a:pt x="9877260" y="3540711"/>
                  <a:pt x="9777154" y="3473476"/>
                  <a:pt x="9830942" y="3452559"/>
                </a:cubicBezTo>
                <a:cubicBezTo>
                  <a:pt x="9884730" y="3431642"/>
                  <a:pt x="10135742" y="3434630"/>
                  <a:pt x="10153671" y="3425665"/>
                </a:cubicBezTo>
                <a:cubicBezTo>
                  <a:pt x="10171600" y="3416700"/>
                  <a:pt x="9986330" y="3454052"/>
                  <a:pt x="9938518" y="3398770"/>
                </a:cubicBezTo>
                <a:cubicBezTo>
                  <a:pt x="9890706" y="3343488"/>
                  <a:pt x="9905648" y="3156723"/>
                  <a:pt x="9866801" y="3093970"/>
                </a:cubicBezTo>
                <a:cubicBezTo>
                  <a:pt x="9827954" y="3031217"/>
                  <a:pt x="9747271" y="3035700"/>
                  <a:pt x="9705436" y="3022253"/>
                </a:cubicBezTo>
                <a:cubicBezTo>
                  <a:pt x="9663601" y="3008806"/>
                  <a:pt x="9650154" y="3052135"/>
                  <a:pt x="9615789" y="3013288"/>
                </a:cubicBezTo>
                <a:cubicBezTo>
                  <a:pt x="9581424" y="2974441"/>
                  <a:pt x="9511201" y="2848935"/>
                  <a:pt x="9499248" y="2789170"/>
                </a:cubicBezTo>
                <a:cubicBezTo>
                  <a:pt x="9487295" y="2729405"/>
                  <a:pt x="9544071" y="2692053"/>
                  <a:pt x="9544071" y="2654700"/>
                </a:cubicBezTo>
                <a:cubicBezTo>
                  <a:pt x="9544071" y="2617347"/>
                  <a:pt x="9557518" y="2590453"/>
                  <a:pt x="9499248" y="2565053"/>
                </a:cubicBezTo>
                <a:cubicBezTo>
                  <a:pt x="9440978" y="2539653"/>
                  <a:pt x="9263177" y="2500806"/>
                  <a:pt x="9194448" y="2502300"/>
                </a:cubicBezTo>
                <a:cubicBezTo>
                  <a:pt x="9125719" y="2503794"/>
                  <a:pt x="9112271" y="2563558"/>
                  <a:pt x="9086871" y="2574017"/>
                </a:cubicBezTo>
                <a:cubicBezTo>
                  <a:pt x="9061471" y="2584476"/>
                  <a:pt x="9058483" y="2585970"/>
                  <a:pt x="9042048" y="2565053"/>
                </a:cubicBezTo>
                <a:cubicBezTo>
                  <a:pt x="9025613" y="2544136"/>
                  <a:pt x="9024118" y="2475406"/>
                  <a:pt x="8988259" y="2448512"/>
                </a:cubicBezTo>
                <a:cubicBezTo>
                  <a:pt x="8952400" y="2421618"/>
                  <a:pt x="8870224" y="2433571"/>
                  <a:pt x="8826895" y="2403688"/>
                </a:cubicBezTo>
                <a:cubicBezTo>
                  <a:pt x="8783566" y="2373806"/>
                  <a:pt x="8749201" y="2270711"/>
                  <a:pt x="8728283" y="2269217"/>
                </a:cubicBezTo>
                <a:cubicBezTo>
                  <a:pt x="8707365" y="2267723"/>
                  <a:pt x="8737248" y="2364841"/>
                  <a:pt x="8701389" y="2394723"/>
                </a:cubicBezTo>
                <a:cubicBezTo>
                  <a:pt x="8665530" y="2424606"/>
                  <a:pt x="8580365" y="2469430"/>
                  <a:pt x="8513130" y="2448512"/>
                </a:cubicBezTo>
                <a:cubicBezTo>
                  <a:pt x="8445895" y="2427594"/>
                  <a:pt x="8347283" y="2318523"/>
                  <a:pt x="8297977" y="2269217"/>
                </a:cubicBezTo>
                <a:cubicBezTo>
                  <a:pt x="8248671" y="2219911"/>
                  <a:pt x="8248672" y="2173594"/>
                  <a:pt x="8217295" y="2152676"/>
                </a:cubicBezTo>
                <a:cubicBezTo>
                  <a:pt x="8185919" y="2131759"/>
                  <a:pt x="8135118" y="2164630"/>
                  <a:pt x="8109718" y="2143712"/>
                </a:cubicBezTo>
                <a:cubicBezTo>
                  <a:pt x="8084318" y="2122794"/>
                  <a:pt x="8030530" y="2066017"/>
                  <a:pt x="8064895" y="2027170"/>
                </a:cubicBezTo>
                <a:cubicBezTo>
                  <a:pt x="8099260" y="1988323"/>
                  <a:pt x="8280048" y="1944994"/>
                  <a:pt x="8315907" y="1910629"/>
                </a:cubicBezTo>
                <a:cubicBezTo>
                  <a:pt x="8351766" y="1876264"/>
                  <a:pt x="8290507" y="1856841"/>
                  <a:pt x="8280048" y="1820982"/>
                </a:cubicBezTo>
                <a:cubicBezTo>
                  <a:pt x="8269589" y="1785123"/>
                  <a:pt x="8265107" y="1725358"/>
                  <a:pt x="8253154" y="1695476"/>
                </a:cubicBezTo>
                <a:cubicBezTo>
                  <a:pt x="8241201" y="1665594"/>
                  <a:pt x="8233730" y="1626747"/>
                  <a:pt x="8208330" y="1641688"/>
                </a:cubicBezTo>
                <a:cubicBezTo>
                  <a:pt x="8182930" y="1656629"/>
                  <a:pt x="8159025" y="1761217"/>
                  <a:pt x="8100754" y="1785123"/>
                </a:cubicBezTo>
                <a:cubicBezTo>
                  <a:pt x="8042483" y="1809029"/>
                  <a:pt x="7858707" y="1785123"/>
                  <a:pt x="7858707" y="1785123"/>
                </a:cubicBezTo>
                <a:cubicBezTo>
                  <a:pt x="7798942" y="1782135"/>
                  <a:pt x="7773541" y="1788112"/>
                  <a:pt x="7742165" y="1767194"/>
                </a:cubicBezTo>
                <a:cubicBezTo>
                  <a:pt x="7710789" y="1746276"/>
                  <a:pt x="7707801" y="1680535"/>
                  <a:pt x="7670448" y="1659617"/>
                </a:cubicBezTo>
                <a:cubicBezTo>
                  <a:pt x="7633095" y="1638699"/>
                  <a:pt x="7562871" y="1665594"/>
                  <a:pt x="7518048" y="1641688"/>
                </a:cubicBezTo>
                <a:cubicBezTo>
                  <a:pt x="7473225" y="1617782"/>
                  <a:pt x="7489660" y="1553535"/>
                  <a:pt x="7401507" y="1516182"/>
                </a:cubicBezTo>
                <a:cubicBezTo>
                  <a:pt x="7313354" y="1478829"/>
                  <a:pt x="7051883" y="1407111"/>
                  <a:pt x="6989130" y="1417570"/>
                </a:cubicBezTo>
                <a:cubicBezTo>
                  <a:pt x="6926377" y="1428029"/>
                  <a:pt x="7005565" y="1531123"/>
                  <a:pt x="7024989" y="1578935"/>
                </a:cubicBezTo>
                <a:cubicBezTo>
                  <a:pt x="7044413" y="1626747"/>
                  <a:pt x="7072801" y="1674559"/>
                  <a:pt x="7105671" y="1704441"/>
                </a:cubicBezTo>
                <a:cubicBezTo>
                  <a:pt x="7138542" y="1734323"/>
                  <a:pt x="7213247" y="1731335"/>
                  <a:pt x="7222212" y="1758229"/>
                </a:cubicBezTo>
                <a:cubicBezTo>
                  <a:pt x="7231177" y="1785123"/>
                  <a:pt x="7202788" y="1835924"/>
                  <a:pt x="7159459" y="1865806"/>
                </a:cubicBezTo>
                <a:cubicBezTo>
                  <a:pt x="7116130" y="1895688"/>
                  <a:pt x="7030965" y="1885229"/>
                  <a:pt x="6962236" y="1937523"/>
                </a:cubicBezTo>
                <a:cubicBezTo>
                  <a:pt x="6893507" y="1989817"/>
                  <a:pt x="6821789" y="2182558"/>
                  <a:pt x="6747083" y="2179570"/>
                </a:cubicBezTo>
                <a:cubicBezTo>
                  <a:pt x="6672377" y="2176582"/>
                  <a:pt x="6579742" y="1998782"/>
                  <a:pt x="6514001" y="1919594"/>
                </a:cubicBezTo>
                <a:cubicBezTo>
                  <a:pt x="6448260" y="1840406"/>
                  <a:pt x="6401942" y="1755241"/>
                  <a:pt x="6352636" y="1704441"/>
                </a:cubicBezTo>
                <a:cubicBezTo>
                  <a:pt x="6303330" y="1653641"/>
                  <a:pt x="6260000" y="1640194"/>
                  <a:pt x="6218165" y="1614794"/>
                </a:cubicBezTo>
                <a:cubicBezTo>
                  <a:pt x="6176330" y="1589394"/>
                  <a:pt x="6147942" y="1583417"/>
                  <a:pt x="6101624" y="1552041"/>
                </a:cubicBezTo>
                <a:cubicBezTo>
                  <a:pt x="6055306" y="1520665"/>
                  <a:pt x="5926812" y="1466876"/>
                  <a:pt x="5940259" y="1426535"/>
                </a:cubicBezTo>
                <a:cubicBezTo>
                  <a:pt x="5953706" y="1386194"/>
                  <a:pt x="6122542" y="1329418"/>
                  <a:pt x="6182307" y="1309994"/>
                </a:cubicBezTo>
                <a:cubicBezTo>
                  <a:pt x="6242072" y="1290570"/>
                  <a:pt x="6282413" y="1330912"/>
                  <a:pt x="6298848" y="1309994"/>
                </a:cubicBezTo>
                <a:cubicBezTo>
                  <a:pt x="6315283" y="1289076"/>
                  <a:pt x="6270459" y="1215864"/>
                  <a:pt x="6280918" y="1184488"/>
                </a:cubicBezTo>
                <a:cubicBezTo>
                  <a:pt x="6291377" y="1153112"/>
                  <a:pt x="6378036" y="1168053"/>
                  <a:pt x="6361601" y="1121735"/>
                </a:cubicBezTo>
                <a:cubicBezTo>
                  <a:pt x="6345166" y="1075417"/>
                  <a:pt x="6237589" y="943935"/>
                  <a:pt x="6182307" y="906582"/>
                </a:cubicBezTo>
                <a:cubicBezTo>
                  <a:pt x="6127025" y="869229"/>
                  <a:pt x="6062778" y="881182"/>
                  <a:pt x="6029907" y="897617"/>
                </a:cubicBezTo>
                <a:cubicBezTo>
                  <a:pt x="5997036" y="914052"/>
                  <a:pt x="6007495" y="999218"/>
                  <a:pt x="5985083" y="1005194"/>
                </a:cubicBezTo>
                <a:cubicBezTo>
                  <a:pt x="5962671" y="1011170"/>
                  <a:pt x="5931295" y="924511"/>
                  <a:pt x="5895436" y="933476"/>
                </a:cubicBezTo>
                <a:cubicBezTo>
                  <a:pt x="5859577" y="942441"/>
                  <a:pt x="5805789" y="1070935"/>
                  <a:pt x="5769930" y="1058982"/>
                </a:cubicBezTo>
                <a:cubicBezTo>
                  <a:pt x="5734071" y="1047029"/>
                  <a:pt x="5713154" y="891641"/>
                  <a:pt x="5680283" y="861759"/>
                </a:cubicBezTo>
                <a:cubicBezTo>
                  <a:pt x="5647413" y="831877"/>
                  <a:pt x="5619025" y="899112"/>
                  <a:pt x="5572707" y="879688"/>
                </a:cubicBezTo>
                <a:cubicBezTo>
                  <a:pt x="5526389" y="860264"/>
                  <a:pt x="5457660" y="767629"/>
                  <a:pt x="5402377" y="745217"/>
                </a:cubicBezTo>
                <a:cubicBezTo>
                  <a:pt x="5347095" y="722805"/>
                  <a:pt x="5288824" y="758664"/>
                  <a:pt x="5241012" y="745217"/>
                </a:cubicBezTo>
                <a:cubicBezTo>
                  <a:pt x="5193200" y="731770"/>
                  <a:pt x="5172283" y="685452"/>
                  <a:pt x="5115507" y="664535"/>
                </a:cubicBezTo>
                <a:cubicBezTo>
                  <a:pt x="5058731" y="643618"/>
                  <a:pt x="4948166" y="618218"/>
                  <a:pt x="4900354" y="619712"/>
                </a:cubicBezTo>
                <a:cubicBezTo>
                  <a:pt x="4852542" y="621206"/>
                  <a:pt x="4855530" y="692924"/>
                  <a:pt x="4828636" y="673500"/>
                </a:cubicBezTo>
                <a:cubicBezTo>
                  <a:pt x="4801742" y="654076"/>
                  <a:pt x="4768871" y="552476"/>
                  <a:pt x="4738989" y="503170"/>
                </a:cubicBezTo>
                <a:cubicBezTo>
                  <a:pt x="4709107" y="453864"/>
                  <a:pt x="4655318" y="422488"/>
                  <a:pt x="4649342" y="377665"/>
                </a:cubicBezTo>
                <a:cubicBezTo>
                  <a:pt x="4643366" y="332842"/>
                  <a:pt x="4719565" y="270088"/>
                  <a:pt x="4703130" y="234229"/>
                </a:cubicBezTo>
                <a:cubicBezTo>
                  <a:pt x="4686695" y="198370"/>
                  <a:pt x="4585095" y="181935"/>
                  <a:pt x="4550730" y="162512"/>
                </a:cubicBezTo>
                <a:cubicBezTo>
                  <a:pt x="4516365" y="143089"/>
                  <a:pt x="4559695" y="123665"/>
                  <a:pt x="4496942" y="117688"/>
                </a:cubicBezTo>
                <a:cubicBezTo>
                  <a:pt x="4434189" y="111712"/>
                  <a:pt x="4207083" y="102747"/>
                  <a:pt x="4174212" y="126653"/>
                </a:cubicBezTo>
                <a:cubicBezTo>
                  <a:pt x="4141341" y="150559"/>
                  <a:pt x="4286271" y="207335"/>
                  <a:pt x="4299718" y="261123"/>
                </a:cubicBezTo>
                <a:cubicBezTo>
                  <a:pt x="4313165" y="314911"/>
                  <a:pt x="4293742" y="423982"/>
                  <a:pt x="4254895" y="449382"/>
                </a:cubicBezTo>
                <a:cubicBezTo>
                  <a:pt x="4216048" y="474782"/>
                  <a:pt x="4112954" y="410535"/>
                  <a:pt x="4066636" y="413523"/>
                </a:cubicBezTo>
                <a:cubicBezTo>
                  <a:pt x="4020318" y="416511"/>
                  <a:pt x="4006871" y="444900"/>
                  <a:pt x="3976989" y="467312"/>
                </a:cubicBezTo>
                <a:cubicBezTo>
                  <a:pt x="3947107" y="489724"/>
                  <a:pt x="3927683" y="552476"/>
                  <a:pt x="3887342" y="547994"/>
                </a:cubicBezTo>
                <a:cubicBezTo>
                  <a:pt x="3847001" y="543512"/>
                  <a:pt x="3758848" y="482252"/>
                  <a:pt x="3734942" y="440417"/>
                </a:cubicBezTo>
                <a:cubicBezTo>
                  <a:pt x="3711036" y="398582"/>
                  <a:pt x="3754366" y="319394"/>
                  <a:pt x="3743907" y="296982"/>
                </a:cubicBezTo>
                <a:cubicBezTo>
                  <a:pt x="3733448" y="274570"/>
                  <a:pt x="3681154" y="332841"/>
                  <a:pt x="3672189" y="305947"/>
                </a:cubicBezTo>
                <a:cubicBezTo>
                  <a:pt x="3663224" y="279053"/>
                  <a:pt x="3714024" y="171476"/>
                  <a:pt x="3690118" y="135617"/>
                </a:cubicBezTo>
                <a:cubicBezTo>
                  <a:pt x="3666212" y="99758"/>
                  <a:pt x="3582542" y="99759"/>
                  <a:pt x="3528754" y="90794"/>
                </a:cubicBezTo>
                <a:cubicBezTo>
                  <a:pt x="3474966" y="81829"/>
                  <a:pt x="3407730" y="89300"/>
                  <a:pt x="3367389" y="81829"/>
                </a:cubicBezTo>
                <a:cubicBezTo>
                  <a:pt x="3327048" y="74358"/>
                  <a:pt x="3318084" y="-10806"/>
                  <a:pt x="3286707" y="1147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vyjmutí 14">
            <a:extLst>
              <a:ext uri="{FF2B5EF4-FFF2-40B4-BE49-F238E27FC236}">
                <a16:creationId xmlns:a16="http://schemas.microsoft.com/office/drawing/2014/main" id="{B513FD05-5933-CEA8-0851-BA70DB50AF9E}"/>
              </a:ext>
            </a:extLst>
          </p:cNvPr>
          <p:cNvSpPr/>
          <p:nvPr/>
        </p:nvSpPr>
        <p:spPr>
          <a:xfrm>
            <a:off x="11122236" y="4492147"/>
            <a:ext cx="180000" cy="180000"/>
          </a:xfrm>
          <a:prstGeom prst="flowChartExtra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vyjmutí 15">
            <a:extLst>
              <a:ext uri="{FF2B5EF4-FFF2-40B4-BE49-F238E27FC236}">
                <a16:creationId xmlns:a16="http://schemas.microsoft.com/office/drawing/2014/main" id="{E69FCD03-A055-8755-AEB0-18577078FCC4}"/>
              </a:ext>
            </a:extLst>
          </p:cNvPr>
          <p:cNvSpPr/>
          <p:nvPr/>
        </p:nvSpPr>
        <p:spPr>
          <a:xfrm>
            <a:off x="7088274" y="4312147"/>
            <a:ext cx="180000" cy="180000"/>
          </a:xfrm>
          <a:prstGeom prst="flowChartExtra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louk 20">
            <a:extLst>
              <a:ext uri="{FF2B5EF4-FFF2-40B4-BE49-F238E27FC236}">
                <a16:creationId xmlns:a16="http://schemas.microsoft.com/office/drawing/2014/main" id="{BCA2F035-3E8A-8845-C19D-65B699581F8F}"/>
              </a:ext>
            </a:extLst>
          </p:cNvPr>
          <p:cNvSpPr/>
          <p:nvPr/>
        </p:nvSpPr>
        <p:spPr>
          <a:xfrm rot="20339859">
            <a:off x="8273830" y="4063549"/>
            <a:ext cx="826783" cy="1274995"/>
          </a:xfrm>
          <a:prstGeom prst="arc">
            <a:avLst>
              <a:gd name="adj1" fmla="val 11774392"/>
              <a:gd name="adj2" fmla="val 20743602"/>
            </a:avLst>
          </a:prstGeom>
          <a:ln w="19050">
            <a:solidFill>
              <a:srgbClr val="7474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>
            <a:extLst>
              <a:ext uri="{FF2B5EF4-FFF2-40B4-BE49-F238E27FC236}">
                <a16:creationId xmlns:a16="http://schemas.microsoft.com/office/drawing/2014/main" id="{267A9680-D3B3-7DC6-D4F3-77DE92C5912E}"/>
              </a:ext>
            </a:extLst>
          </p:cNvPr>
          <p:cNvSpPr/>
          <p:nvPr/>
        </p:nvSpPr>
        <p:spPr>
          <a:xfrm rot="154170">
            <a:off x="6835591" y="3916115"/>
            <a:ext cx="4631379" cy="2369990"/>
          </a:xfrm>
          <a:prstGeom prst="arc">
            <a:avLst>
              <a:gd name="adj1" fmla="val 11793708"/>
              <a:gd name="adj2" fmla="val 20588801"/>
            </a:avLst>
          </a:prstGeom>
          <a:ln w="38100">
            <a:solidFill>
              <a:srgbClr val="EB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A77C5280-AE1C-1C8C-B932-E294F43E9810}"/>
              </a:ext>
            </a:extLst>
          </p:cNvPr>
          <p:cNvSpPr/>
          <p:nvPr/>
        </p:nvSpPr>
        <p:spPr>
          <a:xfrm>
            <a:off x="7983338" y="3589386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54832FC-0549-DF88-87F9-7FF8280444D2}"/>
              </a:ext>
            </a:extLst>
          </p:cNvPr>
          <p:cNvSpPr/>
          <p:nvPr/>
        </p:nvSpPr>
        <p:spPr>
          <a:xfrm>
            <a:off x="9498129" y="4929256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louk 26">
            <a:extLst>
              <a:ext uri="{FF2B5EF4-FFF2-40B4-BE49-F238E27FC236}">
                <a16:creationId xmlns:a16="http://schemas.microsoft.com/office/drawing/2014/main" id="{A96DBFE8-FD82-8D7A-EF23-D30D44309009}"/>
              </a:ext>
            </a:extLst>
          </p:cNvPr>
          <p:cNvSpPr/>
          <p:nvPr/>
        </p:nvSpPr>
        <p:spPr>
          <a:xfrm rot="2118075">
            <a:off x="7497228" y="3451374"/>
            <a:ext cx="2120101" cy="2237523"/>
          </a:xfrm>
          <a:prstGeom prst="arc">
            <a:avLst>
              <a:gd name="adj1" fmla="val 12427065"/>
              <a:gd name="adj2" fmla="val 20743602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louk 27">
            <a:extLst>
              <a:ext uri="{FF2B5EF4-FFF2-40B4-BE49-F238E27FC236}">
                <a16:creationId xmlns:a16="http://schemas.microsoft.com/office/drawing/2014/main" id="{3AD94298-D81F-3843-F160-ECBC12E45D52}"/>
              </a:ext>
            </a:extLst>
          </p:cNvPr>
          <p:cNvSpPr/>
          <p:nvPr/>
        </p:nvSpPr>
        <p:spPr>
          <a:xfrm rot="19802233">
            <a:off x="9052928" y="4659694"/>
            <a:ext cx="587845" cy="1102264"/>
          </a:xfrm>
          <a:prstGeom prst="arc">
            <a:avLst>
              <a:gd name="adj1" fmla="val 11400262"/>
              <a:gd name="adj2" fmla="val 20743602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FB1D0FA1-A89D-6B95-0616-939129E2352A}"/>
              </a:ext>
            </a:extLst>
          </p:cNvPr>
          <p:cNvSpPr/>
          <p:nvPr/>
        </p:nvSpPr>
        <p:spPr>
          <a:xfrm>
            <a:off x="9010865" y="5269134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louk 29">
            <a:extLst>
              <a:ext uri="{FF2B5EF4-FFF2-40B4-BE49-F238E27FC236}">
                <a16:creationId xmlns:a16="http://schemas.microsoft.com/office/drawing/2014/main" id="{E67FC533-3AA8-6890-C271-38488C913C2B}"/>
              </a:ext>
            </a:extLst>
          </p:cNvPr>
          <p:cNvSpPr/>
          <p:nvPr/>
        </p:nvSpPr>
        <p:spPr>
          <a:xfrm rot="21126514">
            <a:off x="6510543" y="4274736"/>
            <a:ext cx="4464370" cy="2237523"/>
          </a:xfrm>
          <a:prstGeom prst="arc">
            <a:avLst>
              <a:gd name="adj1" fmla="val 11971995"/>
              <a:gd name="adj2" fmla="val 21278445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BBD53F1-E389-9FB9-8B56-595B3C464CED}"/>
              </a:ext>
            </a:extLst>
          </p:cNvPr>
          <p:cNvSpPr/>
          <p:nvPr/>
        </p:nvSpPr>
        <p:spPr>
          <a:xfrm>
            <a:off x="6816349" y="4971046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B084C99C-A05F-08C7-B30A-1A2D33CC4C44}"/>
              </a:ext>
            </a:extLst>
          </p:cNvPr>
          <p:cNvSpPr/>
          <p:nvPr/>
        </p:nvSpPr>
        <p:spPr>
          <a:xfrm>
            <a:off x="11521892" y="4410012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30763E7C-E73F-44E8-860D-C12A6EE6458A}"/>
              </a:ext>
            </a:extLst>
          </p:cNvPr>
          <p:cNvSpPr/>
          <p:nvPr/>
        </p:nvSpPr>
        <p:spPr>
          <a:xfrm>
            <a:off x="9244543" y="3416631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>
            <a:extLst>
              <a:ext uri="{FF2B5EF4-FFF2-40B4-BE49-F238E27FC236}">
                <a16:creationId xmlns:a16="http://schemas.microsoft.com/office/drawing/2014/main" id="{1BCE4376-5ED1-24A6-DF49-A1EC163FC6E7}"/>
              </a:ext>
            </a:extLst>
          </p:cNvPr>
          <p:cNvSpPr/>
          <p:nvPr/>
        </p:nvSpPr>
        <p:spPr>
          <a:xfrm rot="20834867">
            <a:off x="8866717" y="3073198"/>
            <a:ext cx="2733178" cy="2440781"/>
          </a:xfrm>
          <a:prstGeom prst="arc">
            <a:avLst>
              <a:gd name="adj1" fmla="val 14083496"/>
              <a:gd name="adj2" fmla="val 1213778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871C544-1001-08F8-ED2E-5CD8535A3045}"/>
              </a:ext>
            </a:extLst>
          </p:cNvPr>
          <p:cNvSpPr/>
          <p:nvPr/>
        </p:nvSpPr>
        <p:spPr>
          <a:xfrm>
            <a:off x="7620707" y="5177694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9C88C39-4847-FA82-2DC6-F3EC35FECB51}"/>
              </a:ext>
            </a:extLst>
          </p:cNvPr>
          <p:cNvSpPr/>
          <p:nvPr/>
        </p:nvSpPr>
        <p:spPr>
          <a:xfrm>
            <a:off x="10972377" y="4524415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>
            <a:extLst>
              <a:ext uri="{FF2B5EF4-FFF2-40B4-BE49-F238E27FC236}">
                <a16:creationId xmlns:a16="http://schemas.microsoft.com/office/drawing/2014/main" id="{C0A5A64E-E8EA-464C-1D43-493D55F01C39}"/>
              </a:ext>
            </a:extLst>
          </p:cNvPr>
          <p:cNvSpPr/>
          <p:nvPr/>
        </p:nvSpPr>
        <p:spPr>
          <a:xfrm rot="19265935">
            <a:off x="7267248" y="3907306"/>
            <a:ext cx="3991531" cy="2559000"/>
          </a:xfrm>
          <a:prstGeom prst="arc">
            <a:avLst>
              <a:gd name="adj1" fmla="val 13061816"/>
              <a:gd name="adj2" fmla="val 1213778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31CC5042-DCCC-CF89-6E90-476B859E5E39}"/>
              </a:ext>
            </a:extLst>
          </p:cNvPr>
          <p:cNvSpPr/>
          <p:nvPr/>
        </p:nvSpPr>
        <p:spPr>
          <a:xfrm>
            <a:off x="9628809" y="4147807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75F98577-3A0A-B699-14BA-46043644DAAC}"/>
              </a:ext>
            </a:extLst>
          </p:cNvPr>
          <p:cNvSpPr/>
          <p:nvPr/>
        </p:nvSpPr>
        <p:spPr>
          <a:xfrm>
            <a:off x="8481364" y="1605531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B8F1AE2F-AFC1-43B6-3566-A52B92D5E4D9}"/>
              </a:ext>
            </a:extLst>
          </p:cNvPr>
          <p:cNvSpPr/>
          <p:nvPr/>
        </p:nvSpPr>
        <p:spPr>
          <a:xfrm>
            <a:off x="6739794" y="1440008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louk 42">
            <a:extLst>
              <a:ext uri="{FF2B5EF4-FFF2-40B4-BE49-F238E27FC236}">
                <a16:creationId xmlns:a16="http://schemas.microsoft.com/office/drawing/2014/main" id="{D624E755-6CB1-8803-60B5-7E5B788F509C}"/>
              </a:ext>
            </a:extLst>
          </p:cNvPr>
          <p:cNvSpPr/>
          <p:nvPr/>
        </p:nvSpPr>
        <p:spPr>
          <a:xfrm rot="1736206">
            <a:off x="7349387" y="1308364"/>
            <a:ext cx="2637790" cy="4074394"/>
          </a:xfrm>
          <a:prstGeom prst="arc">
            <a:avLst>
              <a:gd name="adj1" fmla="val 14083496"/>
              <a:gd name="adj2" fmla="val 618044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louk 43">
            <a:extLst>
              <a:ext uri="{FF2B5EF4-FFF2-40B4-BE49-F238E27FC236}">
                <a16:creationId xmlns:a16="http://schemas.microsoft.com/office/drawing/2014/main" id="{E69DEA6C-A7ED-AEFA-3621-C2F4651584EC}"/>
              </a:ext>
            </a:extLst>
          </p:cNvPr>
          <p:cNvSpPr/>
          <p:nvPr/>
        </p:nvSpPr>
        <p:spPr>
          <a:xfrm rot="2467649">
            <a:off x="6252364" y="1763093"/>
            <a:ext cx="3931727" cy="2134134"/>
          </a:xfrm>
          <a:prstGeom prst="arc">
            <a:avLst>
              <a:gd name="adj1" fmla="val 10839228"/>
              <a:gd name="adj2" fmla="val 100248"/>
            </a:avLst>
          </a:prstGeom>
          <a:ln w="19050">
            <a:solidFill>
              <a:srgbClr val="334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76B5B9C4-B3AD-F52D-0D3F-674671E8D0E4}"/>
              </a:ext>
            </a:extLst>
          </p:cNvPr>
          <p:cNvSpPr/>
          <p:nvPr/>
        </p:nvSpPr>
        <p:spPr>
          <a:xfrm>
            <a:off x="8229515" y="4711778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CAA4D7AC-22B2-45D6-3007-3ECBF18E6D67}"/>
              </a:ext>
            </a:extLst>
          </p:cNvPr>
          <p:cNvSpPr/>
          <p:nvPr/>
        </p:nvSpPr>
        <p:spPr>
          <a:xfrm>
            <a:off x="8992968" y="4413413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9A64DAB-CD36-4D32-0A1D-9F11DA229125}"/>
              </a:ext>
            </a:extLst>
          </p:cNvPr>
          <p:cNvSpPr/>
          <p:nvPr/>
        </p:nvSpPr>
        <p:spPr>
          <a:xfrm>
            <a:off x="10830004" y="4865233"/>
            <a:ext cx="90000" cy="91440"/>
          </a:xfrm>
          <a:prstGeom prst="rect">
            <a:avLst/>
          </a:prstGeom>
          <a:solidFill>
            <a:srgbClr val="334C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39878560-B1D5-71E0-F43A-4BA1707CE929}"/>
              </a:ext>
            </a:extLst>
          </p:cNvPr>
          <p:cNvSpPr/>
          <p:nvPr/>
        </p:nvSpPr>
        <p:spPr>
          <a:xfrm>
            <a:off x="1293596" y="4288564"/>
            <a:ext cx="350009" cy="406361"/>
          </a:xfrm>
          <a:custGeom>
            <a:avLst/>
            <a:gdLst>
              <a:gd name="connsiteX0" fmla="*/ 328283 w 4131323"/>
              <a:gd name="connsiteY0" fmla="*/ 1282366 h 5218343"/>
              <a:gd name="connsiteX1" fmla="*/ 343914 w 4131323"/>
              <a:gd name="connsiteY1" fmla="*/ 1454304 h 5218343"/>
              <a:gd name="connsiteX2" fmla="*/ 195422 w 4131323"/>
              <a:gd name="connsiteY2" fmla="*/ 1563720 h 5218343"/>
              <a:gd name="connsiteX3" fmla="*/ 211052 w 4131323"/>
              <a:gd name="connsiteY3" fmla="*/ 1680950 h 5218343"/>
              <a:gd name="connsiteX4" fmla="*/ 140714 w 4131323"/>
              <a:gd name="connsiteY4" fmla="*/ 1743473 h 5218343"/>
              <a:gd name="connsiteX5" fmla="*/ 156345 w 4131323"/>
              <a:gd name="connsiteY5" fmla="*/ 1970120 h 5218343"/>
              <a:gd name="connsiteX6" fmla="*/ 78191 w 4131323"/>
              <a:gd name="connsiteY6" fmla="*/ 2173320 h 5218343"/>
              <a:gd name="connsiteX7" fmla="*/ 140714 w 4131323"/>
              <a:gd name="connsiteY7" fmla="*/ 2243658 h 5218343"/>
              <a:gd name="connsiteX8" fmla="*/ 109452 w 4131323"/>
              <a:gd name="connsiteY8" fmla="*/ 2321812 h 5218343"/>
              <a:gd name="connsiteX9" fmla="*/ 15668 w 4131323"/>
              <a:gd name="connsiteY9" fmla="*/ 2384335 h 5218343"/>
              <a:gd name="connsiteX10" fmla="*/ 7852 w 4131323"/>
              <a:gd name="connsiteY10" fmla="*/ 2462489 h 5218343"/>
              <a:gd name="connsiteX11" fmla="*/ 93822 w 4131323"/>
              <a:gd name="connsiteY11" fmla="*/ 2485935 h 5218343"/>
              <a:gd name="connsiteX12" fmla="*/ 46929 w 4131323"/>
              <a:gd name="connsiteY12" fmla="*/ 2587535 h 5218343"/>
              <a:gd name="connsiteX13" fmla="*/ 37 w 4131323"/>
              <a:gd name="connsiteY13" fmla="*/ 2767289 h 5218343"/>
              <a:gd name="connsiteX14" fmla="*/ 54745 w 4131323"/>
              <a:gd name="connsiteY14" fmla="*/ 2861073 h 5218343"/>
              <a:gd name="connsiteX15" fmla="*/ 234499 w 4131323"/>
              <a:gd name="connsiteY15" fmla="*/ 2962673 h 5218343"/>
              <a:gd name="connsiteX16" fmla="*/ 484591 w 4131323"/>
              <a:gd name="connsiteY16" fmla="*/ 2868889 h 5218343"/>
              <a:gd name="connsiteX17" fmla="*/ 437699 w 4131323"/>
              <a:gd name="connsiteY17" fmla="*/ 2775104 h 5218343"/>
              <a:gd name="connsiteX18" fmla="*/ 484591 w 4131323"/>
              <a:gd name="connsiteY18" fmla="*/ 2626612 h 5218343"/>
              <a:gd name="connsiteX19" fmla="*/ 601822 w 4131323"/>
              <a:gd name="connsiteY19" fmla="*/ 2626612 h 5218343"/>
              <a:gd name="connsiteX20" fmla="*/ 672160 w 4131323"/>
              <a:gd name="connsiteY20" fmla="*/ 2571904 h 5218343"/>
              <a:gd name="connsiteX21" fmla="*/ 648714 w 4131323"/>
              <a:gd name="connsiteY21" fmla="*/ 2681320 h 5218343"/>
              <a:gd name="connsiteX22" fmla="*/ 648714 w 4131323"/>
              <a:gd name="connsiteY22" fmla="*/ 2743843 h 5218343"/>
              <a:gd name="connsiteX23" fmla="*/ 765945 w 4131323"/>
              <a:gd name="connsiteY23" fmla="*/ 2798550 h 5218343"/>
              <a:gd name="connsiteX24" fmla="*/ 758129 w 4131323"/>
              <a:gd name="connsiteY24" fmla="*/ 2939227 h 5218343"/>
              <a:gd name="connsiteX25" fmla="*/ 867545 w 4131323"/>
              <a:gd name="connsiteY25" fmla="*/ 2947043 h 5218343"/>
              <a:gd name="connsiteX26" fmla="*/ 976960 w 4131323"/>
              <a:gd name="connsiteY26" fmla="*/ 2845443 h 5218343"/>
              <a:gd name="connsiteX27" fmla="*/ 984776 w 4131323"/>
              <a:gd name="connsiteY27" fmla="*/ 2720396 h 5218343"/>
              <a:gd name="connsiteX28" fmla="*/ 1078560 w 4131323"/>
              <a:gd name="connsiteY28" fmla="*/ 2595350 h 5218343"/>
              <a:gd name="connsiteX29" fmla="*/ 1242683 w 4131323"/>
              <a:gd name="connsiteY29" fmla="*/ 2564089 h 5218343"/>
              <a:gd name="connsiteX30" fmla="*/ 1445883 w 4131323"/>
              <a:gd name="connsiteY30" fmla="*/ 2743843 h 5218343"/>
              <a:gd name="connsiteX31" fmla="*/ 1477145 w 4131323"/>
              <a:gd name="connsiteY31" fmla="*/ 2861073 h 5218343"/>
              <a:gd name="connsiteX32" fmla="*/ 1430252 w 4131323"/>
              <a:gd name="connsiteY32" fmla="*/ 3329996 h 5218343"/>
              <a:gd name="connsiteX33" fmla="*/ 1641268 w 4131323"/>
              <a:gd name="connsiteY33" fmla="*/ 3439412 h 5218343"/>
              <a:gd name="connsiteX34" fmla="*/ 1711606 w 4131323"/>
              <a:gd name="connsiteY34" fmla="*/ 3705135 h 5218343"/>
              <a:gd name="connsiteX35" fmla="*/ 1672529 w 4131323"/>
              <a:gd name="connsiteY35" fmla="*/ 3822366 h 5218343"/>
              <a:gd name="connsiteX36" fmla="*/ 1633452 w 4131323"/>
              <a:gd name="connsiteY36" fmla="*/ 3884889 h 5218343"/>
              <a:gd name="connsiteX37" fmla="*/ 1508406 w 4131323"/>
              <a:gd name="connsiteY37" fmla="*/ 4017750 h 5218343"/>
              <a:gd name="connsiteX38" fmla="*/ 1586560 w 4131323"/>
              <a:gd name="connsiteY38" fmla="*/ 4150612 h 5218343"/>
              <a:gd name="connsiteX39" fmla="*/ 1313022 w 4131323"/>
              <a:gd name="connsiteY39" fmla="*/ 4369443 h 5218343"/>
              <a:gd name="connsiteX40" fmla="*/ 1414622 w 4131323"/>
              <a:gd name="connsiteY40" fmla="*/ 4471043 h 5218343"/>
              <a:gd name="connsiteX41" fmla="*/ 1524037 w 4131323"/>
              <a:gd name="connsiteY41" fmla="*/ 4486673 h 5218343"/>
              <a:gd name="connsiteX42" fmla="*/ 1602191 w 4131323"/>
              <a:gd name="connsiteY42" fmla="*/ 4549196 h 5218343"/>
              <a:gd name="connsiteX43" fmla="*/ 1735052 w 4131323"/>
              <a:gd name="connsiteY43" fmla="*/ 4549196 h 5218343"/>
              <a:gd name="connsiteX44" fmla="*/ 1750683 w 4131323"/>
              <a:gd name="connsiteY44" fmla="*/ 4471043 h 5218343"/>
              <a:gd name="connsiteX45" fmla="*/ 1813206 w 4131323"/>
              <a:gd name="connsiteY45" fmla="*/ 4400704 h 5218343"/>
              <a:gd name="connsiteX46" fmla="*/ 1813206 w 4131323"/>
              <a:gd name="connsiteY46" fmla="*/ 4275658 h 5218343"/>
              <a:gd name="connsiteX47" fmla="*/ 1860099 w 4131323"/>
              <a:gd name="connsiteY47" fmla="*/ 4260027 h 5218343"/>
              <a:gd name="connsiteX48" fmla="*/ 1867914 w 4131323"/>
              <a:gd name="connsiteY48" fmla="*/ 4189689 h 5218343"/>
              <a:gd name="connsiteX49" fmla="*/ 2032037 w 4131323"/>
              <a:gd name="connsiteY49" fmla="*/ 4142796 h 5218343"/>
              <a:gd name="connsiteX50" fmla="*/ 1953883 w 4131323"/>
              <a:gd name="connsiteY50" fmla="*/ 4322550 h 5218343"/>
              <a:gd name="connsiteX51" fmla="*/ 2016406 w 4131323"/>
              <a:gd name="connsiteY51" fmla="*/ 4408520 h 5218343"/>
              <a:gd name="connsiteX52" fmla="*/ 2141452 w 4131323"/>
              <a:gd name="connsiteY52" fmla="*/ 4385073 h 5218343"/>
              <a:gd name="connsiteX53" fmla="*/ 2086745 w 4131323"/>
              <a:gd name="connsiteY53" fmla="*/ 4416335 h 5218343"/>
              <a:gd name="connsiteX54" fmla="*/ 2102376 w 4131323"/>
              <a:gd name="connsiteY54" fmla="*/ 4502304 h 5218343"/>
              <a:gd name="connsiteX55" fmla="*/ 2102376 w 4131323"/>
              <a:gd name="connsiteY55" fmla="*/ 4572643 h 5218343"/>
              <a:gd name="connsiteX56" fmla="*/ 2118006 w 4131323"/>
              <a:gd name="connsiteY56" fmla="*/ 4642981 h 5218343"/>
              <a:gd name="connsiteX57" fmla="*/ 2102376 w 4131323"/>
              <a:gd name="connsiteY57" fmla="*/ 4893073 h 5218343"/>
              <a:gd name="connsiteX58" fmla="*/ 2055483 w 4131323"/>
              <a:gd name="connsiteY58" fmla="*/ 5057196 h 5218343"/>
              <a:gd name="connsiteX59" fmla="*/ 2110191 w 4131323"/>
              <a:gd name="connsiteY59" fmla="*/ 5182243 h 5218343"/>
              <a:gd name="connsiteX60" fmla="*/ 2524406 w 4131323"/>
              <a:gd name="connsiteY60" fmla="*/ 5205689 h 5218343"/>
              <a:gd name="connsiteX61" fmla="*/ 2704160 w 4131323"/>
              <a:gd name="connsiteY61" fmla="*/ 5158796 h 5218343"/>
              <a:gd name="connsiteX62" fmla="*/ 2876099 w 4131323"/>
              <a:gd name="connsiteY62" fmla="*/ 5213504 h 5218343"/>
              <a:gd name="connsiteX63" fmla="*/ 3024591 w 4131323"/>
              <a:gd name="connsiteY63" fmla="*/ 5010304 h 5218343"/>
              <a:gd name="connsiteX64" fmla="*/ 3141822 w 4131323"/>
              <a:gd name="connsiteY64" fmla="*/ 4986858 h 5218343"/>
              <a:gd name="connsiteX65" fmla="*/ 3157452 w 4131323"/>
              <a:gd name="connsiteY65" fmla="*/ 4963412 h 5218343"/>
              <a:gd name="connsiteX66" fmla="*/ 3157452 w 4131323"/>
              <a:gd name="connsiteY66" fmla="*/ 4893073 h 5218343"/>
              <a:gd name="connsiteX67" fmla="*/ 3235606 w 4131323"/>
              <a:gd name="connsiteY67" fmla="*/ 4853996 h 5218343"/>
              <a:gd name="connsiteX68" fmla="*/ 3235606 w 4131323"/>
              <a:gd name="connsiteY68" fmla="*/ 4799289 h 5218343"/>
              <a:gd name="connsiteX69" fmla="*/ 3118376 w 4131323"/>
              <a:gd name="connsiteY69" fmla="*/ 4752396 h 5218343"/>
              <a:gd name="connsiteX70" fmla="*/ 3368468 w 4131323"/>
              <a:gd name="connsiteY70" fmla="*/ 4525750 h 5218343"/>
              <a:gd name="connsiteX71" fmla="*/ 3368468 w 4131323"/>
              <a:gd name="connsiteY71" fmla="*/ 4306920 h 5218343"/>
              <a:gd name="connsiteX72" fmla="*/ 3282499 w 4131323"/>
              <a:gd name="connsiteY72" fmla="*/ 4252212 h 5218343"/>
              <a:gd name="connsiteX73" fmla="*/ 3321576 w 4131323"/>
              <a:gd name="connsiteY73" fmla="*/ 4134981 h 5218343"/>
              <a:gd name="connsiteX74" fmla="*/ 3313760 w 4131323"/>
              <a:gd name="connsiteY74" fmla="*/ 4056827 h 5218343"/>
              <a:gd name="connsiteX75" fmla="*/ 3415360 w 4131323"/>
              <a:gd name="connsiteY75" fmla="*/ 3837996 h 5218343"/>
              <a:gd name="connsiteX76" fmla="*/ 3477883 w 4131323"/>
              <a:gd name="connsiteY76" fmla="*/ 3744212 h 5218343"/>
              <a:gd name="connsiteX77" fmla="*/ 3571668 w 4131323"/>
              <a:gd name="connsiteY77" fmla="*/ 3728581 h 5218343"/>
              <a:gd name="connsiteX78" fmla="*/ 3470068 w 4131323"/>
              <a:gd name="connsiteY78" fmla="*/ 3587904 h 5218343"/>
              <a:gd name="connsiteX79" fmla="*/ 3657637 w 4131323"/>
              <a:gd name="connsiteY79" fmla="*/ 3283104 h 5218343"/>
              <a:gd name="connsiteX80" fmla="*/ 3587299 w 4131323"/>
              <a:gd name="connsiteY80" fmla="*/ 3158058 h 5218343"/>
              <a:gd name="connsiteX81" fmla="*/ 3595114 w 4131323"/>
              <a:gd name="connsiteY81" fmla="*/ 2876704 h 5218343"/>
              <a:gd name="connsiteX82" fmla="*/ 3477883 w 4131323"/>
              <a:gd name="connsiteY82" fmla="*/ 2681320 h 5218343"/>
              <a:gd name="connsiteX83" fmla="*/ 3602929 w 4131323"/>
              <a:gd name="connsiteY83" fmla="*/ 2618796 h 5218343"/>
              <a:gd name="connsiteX84" fmla="*/ 3595114 w 4131323"/>
              <a:gd name="connsiteY84" fmla="*/ 2548458 h 5218343"/>
              <a:gd name="connsiteX85" fmla="*/ 3462252 w 4131323"/>
              <a:gd name="connsiteY85" fmla="*/ 2501566 h 5218343"/>
              <a:gd name="connsiteX86" fmla="*/ 3360652 w 4131323"/>
              <a:gd name="connsiteY86" fmla="*/ 2556273 h 5218343"/>
              <a:gd name="connsiteX87" fmla="*/ 3180899 w 4131323"/>
              <a:gd name="connsiteY87" fmla="*/ 2478120 h 5218343"/>
              <a:gd name="connsiteX88" fmla="*/ 3157452 w 4131323"/>
              <a:gd name="connsiteY88" fmla="*/ 2313996 h 5218343"/>
              <a:gd name="connsiteX89" fmla="*/ 3212160 w 4131323"/>
              <a:gd name="connsiteY89" fmla="*/ 2204581 h 5218343"/>
              <a:gd name="connsiteX90" fmla="*/ 3165268 w 4131323"/>
              <a:gd name="connsiteY90" fmla="*/ 2001381 h 5218343"/>
              <a:gd name="connsiteX91" fmla="*/ 3243422 w 4131323"/>
              <a:gd name="connsiteY91" fmla="*/ 1938858 h 5218343"/>
              <a:gd name="connsiteX92" fmla="*/ 3266868 w 4131323"/>
              <a:gd name="connsiteY92" fmla="*/ 1415227 h 5218343"/>
              <a:gd name="connsiteX93" fmla="*/ 3634191 w 4131323"/>
              <a:gd name="connsiteY93" fmla="*/ 1337073 h 5218343"/>
              <a:gd name="connsiteX94" fmla="*/ 3720160 w 4131323"/>
              <a:gd name="connsiteY94" fmla="*/ 1235473 h 5218343"/>
              <a:gd name="connsiteX95" fmla="*/ 3931176 w 4131323"/>
              <a:gd name="connsiteY95" fmla="*/ 1227658 h 5218343"/>
              <a:gd name="connsiteX96" fmla="*/ 3962437 w 4131323"/>
              <a:gd name="connsiteY96" fmla="*/ 1110427 h 5218343"/>
              <a:gd name="connsiteX97" fmla="*/ 3985883 w 4131323"/>
              <a:gd name="connsiteY97" fmla="*/ 977566 h 5218343"/>
              <a:gd name="connsiteX98" fmla="*/ 3915545 w 4131323"/>
              <a:gd name="connsiteY98" fmla="*/ 836889 h 5218343"/>
              <a:gd name="connsiteX99" fmla="*/ 4118745 w 4131323"/>
              <a:gd name="connsiteY99" fmla="*/ 641504 h 5218343"/>
              <a:gd name="connsiteX100" fmla="*/ 4095299 w 4131323"/>
              <a:gd name="connsiteY100" fmla="*/ 493012 h 5218343"/>
              <a:gd name="connsiteX101" fmla="*/ 3978068 w 4131323"/>
              <a:gd name="connsiteY101" fmla="*/ 391412 h 5218343"/>
              <a:gd name="connsiteX102" fmla="*/ 3829576 w 4131323"/>
              <a:gd name="connsiteY102" fmla="*/ 477381 h 5218343"/>
              <a:gd name="connsiteX103" fmla="*/ 3720160 w 4131323"/>
              <a:gd name="connsiteY103" fmla="*/ 399227 h 5218343"/>
              <a:gd name="connsiteX104" fmla="*/ 3540406 w 4131323"/>
              <a:gd name="connsiteY104" fmla="*/ 422673 h 5218343"/>
              <a:gd name="connsiteX105" fmla="*/ 3579483 w 4131323"/>
              <a:gd name="connsiteY105" fmla="*/ 227289 h 5218343"/>
              <a:gd name="connsiteX106" fmla="*/ 3298129 w 4131323"/>
              <a:gd name="connsiteY106" fmla="*/ 180396 h 5218343"/>
              <a:gd name="connsiteX107" fmla="*/ 3134006 w 4131323"/>
              <a:gd name="connsiteY107" fmla="*/ 55350 h 5218343"/>
              <a:gd name="connsiteX108" fmla="*/ 2985514 w 4131323"/>
              <a:gd name="connsiteY108" fmla="*/ 643 h 5218343"/>
              <a:gd name="connsiteX109" fmla="*/ 2805760 w 4131323"/>
              <a:gd name="connsiteY109" fmla="*/ 31904 h 5218343"/>
              <a:gd name="connsiteX110" fmla="*/ 2782314 w 4131323"/>
              <a:gd name="connsiteY110" fmla="*/ 125689 h 5218343"/>
              <a:gd name="connsiteX111" fmla="*/ 2571299 w 4131323"/>
              <a:gd name="connsiteY111" fmla="*/ 78796 h 5218343"/>
              <a:gd name="connsiteX112" fmla="*/ 2485329 w 4131323"/>
              <a:gd name="connsiteY112" fmla="*/ 133504 h 5218343"/>
              <a:gd name="connsiteX113" fmla="*/ 2297760 w 4131323"/>
              <a:gd name="connsiteY113" fmla="*/ 8458 h 5218343"/>
              <a:gd name="connsiteX114" fmla="*/ 2071114 w 4131323"/>
              <a:gd name="connsiteY114" fmla="*/ 227289 h 5218343"/>
              <a:gd name="connsiteX115" fmla="*/ 2141452 w 4131323"/>
              <a:gd name="connsiteY115" fmla="*/ 578981 h 5218343"/>
              <a:gd name="connsiteX116" fmla="*/ 2039852 w 4131323"/>
              <a:gd name="connsiteY116" fmla="*/ 586796 h 5218343"/>
              <a:gd name="connsiteX117" fmla="*/ 1930437 w 4131323"/>
              <a:gd name="connsiteY117" fmla="*/ 610243 h 5218343"/>
              <a:gd name="connsiteX118" fmla="*/ 1672529 w 4131323"/>
              <a:gd name="connsiteY118" fmla="*/ 571166 h 5218343"/>
              <a:gd name="connsiteX119" fmla="*/ 1547483 w 4131323"/>
              <a:gd name="connsiteY119" fmla="*/ 625873 h 5218343"/>
              <a:gd name="connsiteX120" fmla="*/ 1445883 w 4131323"/>
              <a:gd name="connsiteY120" fmla="*/ 711843 h 5218343"/>
              <a:gd name="connsiteX121" fmla="*/ 1320837 w 4131323"/>
              <a:gd name="connsiteY121" fmla="*/ 719658 h 5218343"/>
              <a:gd name="connsiteX122" fmla="*/ 1273945 w 4131323"/>
              <a:gd name="connsiteY122" fmla="*/ 750920 h 5218343"/>
              <a:gd name="connsiteX123" fmla="*/ 1164529 w 4131323"/>
              <a:gd name="connsiteY123" fmla="*/ 758735 h 5218343"/>
              <a:gd name="connsiteX124" fmla="*/ 922252 w 4131323"/>
              <a:gd name="connsiteY124" fmla="*/ 891596 h 5218343"/>
              <a:gd name="connsiteX125" fmla="*/ 953514 w 4131323"/>
              <a:gd name="connsiteY125" fmla="*/ 1047904 h 5218343"/>
              <a:gd name="connsiteX126" fmla="*/ 797206 w 4131323"/>
              <a:gd name="connsiteY126" fmla="*/ 1219843 h 5218343"/>
              <a:gd name="connsiteX127" fmla="*/ 625268 w 4131323"/>
              <a:gd name="connsiteY127" fmla="*/ 1149504 h 5218343"/>
              <a:gd name="connsiteX128" fmla="*/ 508037 w 4131323"/>
              <a:gd name="connsiteY128" fmla="*/ 1188581 h 5218343"/>
              <a:gd name="connsiteX129" fmla="*/ 328283 w 4131323"/>
              <a:gd name="connsiteY129" fmla="*/ 1282366 h 52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131323" h="5218343">
                <a:moveTo>
                  <a:pt x="328283" y="1282366"/>
                </a:moveTo>
                <a:cubicBezTo>
                  <a:pt x="300929" y="1326653"/>
                  <a:pt x="366058" y="1407412"/>
                  <a:pt x="343914" y="1454304"/>
                </a:cubicBezTo>
                <a:cubicBezTo>
                  <a:pt x="321770" y="1501196"/>
                  <a:pt x="217566" y="1525946"/>
                  <a:pt x="195422" y="1563720"/>
                </a:cubicBezTo>
                <a:cubicBezTo>
                  <a:pt x="173278" y="1601494"/>
                  <a:pt x="220170" y="1650991"/>
                  <a:pt x="211052" y="1680950"/>
                </a:cubicBezTo>
                <a:cubicBezTo>
                  <a:pt x="201934" y="1710909"/>
                  <a:pt x="149832" y="1695278"/>
                  <a:pt x="140714" y="1743473"/>
                </a:cubicBezTo>
                <a:cubicBezTo>
                  <a:pt x="131596" y="1791668"/>
                  <a:pt x="166765" y="1898479"/>
                  <a:pt x="156345" y="1970120"/>
                </a:cubicBezTo>
                <a:cubicBezTo>
                  <a:pt x="145925" y="2041761"/>
                  <a:pt x="80796" y="2127730"/>
                  <a:pt x="78191" y="2173320"/>
                </a:cubicBezTo>
                <a:cubicBezTo>
                  <a:pt x="75586" y="2218910"/>
                  <a:pt x="135504" y="2218909"/>
                  <a:pt x="140714" y="2243658"/>
                </a:cubicBezTo>
                <a:cubicBezTo>
                  <a:pt x="145924" y="2268407"/>
                  <a:pt x="130293" y="2298366"/>
                  <a:pt x="109452" y="2321812"/>
                </a:cubicBezTo>
                <a:cubicBezTo>
                  <a:pt x="88611" y="2345258"/>
                  <a:pt x="32601" y="2360889"/>
                  <a:pt x="15668" y="2384335"/>
                </a:cubicBezTo>
                <a:cubicBezTo>
                  <a:pt x="-1265" y="2407781"/>
                  <a:pt x="-5174" y="2445556"/>
                  <a:pt x="7852" y="2462489"/>
                </a:cubicBezTo>
                <a:cubicBezTo>
                  <a:pt x="20878" y="2479422"/>
                  <a:pt x="87309" y="2465094"/>
                  <a:pt x="93822" y="2485935"/>
                </a:cubicBezTo>
                <a:cubicBezTo>
                  <a:pt x="100335" y="2506776"/>
                  <a:pt x="62560" y="2540643"/>
                  <a:pt x="46929" y="2587535"/>
                </a:cubicBezTo>
                <a:cubicBezTo>
                  <a:pt x="31298" y="2634427"/>
                  <a:pt x="-1266" y="2721699"/>
                  <a:pt x="37" y="2767289"/>
                </a:cubicBezTo>
                <a:cubicBezTo>
                  <a:pt x="1340" y="2812879"/>
                  <a:pt x="15668" y="2828509"/>
                  <a:pt x="54745" y="2861073"/>
                </a:cubicBezTo>
                <a:cubicBezTo>
                  <a:pt x="93822" y="2893637"/>
                  <a:pt x="162858" y="2961370"/>
                  <a:pt x="234499" y="2962673"/>
                </a:cubicBezTo>
                <a:cubicBezTo>
                  <a:pt x="306140" y="2963976"/>
                  <a:pt x="450724" y="2900150"/>
                  <a:pt x="484591" y="2868889"/>
                </a:cubicBezTo>
                <a:cubicBezTo>
                  <a:pt x="518458" y="2837628"/>
                  <a:pt x="437699" y="2815483"/>
                  <a:pt x="437699" y="2775104"/>
                </a:cubicBezTo>
                <a:cubicBezTo>
                  <a:pt x="437699" y="2734725"/>
                  <a:pt x="457237" y="2651361"/>
                  <a:pt x="484591" y="2626612"/>
                </a:cubicBezTo>
                <a:cubicBezTo>
                  <a:pt x="511945" y="2601863"/>
                  <a:pt x="570561" y="2635730"/>
                  <a:pt x="601822" y="2626612"/>
                </a:cubicBezTo>
                <a:cubicBezTo>
                  <a:pt x="633084" y="2617494"/>
                  <a:pt x="664345" y="2562786"/>
                  <a:pt x="672160" y="2571904"/>
                </a:cubicBezTo>
                <a:cubicBezTo>
                  <a:pt x="679975" y="2581022"/>
                  <a:pt x="652622" y="2652663"/>
                  <a:pt x="648714" y="2681320"/>
                </a:cubicBezTo>
                <a:cubicBezTo>
                  <a:pt x="644806" y="2709977"/>
                  <a:pt x="629176" y="2724305"/>
                  <a:pt x="648714" y="2743843"/>
                </a:cubicBezTo>
                <a:cubicBezTo>
                  <a:pt x="668253" y="2763381"/>
                  <a:pt x="747709" y="2765986"/>
                  <a:pt x="765945" y="2798550"/>
                </a:cubicBezTo>
                <a:cubicBezTo>
                  <a:pt x="784181" y="2831114"/>
                  <a:pt x="741196" y="2914478"/>
                  <a:pt x="758129" y="2939227"/>
                </a:cubicBezTo>
                <a:cubicBezTo>
                  <a:pt x="775062" y="2963976"/>
                  <a:pt x="831073" y="2962674"/>
                  <a:pt x="867545" y="2947043"/>
                </a:cubicBezTo>
                <a:cubicBezTo>
                  <a:pt x="904017" y="2931412"/>
                  <a:pt x="957422" y="2883217"/>
                  <a:pt x="976960" y="2845443"/>
                </a:cubicBezTo>
                <a:cubicBezTo>
                  <a:pt x="996498" y="2807669"/>
                  <a:pt x="967843" y="2762078"/>
                  <a:pt x="984776" y="2720396"/>
                </a:cubicBezTo>
                <a:cubicBezTo>
                  <a:pt x="1001709" y="2678714"/>
                  <a:pt x="1035576" y="2621401"/>
                  <a:pt x="1078560" y="2595350"/>
                </a:cubicBezTo>
                <a:cubicBezTo>
                  <a:pt x="1121544" y="2569299"/>
                  <a:pt x="1181463" y="2539340"/>
                  <a:pt x="1242683" y="2564089"/>
                </a:cubicBezTo>
                <a:cubicBezTo>
                  <a:pt x="1303903" y="2588838"/>
                  <a:pt x="1406806" y="2694346"/>
                  <a:pt x="1445883" y="2743843"/>
                </a:cubicBezTo>
                <a:cubicBezTo>
                  <a:pt x="1484960" y="2793340"/>
                  <a:pt x="1479750" y="2763381"/>
                  <a:pt x="1477145" y="2861073"/>
                </a:cubicBezTo>
                <a:cubicBezTo>
                  <a:pt x="1474540" y="2958765"/>
                  <a:pt x="1402898" y="3233606"/>
                  <a:pt x="1430252" y="3329996"/>
                </a:cubicBezTo>
                <a:cubicBezTo>
                  <a:pt x="1457606" y="3426386"/>
                  <a:pt x="1594376" y="3376889"/>
                  <a:pt x="1641268" y="3439412"/>
                </a:cubicBezTo>
                <a:cubicBezTo>
                  <a:pt x="1688160" y="3501935"/>
                  <a:pt x="1706396" y="3641309"/>
                  <a:pt x="1711606" y="3705135"/>
                </a:cubicBezTo>
                <a:cubicBezTo>
                  <a:pt x="1716816" y="3768961"/>
                  <a:pt x="1685555" y="3792407"/>
                  <a:pt x="1672529" y="3822366"/>
                </a:cubicBezTo>
                <a:cubicBezTo>
                  <a:pt x="1659503" y="3852325"/>
                  <a:pt x="1660806" y="3852325"/>
                  <a:pt x="1633452" y="3884889"/>
                </a:cubicBezTo>
                <a:cubicBezTo>
                  <a:pt x="1606098" y="3917453"/>
                  <a:pt x="1516221" y="3973463"/>
                  <a:pt x="1508406" y="4017750"/>
                </a:cubicBezTo>
                <a:cubicBezTo>
                  <a:pt x="1500591" y="4062037"/>
                  <a:pt x="1619124" y="4091997"/>
                  <a:pt x="1586560" y="4150612"/>
                </a:cubicBezTo>
                <a:cubicBezTo>
                  <a:pt x="1553996" y="4209227"/>
                  <a:pt x="1341678" y="4316038"/>
                  <a:pt x="1313022" y="4369443"/>
                </a:cubicBezTo>
                <a:cubicBezTo>
                  <a:pt x="1284366" y="4422848"/>
                  <a:pt x="1379453" y="4451505"/>
                  <a:pt x="1414622" y="4471043"/>
                </a:cubicBezTo>
                <a:cubicBezTo>
                  <a:pt x="1449791" y="4490581"/>
                  <a:pt x="1492776" y="4473648"/>
                  <a:pt x="1524037" y="4486673"/>
                </a:cubicBezTo>
                <a:cubicBezTo>
                  <a:pt x="1555298" y="4499698"/>
                  <a:pt x="1567022" y="4538776"/>
                  <a:pt x="1602191" y="4549196"/>
                </a:cubicBezTo>
                <a:cubicBezTo>
                  <a:pt x="1637360" y="4559616"/>
                  <a:pt x="1710303" y="4562222"/>
                  <a:pt x="1735052" y="4549196"/>
                </a:cubicBezTo>
                <a:cubicBezTo>
                  <a:pt x="1759801" y="4536171"/>
                  <a:pt x="1737657" y="4495792"/>
                  <a:pt x="1750683" y="4471043"/>
                </a:cubicBezTo>
                <a:cubicBezTo>
                  <a:pt x="1763709" y="4446294"/>
                  <a:pt x="1802786" y="4433268"/>
                  <a:pt x="1813206" y="4400704"/>
                </a:cubicBezTo>
                <a:cubicBezTo>
                  <a:pt x="1823626" y="4368140"/>
                  <a:pt x="1805391" y="4299104"/>
                  <a:pt x="1813206" y="4275658"/>
                </a:cubicBezTo>
                <a:cubicBezTo>
                  <a:pt x="1821021" y="4252212"/>
                  <a:pt x="1850981" y="4274355"/>
                  <a:pt x="1860099" y="4260027"/>
                </a:cubicBezTo>
                <a:cubicBezTo>
                  <a:pt x="1869217" y="4245699"/>
                  <a:pt x="1839258" y="4209228"/>
                  <a:pt x="1867914" y="4189689"/>
                </a:cubicBezTo>
                <a:cubicBezTo>
                  <a:pt x="1896570" y="4170151"/>
                  <a:pt x="2017709" y="4120653"/>
                  <a:pt x="2032037" y="4142796"/>
                </a:cubicBezTo>
                <a:cubicBezTo>
                  <a:pt x="2046365" y="4164939"/>
                  <a:pt x="1956488" y="4278263"/>
                  <a:pt x="1953883" y="4322550"/>
                </a:cubicBezTo>
                <a:cubicBezTo>
                  <a:pt x="1951278" y="4366837"/>
                  <a:pt x="1985145" y="4398100"/>
                  <a:pt x="2016406" y="4408520"/>
                </a:cubicBezTo>
                <a:cubicBezTo>
                  <a:pt x="2047668" y="4418941"/>
                  <a:pt x="2129729" y="4383771"/>
                  <a:pt x="2141452" y="4385073"/>
                </a:cubicBezTo>
                <a:cubicBezTo>
                  <a:pt x="2153175" y="4386375"/>
                  <a:pt x="2093258" y="4396796"/>
                  <a:pt x="2086745" y="4416335"/>
                </a:cubicBezTo>
                <a:cubicBezTo>
                  <a:pt x="2080232" y="4435874"/>
                  <a:pt x="2099771" y="4476253"/>
                  <a:pt x="2102376" y="4502304"/>
                </a:cubicBezTo>
                <a:cubicBezTo>
                  <a:pt x="2104981" y="4528355"/>
                  <a:pt x="2099771" y="4549197"/>
                  <a:pt x="2102376" y="4572643"/>
                </a:cubicBezTo>
                <a:cubicBezTo>
                  <a:pt x="2104981" y="4596089"/>
                  <a:pt x="2118006" y="4589576"/>
                  <a:pt x="2118006" y="4642981"/>
                </a:cubicBezTo>
                <a:cubicBezTo>
                  <a:pt x="2118006" y="4696386"/>
                  <a:pt x="2112796" y="4824037"/>
                  <a:pt x="2102376" y="4893073"/>
                </a:cubicBezTo>
                <a:cubicBezTo>
                  <a:pt x="2091956" y="4962109"/>
                  <a:pt x="2054181" y="5009001"/>
                  <a:pt x="2055483" y="5057196"/>
                </a:cubicBezTo>
                <a:cubicBezTo>
                  <a:pt x="2056785" y="5105391"/>
                  <a:pt x="2032037" y="5157494"/>
                  <a:pt x="2110191" y="5182243"/>
                </a:cubicBezTo>
                <a:cubicBezTo>
                  <a:pt x="2188345" y="5206992"/>
                  <a:pt x="2425411" y="5209597"/>
                  <a:pt x="2524406" y="5205689"/>
                </a:cubicBezTo>
                <a:cubicBezTo>
                  <a:pt x="2623401" y="5201781"/>
                  <a:pt x="2645545" y="5157494"/>
                  <a:pt x="2704160" y="5158796"/>
                </a:cubicBezTo>
                <a:cubicBezTo>
                  <a:pt x="2762776" y="5160099"/>
                  <a:pt x="2822694" y="5238253"/>
                  <a:pt x="2876099" y="5213504"/>
                </a:cubicBezTo>
                <a:cubicBezTo>
                  <a:pt x="2929504" y="5188755"/>
                  <a:pt x="2980304" y="5048078"/>
                  <a:pt x="3024591" y="5010304"/>
                </a:cubicBezTo>
                <a:cubicBezTo>
                  <a:pt x="3068878" y="4972530"/>
                  <a:pt x="3119679" y="4994673"/>
                  <a:pt x="3141822" y="4986858"/>
                </a:cubicBezTo>
                <a:cubicBezTo>
                  <a:pt x="3163966" y="4979043"/>
                  <a:pt x="3154847" y="4979043"/>
                  <a:pt x="3157452" y="4963412"/>
                </a:cubicBezTo>
                <a:cubicBezTo>
                  <a:pt x="3160057" y="4947781"/>
                  <a:pt x="3144426" y="4911309"/>
                  <a:pt x="3157452" y="4893073"/>
                </a:cubicBezTo>
                <a:cubicBezTo>
                  <a:pt x="3170478" y="4874837"/>
                  <a:pt x="3222580" y="4869627"/>
                  <a:pt x="3235606" y="4853996"/>
                </a:cubicBezTo>
                <a:cubicBezTo>
                  <a:pt x="3248632" y="4838365"/>
                  <a:pt x="3255144" y="4816222"/>
                  <a:pt x="3235606" y="4799289"/>
                </a:cubicBezTo>
                <a:cubicBezTo>
                  <a:pt x="3216068" y="4782356"/>
                  <a:pt x="3096232" y="4797986"/>
                  <a:pt x="3118376" y="4752396"/>
                </a:cubicBezTo>
                <a:cubicBezTo>
                  <a:pt x="3140520" y="4706806"/>
                  <a:pt x="3326786" y="4599996"/>
                  <a:pt x="3368468" y="4525750"/>
                </a:cubicBezTo>
                <a:cubicBezTo>
                  <a:pt x="3410150" y="4451504"/>
                  <a:pt x="3382796" y="4352510"/>
                  <a:pt x="3368468" y="4306920"/>
                </a:cubicBezTo>
                <a:cubicBezTo>
                  <a:pt x="3354140" y="4261330"/>
                  <a:pt x="3290314" y="4280868"/>
                  <a:pt x="3282499" y="4252212"/>
                </a:cubicBezTo>
                <a:cubicBezTo>
                  <a:pt x="3274684" y="4223556"/>
                  <a:pt x="3316366" y="4167545"/>
                  <a:pt x="3321576" y="4134981"/>
                </a:cubicBezTo>
                <a:cubicBezTo>
                  <a:pt x="3326786" y="4102417"/>
                  <a:pt x="3298129" y="4106324"/>
                  <a:pt x="3313760" y="4056827"/>
                </a:cubicBezTo>
                <a:cubicBezTo>
                  <a:pt x="3329391" y="4007330"/>
                  <a:pt x="3388006" y="3890099"/>
                  <a:pt x="3415360" y="3837996"/>
                </a:cubicBezTo>
                <a:cubicBezTo>
                  <a:pt x="3442714" y="3785894"/>
                  <a:pt x="3451832" y="3762448"/>
                  <a:pt x="3477883" y="3744212"/>
                </a:cubicBezTo>
                <a:cubicBezTo>
                  <a:pt x="3503934" y="3725976"/>
                  <a:pt x="3572970" y="3754632"/>
                  <a:pt x="3571668" y="3728581"/>
                </a:cubicBezTo>
                <a:cubicBezTo>
                  <a:pt x="3570366" y="3702530"/>
                  <a:pt x="3455740" y="3662150"/>
                  <a:pt x="3470068" y="3587904"/>
                </a:cubicBezTo>
                <a:cubicBezTo>
                  <a:pt x="3484396" y="3513658"/>
                  <a:pt x="3638099" y="3354745"/>
                  <a:pt x="3657637" y="3283104"/>
                </a:cubicBezTo>
                <a:cubicBezTo>
                  <a:pt x="3677175" y="3211463"/>
                  <a:pt x="3597719" y="3225791"/>
                  <a:pt x="3587299" y="3158058"/>
                </a:cubicBezTo>
                <a:cubicBezTo>
                  <a:pt x="3576879" y="3090325"/>
                  <a:pt x="3613350" y="2956160"/>
                  <a:pt x="3595114" y="2876704"/>
                </a:cubicBezTo>
                <a:cubicBezTo>
                  <a:pt x="3576878" y="2797248"/>
                  <a:pt x="3476580" y="2724305"/>
                  <a:pt x="3477883" y="2681320"/>
                </a:cubicBezTo>
                <a:cubicBezTo>
                  <a:pt x="3479186" y="2638335"/>
                  <a:pt x="3583391" y="2640940"/>
                  <a:pt x="3602929" y="2618796"/>
                </a:cubicBezTo>
                <a:cubicBezTo>
                  <a:pt x="3622468" y="2596652"/>
                  <a:pt x="3618560" y="2567996"/>
                  <a:pt x="3595114" y="2548458"/>
                </a:cubicBezTo>
                <a:cubicBezTo>
                  <a:pt x="3571668" y="2528920"/>
                  <a:pt x="3501329" y="2500264"/>
                  <a:pt x="3462252" y="2501566"/>
                </a:cubicBezTo>
                <a:cubicBezTo>
                  <a:pt x="3423175" y="2502869"/>
                  <a:pt x="3407544" y="2560181"/>
                  <a:pt x="3360652" y="2556273"/>
                </a:cubicBezTo>
                <a:cubicBezTo>
                  <a:pt x="3313760" y="2552365"/>
                  <a:pt x="3214766" y="2518499"/>
                  <a:pt x="3180899" y="2478120"/>
                </a:cubicBezTo>
                <a:cubicBezTo>
                  <a:pt x="3147032" y="2437741"/>
                  <a:pt x="3152242" y="2359586"/>
                  <a:pt x="3157452" y="2313996"/>
                </a:cubicBezTo>
                <a:cubicBezTo>
                  <a:pt x="3162662" y="2268406"/>
                  <a:pt x="3210857" y="2256683"/>
                  <a:pt x="3212160" y="2204581"/>
                </a:cubicBezTo>
                <a:cubicBezTo>
                  <a:pt x="3213463" y="2152479"/>
                  <a:pt x="3160058" y="2045668"/>
                  <a:pt x="3165268" y="2001381"/>
                </a:cubicBezTo>
                <a:cubicBezTo>
                  <a:pt x="3170478" y="1957094"/>
                  <a:pt x="3226489" y="2036550"/>
                  <a:pt x="3243422" y="1938858"/>
                </a:cubicBezTo>
                <a:cubicBezTo>
                  <a:pt x="3260355" y="1841166"/>
                  <a:pt x="3201740" y="1515524"/>
                  <a:pt x="3266868" y="1415227"/>
                </a:cubicBezTo>
                <a:cubicBezTo>
                  <a:pt x="3331996" y="1314930"/>
                  <a:pt x="3558642" y="1367032"/>
                  <a:pt x="3634191" y="1337073"/>
                </a:cubicBezTo>
                <a:cubicBezTo>
                  <a:pt x="3709740" y="1307114"/>
                  <a:pt x="3670663" y="1253709"/>
                  <a:pt x="3720160" y="1235473"/>
                </a:cubicBezTo>
                <a:cubicBezTo>
                  <a:pt x="3769657" y="1217237"/>
                  <a:pt x="3890797" y="1248499"/>
                  <a:pt x="3931176" y="1227658"/>
                </a:cubicBezTo>
                <a:cubicBezTo>
                  <a:pt x="3971555" y="1206817"/>
                  <a:pt x="3953319" y="1152109"/>
                  <a:pt x="3962437" y="1110427"/>
                </a:cubicBezTo>
                <a:cubicBezTo>
                  <a:pt x="3971555" y="1068745"/>
                  <a:pt x="3993698" y="1023156"/>
                  <a:pt x="3985883" y="977566"/>
                </a:cubicBezTo>
                <a:cubicBezTo>
                  <a:pt x="3978068" y="931976"/>
                  <a:pt x="3893401" y="892899"/>
                  <a:pt x="3915545" y="836889"/>
                </a:cubicBezTo>
                <a:cubicBezTo>
                  <a:pt x="3937689" y="780879"/>
                  <a:pt x="4088786" y="698817"/>
                  <a:pt x="4118745" y="641504"/>
                </a:cubicBezTo>
                <a:cubicBezTo>
                  <a:pt x="4148704" y="584191"/>
                  <a:pt x="4118745" y="534694"/>
                  <a:pt x="4095299" y="493012"/>
                </a:cubicBezTo>
                <a:cubicBezTo>
                  <a:pt x="4071853" y="451330"/>
                  <a:pt x="4022355" y="394017"/>
                  <a:pt x="3978068" y="391412"/>
                </a:cubicBezTo>
                <a:cubicBezTo>
                  <a:pt x="3933781" y="388807"/>
                  <a:pt x="3872561" y="476078"/>
                  <a:pt x="3829576" y="477381"/>
                </a:cubicBezTo>
                <a:cubicBezTo>
                  <a:pt x="3786591" y="478684"/>
                  <a:pt x="3768355" y="408345"/>
                  <a:pt x="3720160" y="399227"/>
                </a:cubicBezTo>
                <a:cubicBezTo>
                  <a:pt x="3671965" y="390109"/>
                  <a:pt x="3563852" y="451329"/>
                  <a:pt x="3540406" y="422673"/>
                </a:cubicBezTo>
                <a:cubicBezTo>
                  <a:pt x="3516960" y="394017"/>
                  <a:pt x="3619862" y="267668"/>
                  <a:pt x="3579483" y="227289"/>
                </a:cubicBezTo>
                <a:cubicBezTo>
                  <a:pt x="3539104" y="186910"/>
                  <a:pt x="3372375" y="209052"/>
                  <a:pt x="3298129" y="180396"/>
                </a:cubicBezTo>
                <a:cubicBezTo>
                  <a:pt x="3223883" y="151740"/>
                  <a:pt x="3186108" y="85309"/>
                  <a:pt x="3134006" y="55350"/>
                </a:cubicBezTo>
                <a:cubicBezTo>
                  <a:pt x="3081904" y="25391"/>
                  <a:pt x="3040222" y="4551"/>
                  <a:pt x="2985514" y="643"/>
                </a:cubicBezTo>
                <a:cubicBezTo>
                  <a:pt x="2930806" y="-3265"/>
                  <a:pt x="2839627" y="11063"/>
                  <a:pt x="2805760" y="31904"/>
                </a:cubicBezTo>
                <a:cubicBezTo>
                  <a:pt x="2771893" y="52745"/>
                  <a:pt x="2821391" y="117874"/>
                  <a:pt x="2782314" y="125689"/>
                </a:cubicBezTo>
                <a:cubicBezTo>
                  <a:pt x="2743237" y="133504"/>
                  <a:pt x="2620797" y="77493"/>
                  <a:pt x="2571299" y="78796"/>
                </a:cubicBezTo>
                <a:cubicBezTo>
                  <a:pt x="2521802" y="80098"/>
                  <a:pt x="2530919" y="145227"/>
                  <a:pt x="2485329" y="133504"/>
                </a:cubicBezTo>
                <a:cubicBezTo>
                  <a:pt x="2439739" y="121781"/>
                  <a:pt x="2366796" y="-7173"/>
                  <a:pt x="2297760" y="8458"/>
                </a:cubicBezTo>
                <a:cubicBezTo>
                  <a:pt x="2228724" y="24089"/>
                  <a:pt x="2097165" y="132202"/>
                  <a:pt x="2071114" y="227289"/>
                </a:cubicBezTo>
                <a:cubicBezTo>
                  <a:pt x="2045063" y="322376"/>
                  <a:pt x="2146662" y="519063"/>
                  <a:pt x="2141452" y="578981"/>
                </a:cubicBezTo>
                <a:cubicBezTo>
                  <a:pt x="2136242" y="638899"/>
                  <a:pt x="2075021" y="581586"/>
                  <a:pt x="2039852" y="586796"/>
                </a:cubicBezTo>
                <a:cubicBezTo>
                  <a:pt x="2004683" y="592006"/>
                  <a:pt x="1991657" y="612848"/>
                  <a:pt x="1930437" y="610243"/>
                </a:cubicBezTo>
                <a:cubicBezTo>
                  <a:pt x="1869217" y="607638"/>
                  <a:pt x="1736354" y="568561"/>
                  <a:pt x="1672529" y="571166"/>
                </a:cubicBezTo>
                <a:cubicBezTo>
                  <a:pt x="1608704" y="573771"/>
                  <a:pt x="1585257" y="602427"/>
                  <a:pt x="1547483" y="625873"/>
                </a:cubicBezTo>
                <a:cubicBezTo>
                  <a:pt x="1509709" y="649319"/>
                  <a:pt x="1483657" y="696212"/>
                  <a:pt x="1445883" y="711843"/>
                </a:cubicBezTo>
                <a:cubicBezTo>
                  <a:pt x="1408109" y="727474"/>
                  <a:pt x="1349493" y="713145"/>
                  <a:pt x="1320837" y="719658"/>
                </a:cubicBezTo>
                <a:cubicBezTo>
                  <a:pt x="1292181" y="726171"/>
                  <a:pt x="1299996" y="744407"/>
                  <a:pt x="1273945" y="750920"/>
                </a:cubicBezTo>
                <a:cubicBezTo>
                  <a:pt x="1247894" y="757433"/>
                  <a:pt x="1223144" y="735289"/>
                  <a:pt x="1164529" y="758735"/>
                </a:cubicBezTo>
                <a:cubicBezTo>
                  <a:pt x="1105914" y="782181"/>
                  <a:pt x="957421" y="843401"/>
                  <a:pt x="922252" y="891596"/>
                </a:cubicBezTo>
                <a:cubicBezTo>
                  <a:pt x="887083" y="939791"/>
                  <a:pt x="974355" y="993196"/>
                  <a:pt x="953514" y="1047904"/>
                </a:cubicBezTo>
                <a:cubicBezTo>
                  <a:pt x="932673" y="1102612"/>
                  <a:pt x="851914" y="1202910"/>
                  <a:pt x="797206" y="1219843"/>
                </a:cubicBezTo>
                <a:cubicBezTo>
                  <a:pt x="742498" y="1236776"/>
                  <a:pt x="673463" y="1154714"/>
                  <a:pt x="625268" y="1149504"/>
                </a:cubicBezTo>
                <a:cubicBezTo>
                  <a:pt x="577073" y="1144294"/>
                  <a:pt x="552324" y="1170345"/>
                  <a:pt x="508037" y="1188581"/>
                </a:cubicBezTo>
                <a:cubicBezTo>
                  <a:pt x="463750" y="1206817"/>
                  <a:pt x="355637" y="1238079"/>
                  <a:pt x="328283" y="128236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8C3A5FE-E819-17DA-2076-E7CFFC43C384}"/>
              </a:ext>
            </a:extLst>
          </p:cNvPr>
          <p:cNvGrpSpPr/>
          <p:nvPr/>
        </p:nvGrpSpPr>
        <p:grpSpPr>
          <a:xfrm>
            <a:off x="10993800" y="3208564"/>
            <a:ext cx="549425" cy="888874"/>
            <a:chOff x="7486135" y="1529228"/>
            <a:chExt cx="3516327" cy="512177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F4AF3F04-8310-7EB0-CAD6-FE51E92605F8}"/>
                </a:ext>
              </a:extLst>
            </p:cNvPr>
            <p:cNvSpPr/>
            <p:nvPr/>
          </p:nvSpPr>
          <p:spPr>
            <a:xfrm>
              <a:off x="7486135" y="1529228"/>
              <a:ext cx="2796047" cy="5121775"/>
            </a:xfrm>
            <a:custGeom>
              <a:avLst/>
              <a:gdLst>
                <a:gd name="connsiteX0" fmla="*/ 2158050 w 2796047"/>
                <a:gd name="connsiteY0" fmla="*/ 2480064 h 5121775"/>
                <a:gd name="connsiteX1" fmla="*/ 2134603 w 2796047"/>
                <a:gd name="connsiteY1" fmla="*/ 2628557 h 5121775"/>
                <a:gd name="connsiteX2" fmla="*/ 2017373 w 2796047"/>
                <a:gd name="connsiteY2" fmla="*/ 2753603 h 5121775"/>
                <a:gd name="connsiteX3" fmla="*/ 1978296 w 2796047"/>
                <a:gd name="connsiteY3" fmla="*/ 2605110 h 5121775"/>
                <a:gd name="connsiteX4" fmla="*/ 2009557 w 2796047"/>
                <a:gd name="connsiteY4" fmla="*/ 2519141 h 5121775"/>
                <a:gd name="connsiteX5" fmla="*/ 1861065 w 2796047"/>
                <a:gd name="connsiteY5" fmla="*/ 2487880 h 5121775"/>
                <a:gd name="connsiteX6" fmla="*/ 1665680 w 2796047"/>
                <a:gd name="connsiteY6" fmla="*/ 2652003 h 5121775"/>
                <a:gd name="connsiteX7" fmla="*/ 1579711 w 2796047"/>
                <a:gd name="connsiteY7" fmla="*/ 2636372 h 5121775"/>
                <a:gd name="connsiteX8" fmla="*/ 1501557 w 2796047"/>
                <a:gd name="connsiteY8" fmla="*/ 2667634 h 5121775"/>
                <a:gd name="connsiteX9" fmla="*/ 1540634 w 2796047"/>
                <a:gd name="connsiteY9" fmla="*/ 2534772 h 5121775"/>
                <a:gd name="connsiteX10" fmla="*/ 1407773 w 2796047"/>
                <a:gd name="connsiteY10" fmla="*/ 2566034 h 5121775"/>
                <a:gd name="connsiteX11" fmla="*/ 1337434 w 2796047"/>
                <a:gd name="connsiteY11" fmla="*/ 2456618 h 5121775"/>
                <a:gd name="connsiteX12" fmla="*/ 1423403 w 2796047"/>
                <a:gd name="connsiteY12" fmla="*/ 2284680 h 5121775"/>
                <a:gd name="connsiteX13" fmla="*/ 1337434 w 2796047"/>
                <a:gd name="connsiteY13" fmla="*/ 2261234 h 5121775"/>
                <a:gd name="connsiteX14" fmla="*/ 1376511 w 2796047"/>
                <a:gd name="connsiteY14" fmla="*/ 2018957 h 5121775"/>
                <a:gd name="connsiteX15" fmla="*/ 1313988 w 2796047"/>
                <a:gd name="connsiteY15" fmla="*/ 2018957 h 5121775"/>
                <a:gd name="connsiteX16" fmla="*/ 1384327 w 2796047"/>
                <a:gd name="connsiteY16" fmla="*/ 1964249 h 5121775"/>
                <a:gd name="connsiteX17" fmla="*/ 1345250 w 2796047"/>
                <a:gd name="connsiteY17" fmla="*/ 1854834 h 5121775"/>
                <a:gd name="connsiteX18" fmla="*/ 1501557 w 2796047"/>
                <a:gd name="connsiteY18" fmla="*/ 1698526 h 5121775"/>
                <a:gd name="connsiteX19" fmla="*/ 1439034 w 2796047"/>
                <a:gd name="connsiteY19" fmla="*/ 1464064 h 5121775"/>
                <a:gd name="connsiteX20" fmla="*/ 1556265 w 2796047"/>
                <a:gd name="connsiteY20" fmla="*/ 1409357 h 5121775"/>
                <a:gd name="connsiteX21" fmla="*/ 1532819 w 2796047"/>
                <a:gd name="connsiteY21" fmla="*/ 1292126 h 5121775"/>
                <a:gd name="connsiteX22" fmla="*/ 1657865 w 2796047"/>
                <a:gd name="connsiteY22" fmla="*/ 1198341 h 5121775"/>
                <a:gd name="connsiteX23" fmla="*/ 1720388 w 2796047"/>
                <a:gd name="connsiteY23" fmla="*/ 1088926 h 5121775"/>
                <a:gd name="connsiteX24" fmla="*/ 1845434 w 2796047"/>
                <a:gd name="connsiteY24" fmla="*/ 1120187 h 5121775"/>
                <a:gd name="connsiteX25" fmla="*/ 1876696 w 2796047"/>
                <a:gd name="connsiteY25" fmla="*/ 995141 h 5121775"/>
                <a:gd name="connsiteX26" fmla="*/ 2040819 w 2796047"/>
                <a:gd name="connsiteY26" fmla="*/ 1018587 h 5121775"/>
                <a:gd name="connsiteX27" fmla="*/ 2025188 w 2796047"/>
                <a:gd name="connsiteY27" fmla="*/ 682526 h 5121775"/>
                <a:gd name="connsiteX28" fmla="*/ 1829803 w 2796047"/>
                <a:gd name="connsiteY28" fmla="*/ 620003 h 5121775"/>
                <a:gd name="connsiteX29" fmla="*/ 1814173 w 2796047"/>
                <a:gd name="connsiteY29" fmla="*/ 705972 h 5121775"/>
                <a:gd name="connsiteX30" fmla="*/ 1814173 w 2796047"/>
                <a:gd name="connsiteY30" fmla="*/ 494957 h 5121775"/>
                <a:gd name="connsiteX31" fmla="*/ 1665680 w 2796047"/>
                <a:gd name="connsiteY31" fmla="*/ 502772 h 5121775"/>
                <a:gd name="connsiteX32" fmla="*/ 1345250 w 2796047"/>
                <a:gd name="connsiteY32" fmla="*/ 237049 h 5121775"/>
                <a:gd name="connsiteX33" fmla="*/ 1306173 w 2796047"/>
                <a:gd name="connsiteY33" fmla="*/ 197972 h 5121775"/>
                <a:gd name="connsiteX34" fmla="*/ 1212388 w 2796047"/>
                <a:gd name="connsiteY34" fmla="*/ 229234 h 5121775"/>
                <a:gd name="connsiteX35" fmla="*/ 1110788 w 2796047"/>
                <a:gd name="connsiteY35" fmla="*/ 143264 h 5121775"/>
                <a:gd name="connsiteX36" fmla="*/ 1017003 w 2796047"/>
                <a:gd name="connsiteY36" fmla="*/ 190157 h 5121775"/>
                <a:gd name="connsiteX37" fmla="*/ 813803 w 2796047"/>
                <a:gd name="connsiteY37" fmla="*/ 112003 h 5121775"/>
                <a:gd name="connsiteX38" fmla="*/ 524634 w 2796047"/>
                <a:gd name="connsiteY38" fmla="*/ 2587 h 5121775"/>
                <a:gd name="connsiteX39" fmla="*/ 446480 w 2796047"/>
                <a:gd name="connsiteY39" fmla="*/ 49480 h 5121775"/>
                <a:gd name="connsiteX40" fmla="*/ 415219 w 2796047"/>
                <a:gd name="connsiteY40" fmla="*/ 213603 h 5121775"/>
                <a:gd name="connsiteX41" fmla="*/ 532450 w 2796047"/>
                <a:gd name="connsiteY41" fmla="*/ 276126 h 5121775"/>
                <a:gd name="connsiteX42" fmla="*/ 501188 w 2796047"/>
                <a:gd name="connsiteY42" fmla="*/ 377726 h 5121775"/>
                <a:gd name="connsiteX43" fmla="*/ 579342 w 2796047"/>
                <a:gd name="connsiteY43" fmla="*/ 377726 h 5121775"/>
                <a:gd name="connsiteX44" fmla="*/ 516819 w 2796047"/>
                <a:gd name="connsiteY44" fmla="*/ 448064 h 5121775"/>
                <a:gd name="connsiteX45" fmla="*/ 587157 w 2796047"/>
                <a:gd name="connsiteY45" fmla="*/ 487141 h 5121775"/>
                <a:gd name="connsiteX46" fmla="*/ 618419 w 2796047"/>
                <a:gd name="connsiteY46" fmla="*/ 596557 h 5121775"/>
                <a:gd name="connsiteX47" fmla="*/ 782542 w 2796047"/>
                <a:gd name="connsiteY47" fmla="*/ 604372 h 5121775"/>
                <a:gd name="connsiteX48" fmla="*/ 845065 w 2796047"/>
                <a:gd name="connsiteY48" fmla="*/ 721603 h 5121775"/>
                <a:gd name="connsiteX49" fmla="*/ 813803 w 2796047"/>
                <a:gd name="connsiteY49" fmla="*/ 768495 h 5121775"/>
                <a:gd name="connsiteX50" fmla="*/ 891957 w 2796047"/>
                <a:gd name="connsiteY50" fmla="*/ 893541 h 5121775"/>
                <a:gd name="connsiteX51" fmla="*/ 829434 w 2796047"/>
                <a:gd name="connsiteY51" fmla="*/ 940434 h 5121775"/>
                <a:gd name="connsiteX52" fmla="*/ 735650 w 2796047"/>
                <a:gd name="connsiteY52" fmla="*/ 838834 h 5121775"/>
                <a:gd name="connsiteX53" fmla="*/ 712203 w 2796047"/>
                <a:gd name="connsiteY53" fmla="*/ 948249 h 5121775"/>
                <a:gd name="connsiteX54" fmla="*/ 634050 w 2796047"/>
                <a:gd name="connsiteY54" fmla="*/ 979510 h 5121775"/>
                <a:gd name="connsiteX55" fmla="*/ 587157 w 2796047"/>
                <a:gd name="connsiteY55" fmla="*/ 940434 h 5121775"/>
                <a:gd name="connsiteX56" fmla="*/ 493373 w 2796047"/>
                <a:gd name="connsiteY56" fmla="*/ 995141 h 5121775"/>
                <a:gd name="connsiteX57" fmla="*/ 493373 w 2796047"/>
                <a:gd name="connsiteY57" fmla="*/ 1065480 h 5121775"/>
                <a:gd name="connsiteX58" fmla="*/ 407403 w 2796047"/>
                <a:gd name="connsiteY58" fmla="*/ 1073295 h 5121775"/>
                <a:gd name="connsiteX59" fmla="*/ 438665 w 2796047"/>
                <a:gd name="connsiteY59" fmla="*/ 1159264 h 5121775"/>
                <a:gd name="connsiteX60" fmla="*/ 391773 w 2796047"/>
                <a:gd name="connsiteY60" fmla="*/ 1221787 h 5121775"/>
                <a:gd name="connsiteX61" fmla="*/ 399588 w 2796047"/>
                <a:gd name="connsiteY61" fmla="*/ 1323387 h 5121775"/>
                <a:gd name="connsiteX62" fmla="*/ 368327 w 2796047"/>
                <a:gd name="connsiteY62" fmla="*/ 1385910 h 5121775"/>
                <a:gd name="connsiteX63" fmla="*/ 321434 w 2796047"/>
                <a:gd name="connsiteY63" fmla="*/ 1448434 h 5121775"/>
                <a:gd name="connsiteX64" fmla="*/ 305803 w 2796047"/>
                <a:gd name="connsiteY64" fmla="*/ 1510957 h 5121775"/>
                <a:gd name="connsiteX65" fmla="*/ 329250 w 2796047"/>
                <a:gd name="connsiteY65" fmla="*/ 1581295 h 5121775"/>
                <a:gd name="connsiteX66" fmla="*/ 290173 w 2796047"/>
                <a:gd name="connsiteY66" fmla="*/ 1620372 h 5121775"/>
                <a:gd name="connsiteX67" fmla="*/ 266727 w 2796047"/>
                <a:gd name="connsiteY67" fmla="*/ 1690710 h 5121775"/>
                <a:gd name="connsiteX68" fmla="*/ 266727 w 2796047"/>
                <a:gd name="connsiteY68" fmla="*/ 1753234 h 5121775"/>
                <a:gd name="connsiteX69" fmla="*/ 305803 w 2796047"/>
                <a:gd name="connsiteY69" fmla="*/ 1800126 h 5121775"/>
                <a:gd name="connsiteX70" fmla="*/ 235465 w 2796047"/>
                <a:gd name="connsiteY70" fmla="*/ 1847018 h 5121775"/>
                <a:gd name="connsiteX71" fmla="*/ 157311 w 2796047"/>
                <a:gd name="connsiteY71" fmla="*/ 1932987 h 5121775"/>
                <a:gd name="connsiteX72" fmla="*/ 71342 w 2796047"/>
                <a:gd name="connsiteY72" fmla="*/ 1956434 h 5121775"/>
                <a:gd name="connsiteX73" fmla="*/ 8819 w 2796047"/>
                <a:gd name="connsiteY73" fmla="*/ 2026772 h 5121775"/>
                <a:gd name="connsiteX74" fmla="*/ 8819 w 2796047"/>
                <a:gd name="connsiteY74" fmla="*/ 2097110 h 5121775"/>
                <a:gd name="connsiteX75" fmla="*/ 86973 w 2796047"/>
                <a:gd name="connsiteY75" fmla="*/ 2097110 h 5121775"/>
                <a:gd name="connsiteX76" fmla="*/ 71342 w 2796047"/>
                <a:gd name="connsiteY76" fmla="*/ 2190895 h 5121775"/>
                <a:gd name="connsiteX77" fmla="*/ 118234 w 2796047"/>
                <a:gd name="connsiteY77" fmla="*/ 2261234 h 5121775"/>
                <a:gd name="connsiteX78" fmla="*/ 141680 w 2796047"/>
                <a:gd name="connsiteY78" fmla="*/ 2315941 h 5121775"/>
                <a:gd name="connsiteX79" fmla="*/ 110419 w 2796047"/>
                <a:gd name="connsiteY79" fmla="*/ 2378464 h 5121775"/>
                <a:gd name="connsiteX80" fmla="*/ 165127 w 2796047"/>
                <a:gd name="connsiteY80" fmla="*/ 2409726 h 5121775"/>
                <a:gd name="connsiteX81" fmla="*/ 165127 w 2796047"/>
                <a:gd name="connsiteY81" fmla="*/ 2495695 h 5121775"/>
                <a:gd name="connsiteX82" fmla="*/ 126050 w 2796047"/>
                <a:gd name="connsiteY82" fmla="*/ 2581664 h 5121775"/>
                <a:gd name="connsiteX83" fmla="*/ 141680 w 2796047"/>
                <a:gd name="connsiteY83" fmla="*/ 2667634 h 5121775"/>
                <a:gd name="connsiteX84" fmla="*/ 180757 w 2796047"/>
                <a:gd name="connsiteY84" fmla="*/ 2761418 h 5121775"/>
                <a:gd name="connsiteX85" fmla="*/ 188573 w 2796047"/>
                <a:gd name="connsiteY85" fmla="*/ 2823941 h 5121775"/>
                <a:gd name="connsiteX86" fmla="*/ 172942 w 2796047"/>
                <a:gd name="connsiteY86" fmla="*/ 2886464 h 5121775"/>
                <a:gd name="connsiteX87" fmla="*/ 243280 w 2796047"/>
                <a:gd name="connsiteY87" fmla="*/ 2941172 h 5121775"/>
                <a:gd name="connsiteX88" fmla="*/ 290173 w 2796047"/>
                <a:gd name="connsiteY88" fmla="*/ 2988064 h 5121775"/>
                <a:gd name="connsiteX89" fmla="*/ 297988 w 2796047"/>
                <a:gd name="connsiteY89" fmla="*/ 3050587 h 5121775"/>
                <a:gd name="connsiteX90" fmla="*/ 266727 w 2796047"/>
                <a:gd name="connsiteY90" fmla="*/ 3167818 h 5121775"/>
                <a:gd name="connsiteX91" fmla="*/ 337065 w 2796047"/>
                <a:gd name="connsiteY91" fmla="*/ 3144372 h 5121775"/>
                <a:gd name="connsiteX92" fmla="*/ 383957 w 2796047"/>
                <a:gd name="connsiteY92" fmla="*/ 3144372 h 5121775"/>
                <a:gd name="connsiteX93" fmla="*/ 430850 w 2796047"/>
                <a:gd name="connsiteY93" fmla="*/ 3167818 h 5121775"/>
                <a:gd name="connsiteX94" fmla="*/ 399588 w 2796047"/>
                <a:gd name="connsiteY94" fmla="*/ 3331941 h 5121775"/>
                <a:gd name="connsiteX95" fmla="*/ 368327 w 2796047"/>
                <a:gd name="connsiteY95" fmla="*/ 3410095 h 5121775"/>
                <a:gd name="connsiteX96" fmla="*/ 352696 w 2796047"/>
                <a:gd name="connsiteY96" fmla="*/ 3511695 h 5121775"/>
                <a:gd name="connsiteX97" fmla="*/ 376142 w 2796047"/>
                <a:gd name="connsiteY97" fmla="*/ 3605480 h 5121775"/>
                <a:gd name="connsiteX98" fmla="*/ 376142 w 2796047"/>
                <a:gd name="connsiteY98" fmla="*/ 3605480 h 5121775"/>
                <a:gd name="connsiteX99" fmla="*/ 313619 w 2796047"/>
                <a:gd name="connsiteY99" fmla="*/ 3753972 h 5121775"/>
                <a:gd name="connsiteX100" fmla="*/ 165127 w 2796047"/>
                <a:gd name="connsiteY100" fmla="*/ 3785234 h 5121775"/>
                <a:gd name="connsiteX101" fmla="*/ 235465 w 2796047"/>
                <a:gd name="connsiteY101" fmla="*/ 3972803 h 5121775"/>
                <a:gd name="connsiteX102" fmla="*/ 391773 w 2796047"/>
                <a:gd name="connsiteY102" fmla="*/ 3980618 h 5121775"/>
                <a:gd name="connsiteX103" fmla="*/ 391773 w 2796047"/>
                <a:gd name="connsiteY103" fmla="*/ 4050957 h 5121775"/>
                <a:gd name="connsiteX104" fmla="*/ 321434 w 2796047"/>
                <a:gd name="connsiteY104" fmla="*/ 4097849 h 5121775"/>
                <a:gd name="connsiteX105" fmla="*/ 352696 w 2796047"/>
                <a:gd name="connsiteY105" fmla="*/ 4199449 h 5121775"/>
                <a:gd name="connsiteX106" fmla="*/ 376142 w 2796047"/>
                <a:gd name="connsiteY106" fmla="*/ 4285418 h 5121775"/>
                <a:gd name="connsiteX107" fmla="*/ 454296 w 2796047"/>
                <a:gd name="connsiteY107" fmla="*/ 4363572 h 5121775"/>
                <a:gd name="connsiteX108" fmla="*/ 454296 w 2796047"/>
                <a:gd name="connsiteY108" fmla="*/ 4387018 h 5121775"/>
                <a:gd name="connsiteX109" fmla="*/ 352696 w 2796047"/>
                <a:gd name="connsiteY109" fmla="*/ 4418280 h 5121775"/>
                <a:gd name="connsiteX110" fmla="*/ 399588 w 2796047"/>
                <a:gd name="connsiteY110" fmla="*/ 4543326 h 5121775"/>
                <a:gd name="connsiteX111" fmla="*/ 501188 w 2796047"/>
                <a:gd name="connsiteY111" fmla="*/ 4605849 h 5121775"/>
                <a:gd name="connsiteX112" fmla="*/ 587157 w 2796047"/>
                <a:gd name="connsiteY112" fmla="*/ 4668372 h 5121775"/>
                <a:gd name="connsiteX113" fmla="*/ 602788 w 2796047"/>
                <a:gd name="connsiteY113" fmla="*/ 4605849 h 5121775"/>
                <a:gd name="connsiteX114" fmla="*/ 665311 w 2796047"/>
                <a:gd name="connsiteY114" fmla="*/ 4574587 h 5121775"/>
                <a:gd name="connsiteX115" fmla="*/ 673127 w 2796047"/>
                <a:gd name="connsiteY115" fmla="*/ 4519880 h 5121775"/>
                <a:gd name="connsiteX116" fmla="*/ 720019 w 2796047"/>
                <a:gd name="connsiteY116" fmla="*/ 4394834 h 5121775"/>
                <a:gd name="connsiteX117" fmla="*/ 704388 w 2796047"/>
                <a:gd name="connsiteY117" fmla="*/ 4371387 h 5121775"/>
                <a:gd name="connsiteX118" fmla="*/ 657496 w 2796047"/>
                <a:gd name="connsiteY118" fmla="*/ 4277603 h 5121775"/>
                <a:gd name="connsiteX119" fmla="*/ 610603 w 2796047"/>
                <a:gd name="connsiteY119" fmla="*/ 4230710 h 5121775"/>
                <a:gd name="connsiteX120" fmla="*/ 704388 w 2796047"/>
                <a:gd name="connsiteY120" fmla="*/ 4160372 h 5121775"/>
                <a:gd name="connsiteX121" fmla="*/ 774727 w 2796047"/>
                <a:gd name="connsiteY121" fmla="*/ 4199449 h 5121775"/>
                <a:gd name="connsiteX122" fmla="*/ 813803 w 2796047"/>
                <a:gd name="connsiteY122" fmla="*/ 4254157 h 5121775"/>
                <a:gd name="connsiteX123" fmla="*/ 891957 w 2796047"/>
                <a:gd name="connsiteY123" fmla="*/ 4285418 h 5121775"/>
                <a:gd name="connsiteX124" fmla="*/ 884142 w 2796047"/>
                <a:gd name="connsiteY124" fmla="*/ 4402649 h 5121775"/>
                <a:gd name="connsiteX125" fmla="*/ 938850 w 2796047"/>
                <a:gd name="connsiteY125" fmla="*/ 4472987 h 5121775"/>
                <a:gd name="connsiteX126" fmla="*/ 993557 w 2796047"/>
                <a:gd name="connsiteY126" fmla="*/ 4457357 h 5121775"/>
                <a:gd name="connsiteX127" fmla="*/ 1001373 w 2796047"/>
                <a:gd name="connsiteY127" fmla="*/ 4558957 h 5121775"/>
                <a:gd name="connsiteX128" fmla="*/ 1071711 w 2796047"/>
                <a:gd name="connsiteY128" fmla="*/ 4590218 h 5121775"/>
                <a:gd name="connsiteX129" fmla="*/ 1110788 w 2796047"/>
                <a:gd name="connsiteY129" fmla="*/ 4519880 h 5121775"/>
                <a:gd name="connsiteX130" fmla="*/ 1157680 w 2796047"/>
                <a:gd name="connsiteY130" fmla="*/ 4535510 h 5121775"/>
                <a:gd name="connsiteX131" fmla="*/ 1071711 w 2796047"/>
                <a:gd name="connsiteY131" fmla="*/ 4707449 h 5121775"/>
                <a:gd name="connsiteX132" fmla="*/ 1353065 w 2796047"/>
                <a:gd name="connsiteY132" fmla="*/ 4832495 h 5121775"/>
                <a:gd name="connsiteX133" fmla="*/ 1376511 w 2796047"/>
                <a:gd name="connsiteY133" fmla="*/ 4980987 h 5121775"/>
                <a:gd name="connsiteX134" fmla="*/ 1509373 w 2796047"/>
                <a:gd name="connsiteY134" fmla="*/ 5121664 h 5121775"/>
                <a:gd name="connsiteX135" fmla="*/ 1501557 w 2796047"/>
                <a:gd name="connsiteY135" fmla="*/ 5004434 h 5121775"/>
                <a:gd name="connsiteX136" fmla="*/ 1829803 w 2796047"/>
                <a:gd name="connsiteY136" fmla="*/ 4996618 h 5121775"/>
                <a:gd name="connsiteX137" fmla="*/ 1907957 w 2796047"/>
                <a:gd name="connsiteY137" fmla="*/ 4848126 h 5121775"/>
                <a:gd name="connsiteX138" fmla="*/ 1978296 w 2796047"/>
                <a:gd name="connsiteY138" fmla="*/ 4816864 h 5121775"/>
                <a:gd name="connsiteX139" fmla="*/ 1954850 w 2796047"/>
                <a:gd name="connsiteY139" fmla="*/ 4668372 h 5121775"/>
                <a:gd name="connsiteX140" fmla="*/ 1915773 w 2796047"/>
                <a:gd name="connsiteY140" fmla="*/ 4668372 h 5121775"/>
                <a:gd name="connsiteX141" fmla="*/ 1915773 w 2796047"/>
                <a:gd name="connsiteY141" fmla="*/ 4566772 h 5121775"/>
                <a:gd name="connsiteX142" fmla="*/ 1939219 w 2796047"/>
                <a:gd name="connsiteY142" fmla="*/ 4472987 h 5121775"/>
                <a:gd name="connsiteX143" fmla="*/ 1986111 w 2796047"/>
                <a:gd name="connsiteY143" fmla="*/ 4465172 h 5121775"/>
                <a:gd name="connsiteX144" fmla="*/ 2001742 w 2796047"/>
                <a:gd name="connsiteY144" fmla="*/ 4527695 h 5121775"/>
                <a:gd name="connsiteX145" fmla="*/ 2251834 w 2796047"/>
                <a:gd name="connsiteY145" fmla="*/ 4582403 h 5121775"/>
                <a:gd name="connsiteX146" fmla="*/ 2283096 w 2796047"/>
                <a:gd name="connsiteY146" fmla="*/ 4660557 h 5121775"/>
                <a:gd name="connsiteX147" fmla="*/ 2361250 w 2796047"/>
                <a:gd name="connsiteY147" fmla="*/ 4668372 h 5121775"/>
                <a:gd name="connsiteX148" fmla="*/ 2392511 w 2796047"/>
                <a:gd name="connsiteY148" fmla="*/ 4472987 h 5121775"/>
                <a:gd name="connsiteX149" fmla="*/ 2619157 w 2796047"/>
                <a:gd name="connsiteY149" fmla="*/ 4465172 h 5121775"/>
                <a:gd name="connsiteX150" fmla="*/ 2767650 w 2796047"/>
                <a:gd name="connsiteY150" fmla="*/ 4504249 h 5121775"/>
                <a:gd name="connsiteX151" fmla="*/ 2791096 w 2796047"/>
                <a:gd name="connsiteY151" fmla="*/ 4379203 h 5121775"/>
                <a:gd name="connsiteX152" fmla="*/ 2705127 w 2796047"/>
                <a:gd name="connsiteY152" fmla="*/ 4308864 h 5121775"/>
                <a:gd name="connsiteX153" fmla="*/ 2744203 w 2796047"/>
                <a:gd name="connsiteY153" fmla="*/ 4254157 h 5121775"/>
                <a:gd name="connsiteX0" fmla="*/ 2158050 w 2796047"/>
                <a:gd name="connsiteY0" fmla="*/ 2480064 h 5121775"/>
                <a:gd name="connsiteX1" fmla="*/ 2134603 w 2796047"/>
                <a:gd name="connsiteY1" fmla="*/ 2628557 h 5121775"/>
                <a:gd name="connsiteX2" fmla="*/ 2017373 w 2796047"/>
                <a:gd name="connsiteY2" fmla="*/ 2753603 h 5121775"/>
                <a:gd name="connsiteX3" fmla="*/ 1978296 w 2796047"/>
                <a:gd name="connsiteY3" fmla="*/ 2605110 h 5121775"/>
                <a:gd name="connsiteX4" fmla="*/ 2009557 w 2796047"/>
                <a:gd name="connsiteY4" fmla="*/ 2519141 h 5121775"/>
                <a:gd name="connsiteX5" fmla="*/ 1861065 w 2796047"/>
                <a:gd name="connsiteY5" fmla="*/ 2487880 h 5121775"/>
                <a:gd name="connsiteX6" fmla="*/ 1665680 w 2796047"/>
                <a:gd name="connsiteY6" fmla="*/ 2652003 h 5121775"/>
                <a:gd name="connsiteX7" fmla="*/ 1579711 w 2796047"/>
                <a:gd name="connsiteY7" fmla="*/ 2636372 h 5121775"/>
                <a:gd name="connsiteX8" fmla="*/ 1501557 w 2796047"/>
                <a:gd name="connsiteY8" fmla="*/ 2667634 h 5121775"/>
                <a:gd name="connsiteX9" fmla="*/ 1540634 w 2796047"/>
                <a:gd name="connsiteY9" fmla="*/ 2534772 h 5121775"/>
                <a:gd name="connsiteX10" fmla="*/ 1407773 w 2796047"/>
                <a:gd name="connsiteY10" fmla="*/ 2566034 h 5121775"/>
                <a:gd name="connsiteX11" fmla="*/ 1337434 w 2796047"/>
                <a:gd name="connsiteY11" fmla="*/ 2456618 h 5121775"/>
                <a:gd name="connsiteX12" fmla="*/ 1423403 w 2796047"/>
                <a:gd name="connsiteY12" fmla="*/ 2284680 h 5121775"/>
                <a:gd name="connsiteX13" fmla="*/ 1337434 w 2796047"/>
                <a:gd name="connsiteY13" fmla="*/ 2261234 h 5121775"/>
                <a:gd name="connsiteX14" fmla="*/ 1376511 w 2796047"/>
                <a:gd name="connsiteY14" fmla="*/ 2018957 h 5121775"/>
                <a:gd name="connsiteX15" fmla="*/ 1313988 w 2796047"/>
                <a:gd name="connsiteY15" fmla="*/ 2018957 h 5121775"/>
                <a:gd name="connsiteX16" fmla="*/ 1384327 w 2796047"/>
                <a:gd name="connsiteY16" fmla="*/ 1964249 h 5121775"/>
                <a:gd name="connsiteX17" fmla="*/ 1345250 w 2796047"/>
                <a:gd name="connsiteY17" fmla="*/ 1854834 h 5121775"/>
                <a:gd name="connsiteX18" fmla="*/ 1501557 w 2796047"/>
                <a:gd name="connsiteY18" fmla="*/ 1698526 h 5121775"/>
                <a:gd name="connsiteX19" fmla="*/ 1439034 w 2796047"/>
                <a:gd name="connsiteY19" fmla="*/ 1464064 h 5121775"/>
                <a:gd name="connsiteX20" fmla="*/ 1556265 w 2796047"/>
                <a:gd name="connsiteY20" fmla="*/ 1409357 h 5121775"/>
                <a:gd name="connsiteX21" fmla="*/ 1532819 w 2796047"/>
                <a:gd name="connsiteY21" fmla="*/ 1292126 h 5121775"/>
                <a:gd name="connsiteX22" fmla="*/ 1657865 w 2796047"/>
                <a:gd name="connsiteY22" fmla="*/ 1198341 h 5121775"/>
                <a:gd name="connsiteX23" fmla="*/ 1720388 w 2796047"/>
                <a:gd name="connsiteY23" fmla="*/ 1088926 h 5121775"/>
                <a:gd name="connsiteX24" fmla="*/ 1845434 w 2796047"/>
                <a:gd name="connsiteY24" fmla="*/ 1120187 h 5121775"/>
                <a:gd name="connsiteX25" fmla="*/ 1876696 w 2796047"/>
                <a:gd name="connsiteY25" fmla="*/ 995141 h 5121775"/>
                <a:gd name="connsiteX26" fmla="*/ 2040819 w 2796047"/>
                <a:gd name="connsiteY26" fmla="*/ 1018587 h 5121775"/>
                <a:gd name="connsiteX27" fmla="*/ 2025188 w 2796047"/>
                <a:gd name="connsiteY27" fmla="*/ 682526 h 5121775"/>
                <a:gd name="connsiteX28" fmla="*/ 1829803 w 2796047"/>
                <a:gd name="connsiteY28" fmla="*/ 620003 h 5121775"/>
                <a:gd name="connsiteX29" fmla="*/ 1814173 w 2796047"/>
                <a:gd name="connsiteY29" fmla="*/ 705972 h 5121775"/>
                <a:gd name="connsiteX30" fmla="*/ 1814173 w 2796047"/>
                <a:gd name="connsiteY30" fmla="*/ 494957 h 5121775"/>
                <a:gd name="connsiteX31" fmla="*/ 1665680 w 2796047"/>
                <a:gd name="connsiteY31" fmla="*/ 502772 h 5121775"/>
                <a:gd name="connsiteX32" fmla="*/ 1345250 w 2796047"/>
                <a:gd name="connsiteY32" fmla="*/ 237049 h 5121775"/>
                <a:gd name="connsiteX33" fmla="*/ 1306173 w 2796047"/>
                <a:gd name="connsiteY33" fmla="*/ 197972 h 5121775"/>
                <a:gd name="connsiteX34" fmla="*/ 1212388 w 2796047"/>
                <a:gd name="connsiteY34" fmla="*/ 229234 h 5121775"/>
                <a:gd name="connsiteX35" fmla="*/ 1110788 w 2796047"/>
                <a:gd name="connsiteY35" fmla="*/ 143264 h 5121775"/>
                <a:gd name="connsiteX36" fmla="*/ 1017003 w 2796047"/>
                <a:gd name="connsiteY36" fmla="*/ 190157 h 5121775"/>
                <a:gd name="connsiteX37" fmla="*/ 813803 w 2796047"/>
                <a:gd name="connsiteY37" fmla="*/ 112003 h 5121775"/>
                <a:gd name="connsiteX38" fmla="*/ 524634 w 2796047"/>
                <a:gd name="connsiteY38" fmla="*/ 2587 h 5121775"/>
                <a:gd name="connsiteX39" fmla="*/ 446480 w 2796047"/>
                <a:gd name="connsiteY39" fmla="*/ 49480 h 5121775"/>
                <a:gd name="connsiteX40" fmla="*/ 415219 w 2796047"/>
                <a:gd name="connsiteY40" fmla="*/ 213603 h 5121775"/>
                <a:gd name="connsiteX41" fmla="*/ 532450 w 2796047"/>
                <a:gd name="connsiteY41" fmla="*/ 276126 h 5121775"/>
                <a:gd name="connsiteX42" fmla="*/ 501188 w 2796047"/>
                <a:gd name="connsiteY42" fmla="*/ 377726 h 5121775"/>
                <a:gd name="connsiteX43" fmla="*/ 579342 w 2796047"/>
                <a:gd name="connsiteY43" fmla="*/ 377726 h 5121775"/>
                <a:gd name="connsiteX44" fmla="*/ 516819 w 2796047"/>
                <a:gd name="connsiteY44" fmla="*/ 448064 h 5121775"/>
                <a:gd name="connsiteX45" fmla="*/ 587157 w 2796047"/>
                <a:gd name="connsiteY45" fmla="*/ 487141 h 5121775"/>
                <a:gd name="connsiteX46" fmla="*/ 618419 w 2796047"/>
                <a:gd name="connsiteY46" fmla="*/ 596557 h 5121775"/>
                <a:gd name="connsiteX47" fmla="*/ 782542 w 2796047"/>
                <a:gd name="connsiteY47" fmla="*/ 604372 h 5121775"/>
                <a:gd name="connsiteX48" fmla="*/ 845065 w 2796047"/>
                <a:gd name="connsiteY48" fmla="*/ 721603 h 5121775"/>
                <a:gd name="connsiteX49" fmla="*/ 813803 w 2796047"/>
                <a:gd name="connsiteY49" fmla="*/ 768495 h 5121775"/>
                <a:gd name="connsiteX50" fmla="*/ 891957 w 2796047"/>
                <a:gd name="connsiteY50" fmla="*/ 893541 h 5121775"/>
                <a:gd name="connsiteX51" fmla="*/ 829434 w 2796047"/>
                <a:gd name="connsiteY51" fmla="*/ 940434 h 5121775"/>
                <a:gd name="connsiteX52" fmla="*/ 735650 w 2796047"/>
                <a:gd name="connsiteY52" fmla="*/ 838834 h 5121775"/>
                <a:gd name="connsiteX53" fmla="*/ 712203 w 2796047"/>
                <a:gd name="connsiteY53" fmla="*/ 948249 h 5121775"/>
                <a:gd name="connsiteX54" fmla="*/ 634050 w 2796047"/>
                <a:gd name="connsiteY54" fmla="*/ 979510 h 5121775"/>
                <a:gd name="connsiteX55" fmla="*/ 587157 w 2796047"/>
                <a:gd name="connsiteY55" fmla="*/ 940434 h 5121775"/>
                <a:gd name="connsiteX56" fmla="*/ 493373 w 2796047"/>
                <a:gd name="connsiteY56" fmla="*/ 995141 h 5121775"/>
                <a:gd name="connsiteX57" fmla="*/ 493373 w 2796047"/>
                <a:gd name="connsiteY57" fmla="*/ 1065480 h 5121775"/>
                <a:gd name="connsiteX58" fmla="*/ 407403 w 2796047"/>
                <a:gd name="connsiteY58" fmla="*/ 1073295 h 5121775"/>
                <a:gd name="connsiteX59" fmla="*/ 438665 w 2796047"/>
                <a:gd name="connsiteY59" fmla="*/ 1159264 h 5121775"/>
                <a:gd name="connsiteX60" fmla="*/ 391773 w 2796047"/>
                <a:gd name="connsiteY60" fmla="*/ 1221787 h 5121775"/>
                <a:gd name="connsiteX61" fmla="*/ 399588 w 2796047"/>
                <a:gd name="connsiteY61" fmla="*/ 1323387 h 5121775"/>
                <a:gd name="connsiteX62" fmla="*/ 368327 w 2796047"/>
                <a:gd name="connsiteY62" fmla="*/ 1385910 h 5121775"/>
                <a:gd name="connsiteX63" fmla="*/ 321434 w 2796047"/>
                <a:gd name="connsiteY63" fmla="*/ 1448434 h 5121775"/>
                <a:gd name="connsiteX64" fmla="*/ 305803 w 2796047"/>
                <a:gd name="connsiteY64" fmla="*/ 1510957 h 5121775"/>
                <a:gd name="connsiteX65" fmla="*/ 329250 w 2796047"/>
                <a:gd name="connsiteY65" fmla="*/ 1581295 h 5121775"/>
                <a:gd name="connsiteX66" fmla="*/ 290173 w 2796047"/>
                <a:gd name="connsiteY66" fmla="*/ 1620372 h 5121775"/>
                <a:gd name="connsiteX67" fmla="*/ 266727 w 2796047"/>
                <a:gd name="connsiteY67" fmla="*/ 1690710 h 5121775"/>
                <a:gd name="connsiteX68" fmla="*/ 266727 w 2796047"/>
                <a:gd name="connsiteY68" fmla="*/ 1753234 h 5121775"/>
                <a:gd name="connsiteX69" fmla="*/ 305803 w 2796047"/>
                <a:gd name="connsiteY69" fmla="*/ 1800126 h 5121775"/>
                <a:gd name="connsiteX70" fmla="*/ 235465 w 2796047"/>
                <a:gd name="connsiteY70" fmla="*/ 1847018 h 5121775"/>
                <a:gd name="connsiteX71" fmla="*/ 157311 w 2796047"/>
                <a:gd name="connsiteY71" fmla="*/ 1932987 h 5121775"/>
                <a:gd name="connsiteX72" fmla="*/ 71342 w 2796047"/>
                <a:gd name="connsiteY72" fmla="*/ 1956434 h 5121775"/>
                <a:gd name="connsiteX73" fmla="*/ 8819 w 2796047"/>
                <a:gd name="connsiteY73" fmla="*/ 2026772 h 5121775"/>
                <a:gd name="connsiteX74" fmla="*/ 8819 w 2796047"/>
                <a:gd name="connsiteY74" fmla="*/ 2097110 h 5121775"/>
                <a:gd name="connsiteX75" fmla="*/ 86973 w 2796047"/>
                <a:gd name="connsiteY75" fmla="*/ 2097110 h 5121775"/>
                <a:gd name="connsiteX76" fmla="*/ 71342 w 2796047"/>
                <a:gd name="connsiteY76" fmla="*/ 2190895 h 5121775"/>
                <a:gd name="connsiteX77" fmla="*/ 118234 w 2796047"/>
                <a:gd name="connsiteY77" fmla="*/ 2261234 h 5121775"/>
                <a:gd name="connsiteX78" fmla="*/ 141680 w 2796047"/>
                <a:gd name="connsiteY78" fmla="*/ 2315941 h 5121775"/>
                <a:gd name="connsiteX79" fmla="*/ 110419 w 2796047"/>
                <a:gd name="connsiteY79" fmla="*/ 2378464 h 5121775"/>
                <a:gd name="connsiteX80" fmla="*/ 165127 w 2796047"/>
                <a:gd name="connsiteY80" fmla="*/ 2409726 h 5121775"/>
                <a:gd name="connsiteX81" fmla="*/ 165127 w 2796047"/>
                <a:gd name="connsiteY81" fmla="*/ 2495695 h 5121775"/>
                <a:gd name="connsiteX82" fmla="*/ 126050 w 2796047"/>
                <a:gd name="connsiteY82" fmla="*/ 2581664 h 5121775"/>
                <a:gd name="connsiteX83" fmla="*/ 141680 w 2796047"/>
                <a:gd name="connsiteY83" fmla="*/ 2667634 h 5121775"/>
                <a:gd name="connsiteX84" fmla="*/ 180757 w 2796047"/>
                <a:gd name="connsiteY84" fmla="*/ 2761418 h 5121775"/>
                <a:gd name="connsiteX85" fmla="*/ 188573 w 2796047"/>
                <a:gd name="connsiteY85" fmla="*/ 2823941 h 5121775"/>
                <a:gd name="connsiteX86" fmla="*/ 172942 w 2796047"/>
                <a:gd name="connsiteY86" fmla="*/ 2886464 h 5121775"/>
                <a:gd name="connsiteX87" fmla="*/ 243280 w 2796047"/>
                <a:gd name="connsiteY87" fmla="*/ 2941172 h 5121775"/>
                <a:gd name="connsiteX88" fmla="*/ 290173 w 2796047"/>
                <a:gd name="connsiteY88" fmla="*/ 2988064 h 5121775"/>
                <a:gd name="connsiteX89" fmla="*/ 297988 w 2796047"/>
                <a:gd name="connsiteY89" fmla="*/ 3050587 h 5121775"/>
                <a:gd name="connsiteX90" fmla="*/ 266727 w 2796047"/>
                <a:gd name="connsiteY90" fmla="*/ 3167818 h 5121775"/>
                <a:gd name="connsiteX91" fmla="*/ 337065 w 2796047"/>
                <a:gd name="connsiteY91" fmla="*/ 3144372 h 5121775"/>
                <a:gd name="connsiteX92" fmla="*/ 383957 w 2796047"/>
                <a:gd name="connsiteY92" fmla="*/ 3144372 h 5121775"/>
                <a:gd name="connsiteX93" fmla="*/ 430850 w 2796047"/>
                <a:gd name="connsiteY93" fmla="*/ 3167818 h 5121775"/>
                <a:gd name="connsiteX94" fmla="*/ 399588 w 2796047"/>
                <a:gd name="connsiteY94" fmla="*/ 3331941 h 5121775"/>
                <a:gd name="connsiteX95" fmla="*/ 368327 w 2796047"/>
                <a:gd name="connsiteY95" fmla="*/ 3410095 h 5121775"/>
                <a:gd name="connsiteX96" fmla="*/ 352696 w 2796047"/>
                <a:gd name="connsiteY96" fmla="*/ 3511695 h 5121775"/>
                <a:gd name="connsiteX97" fmla="*/ 376142 w 2796047"/>
                <a:gd name="connsiteY97" fmla="*/ 3605480 h 5121775"/>
                <a:gd name="connsiteX98" fmla="*/ 376142 w 2796047"/>
                <a:gd name="connsiteY98" fmla="*/ 3605480 h 5121775"/>
                <a:gd name="connsiteX99" fmla="*/ 313619 w 2796047"/>
                <a:gd name="connsiteY99" fmla="*/ 3753972 h 5121775"/>
                <a:gd name="connsiteX100" fmla="*/ 165127 w 2796047"/>
                <a:gd name="connsiteY100" fmla="*/ 3785234 h 5121775"/>
                <a:gd name="connsiteX101" fmla="*/ 235465 w 2796047"/>
                <a:gd name="connsiteY101" fmla="*/ 3972803 h 5121775"/>
                <a:gd name="connsiteX102" fmla="*/ 391773 w 2796047"/>
                <a:gd name="connsiteY102" fmla="*/ 3980618 h 5121775"/>
                <a:gd name="connsiteX103" fmla="*/ 391773 w 2796047"/>
                <a:gd name="connsiteY103" fmla="*/ 4050957 h 5121775"/>
                <a:gd name="connsiteX104" fmla="*/ 321434 w 2796047"/>
                <a:gd name="connsiteY104" fmla="*/ 4097849 h 5121775"/>
                <a:gd name="connsiteX105" fmla="*/ 352696 w 2796047"/>
                <a:gd name="connsiteY105" fmla="*/ 4199449 h 5121775"/>
                <a:gd name="connsiteX106" fmla="*/ 376142 w 2796047"/>
                <a:gd name="connsiteY106" fmla="*/ 4285418 h 5121775"/>
                <a:gd name="connsiteX107" fmla="*/ 454296 w 2796047"/>
                <a:gd name="connsiteY107" fmla="*/ 4363572 h 5121775"/>
                <a:gd name="connsiteX108" fmla="*/ 454296 w 2796047"/>
                <a:gd name="connsiteY108" fmla="*/ 4387018 h 5121775"/>
                <a:gd name="connsiteX109" fmla="*/ 352696 w 2796047"/>
                <a:gd name="connsiteY109" fmla="*/ 4418280 h 5121775"/>
                <a:gd name="connsiteX110" fmla="*/ 399588 w 2796047"/>
                <a:gd name="connsiteY110" fmla="*/ 4543326 h 5121775"/>
                <a:gd name="connsiteX111" fmla="*/ 501188 w 2796047"/>
                <a:gd name="connsiteY111" fmla="*/ 4605849 h 5121775"/>
                <a:gd name="connsiteX112" fmla="*/ 587157 w 2796047"/>
                <a:gd name="connsiteY112" fmla="*/ 4668372 h 5121775"/>
                <a:gd name="connsiteX113" fmla="*/ 602788 w 2796047"/>
                <a:gd name="connsiteY113" fmla="*/ 4605849 h 5121775"/>
                <a:gd name="connsiteX114" fmla="*/ 665311 w 2796047"/>
                <a:gd name="connsiteY114" fmla="*/ 4574587 h 5121775"/>
                <a:gd name="connsiteX115" fmla="*/ 673127 w 2796047"/>
                <a:gd name="connsiteY115" fmla="*/ 4519880 h 5121775"/>
                <a:gd name="connsiteX116" fmla="*/ 720019 w 2796047"/>
                <a:gd name="connsiteY116" fmla="*/ 4394834 h 5121775"/>
                <a:gd name="connsiteX117" fmla="*/ 704388 w 2796047"/>
                <a:gd name="connsiteY117" fmla="*/ 4371387 h 5121775"/>
                <a:gd name="connsiteX118" fmla="*/ 657496 w 2796047"/>
                <a:gd name="connsiteY118" fmla="*/ 4277603 h 5121775"/>
                <a:gd name="connsiteX119" fmla="*/ 610603 w 2796047"/>
                <a:gd name="connsiteY119" fmla="*/ 4230710 h 5121775"/>
                <a:gd name="connsiteX120" fmla="*/ 704388 w 2796047"/>
                <a:gd name="connsiteY120" fmla="*/ 4160372 h 5121775"/>
                <a:gd name="connsiteX121" fmla="*/ 774727 w 2796047"/>
                <a:gd name="connsiteY121" fmla="*/ 4199449 h 5121775"/>
                <a:gd name="connsiteX122" fmla="*/ 813803 w 2796047"/>
                <a:gd name="connsiteY122" fmla="*/ 4254157 h 5121775"/>
                <a:gd name="connsiteX123" fmla="*/ 891957 w 2796047"/>
                <a:gd name="connsiteY123" fmla="*/ 4285418 h 5121775"/>
                <a:gd name="connsiteX124" fmla="*/ 884142 w 2796047"/>
                <a:gd name="connsiteY124" fmla="*/ 4402649 h 5121775"/>
                <a:gd name="connsiteX125" fmla="*/ 938850 w 2796047"/>
                <a:gd name="connsiteY125" fmla="*/ 4472987 h 5121775"/>
                <a:gd name="connsiteX126" fmla="*/ 993557 w 2796047"/>
                <a:gd name="connsiteY126" fmla="*/ 4457357 h 5121775"/>
                <a:gd name="connsiteX127" fmla="*/ 1001373 w 2796047"/>
                <a:gd name="connsiteY127" fmla="*/ 4558957 h 5121775"/>
                <a:gd name="connsiteX128" fmla="*/ 1071711 w 2796047"/>
                <a:gd name="connsiteY128" fmla="*/ 4590218 h 5121775"/>
                <a:gd name="connsiteX129" fmla="*/ 1110788 w 2796047"/>
                <a:gd name="connsiteY129" fmla="*/ 4519880 h 5121775"/>
                <a:gd name="connsiteX130" fmla="*/ 1157680 w 2796047"/>
                <a:gd name="connsiteY130" fmla="*/ 4535510 h 5121775"/>
                <a:gd name="connsiteX131" fmla="*/ 1071711 w 2796047"/>
                <a:gd name="connsiteY131" fmla="*/ 4707449 h 5121775"/>
                <a:gd name="connsiteX132" fmla="*/ 1353065 w 2796047"/>
                <a:gd name="connsiteY132" fmla="*/ 4832495 h 5121775"/>
                <a:gd name="connsiteX133" fmla="*/ 1376511 w 2796047"/>
                <a:gd name="connsiteY133" fmla="*/ 4980987 h 5121775"/>
                <a:gd name="connsiteX134" fmla="*/ 1509373 w 2796047"/>
                <a:gd name="connsiteY134" fmla="*/ 5121664 h 5121775"/>
                <a:gd name="connsiteX135" fmla="*/ 1501557 w 2796047"/>
                <a:gd name="connsiteY135" fmla="*/ 5004434 h 5121775"/>
                <a:gd name="connsiteX136" fmla="*/ 1829803 w 2796047"/>
                <a:gd name="connsiteY136" fmla="*/ 4996618 h 5121775"/>
                <a:gd name="connsiteX137" fmla="*/ 1907957 w 2796047"/>
                <a:gd name="connsiteY137" fmla="*/ 4848126 h 5121775"/>
                <a:gd name="connsiteX138" fmla="*/ 1978296 w 2796047"/>
                <a:gd name="connsiteY138" fmla="*/ 4816864 h 5121775"/>
                <a:gd name="connsiteX139" fmla="*/ 1954850 w 2796047"/>
                <a:gd name="connsiteY139" fmla="*/ 4668372 h 5121775"/>
                <a:gd name="connsiteX140" fmla="*/ 1915773 w 2796047"/>
                <a:gd name="connsiteY140" fmla="*/ 4668372 h 5121775"/>
                <a:gd name="connsiteX141" fmla="*/ 1915773 w 2796047"/>
                <a:gd name="connsiteY141" fmla="*/ 4566772 h 5121775"/>
                <a:gd name="connsiteX142" fmla="*/ 1939219 w 2796047"/>
                <a:gd name="connsiteY142" fmla="*/ 4472987 h 5121775"/>
                <a:gd name="connsiteX143" fmla="*/ 1986111 w 2796047"/>
                <a:gd name="connsiteY143" fmla="*/ 4465172 h 5121775"/>
                <a:gd name="connsiteX144" fmla="*/ 2001742 w 2796047"/>
                <a:gd name="connsiteY144" fmla="*/ 4527695 h 5121775"/>
                <a:gd name="connsiteX145" fmla="*/ 2251834 w 2796047"/>
                <a:gd name="connsiteY145" fmla="*/ 4582403 h 5121775"/>
                <a:gd name="connsiteX146" fmla="*/ 2283096 w 2796047"/>
                <a:gd name="connsiteY146" fmla="*/ 4660557 h 5121775"/>
                <a:gd name="connsiteX147" fmla="*/ 2361250 w 2796047"/>
                <a:gd name="connsiteY147" fmla="*/ 4668372 h 5121775"/>
                <a:gd name="connsiteX148" fmla="*/ 2392511 w 2796047"/>
                <a:gd name="connsiteY148" fmla="*/ 4472987 h 5121775"/>
                <a:gd name="connsiteX149" fmla="*/ 2619157 w 2796047"/>
                <a:gd name="connsiteY149" fmla="*/ 4465172 h 5121775"/>
                <a:gd name="connsiteX150" fmla="*/ 2767650 w 2796047"/>
                <a:gd name="connsiteY150" fmla="*/ 4504249 h 5121775"/>
                <a:gd name="connsiteX151" fmla="*/ 2791096 w 2796047"/>
                <a:gd name="connsiteY151" fmla="*/ 4379203 h 5121775"/>
                <a:gd name="connsiteX152" fmla="*/ 2705127 w 2796047"/>
                <a:gd name="connsiteY152" fmla="*/ 4308864 h 5121775"/>
                <a:gd name="connsiteX153" fmla="*/ 2744203 w 2796047"/>
                <a:gd name="connsiteY153" fmla="*/ 4254157 h 5121775"/>
                <a:gd name="connsiteX154" fmla="*/ 2791096 w 2796047"/>
                <a:gd name="connsiteY154" fmla="*/ 4246341 h 5121775"/>
                <a:gd name="connsiteX0" fmla="*/ 2158050 w 2796047"/>
                <a:gd name="connsiteY0" fmla="*/ 2480064 h 5121775"/>
                <a:gd name="connsiteX1" fmla="*/ 2161114 w 2796047"/>
                <a:gd name="connsiteY1" fmla="*/ 2477028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158050 w 2796047"/>
                <a:gd name="connsiteY0" fmla="*/ 2480064 h 5121775"/>
                <a:gd name="connsiteX1" fmla="*/ 2246633 w 2796047"/>
                <a:gd name="connsiteY1" fmla="*/ 2496763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398162 w 2796047"/>
                <a:gd name="connsiteY0" fmla="*/ 2476775 h 5121775"/>
                <a:gd name="connsiteX1" fmla="*/ 2246633 w 2796047"/>
                <a:gd name="connsiteY1" fmla="*/ 2496763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398162 w 2796047"/>
                <a:gd name="connsiteY0" fmla="*/ 2476775 h 5121775"/>
                <a:gd name="connsiteX1" fmla="*/ 2170981 w 2796047"/>
                <a:gd name="connsiteY1" fmla="*/ 2490185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  <a:gd name="connsiteX0" fmla="*/ 2263305 w 2796047"/>
                <a:gd name="connsiteY0" fmla="*/ 2512956 h 5121775"/>
                <a:gd name="connsiteX1" fmla="*/ 2170981 w 2796047"/>
                <a:gd name="connsiteY1" fmla="*/ 2490185 h 5121775"/>
                <a:gd name="connsiteX2" fmla="*/ 2134603 w 2796047"/>
                <a:gd name="connsiteY2" fmla="*/ 2628557 h 5121775"/>
                <a:gd name="connsiteX3" fmla="*/ 2017373 w 2796047"/>
                <a:gd name="connsiteY3" fmla="*/ 2753603 h 5121775"/>
                <a:gd name="connsiteX4" fmla="*/ 1978296 w 2796047"/>
                <a:gd name="connsiteY4" fmla="*/ 2605110 h 5121775"/>
                <a:gd name="connsiteX5" fmla="*/ 2009557 w 2796047"/>
                <a:gd name="connsiteY5" fmla="*/ 2519141 h 5121775"/>
                <a:gd name="connsiteX6" fmla="*/ 1861065 w 2796047"/>
                <a:gd name="connsiteY6" fmla="*/ 2487880 h 5121775"/>
                <a:gd name="connsiteX7" fmla="*/ 1665680 w 2796047"/>
                <a:gd name="connsiteY7" fmla="*/ 2652003 h 5121775"/>
                <a:gd name="connsiteX8" fmla="*/ 1579711 w 2796047"/>
                <a:gd name="connsiteY8" fmla="*/ 2636372 h 5121775"/>
                <a:gd name="connsiteX9" fmla="*/ 1501557 w 2796047"/>
                <a:gd name="connsiteY9" fmla="*/ 2667634 h 5121775"/>
                <a:gd name="connsiteX10" fmla="*/ 1540634 w 2796047"/>
                <a:gd name="connsiteY10" fmla="*/ 2534772 h 5121775"/>
                <a:gd name="connsiteX11" fmla="*/ 1407773 w 2796047"/>
                <a:gd name="connsiteY11" fmla="*/ 2566034 h 5121775"/>
                <a:gd name="connsiteX12" fmla="*/ 1337434 w 2796047"/>
                <a:gd name="connsiteY12" fmla="*/ 2456618 h 5121775"/>
                <a:gd name="connsiteX13" fmla="*/ 1423403 w 2796047"/>
                <a:gd name="connsiteY13" fmla="*/ 2284680 h 5121775"/>
                <a:gd name="connsiteX14" fmla="*/ 1337434 w 2796047"/>
                <a:gd name="connsiteY14" fmla="*/ 2261234 h 5121775"/>
                <a:gd name="connsiteX15" fmla="*/ 1376511 w 2796047"/>
                <a:gd name="connsiteY15" fmla="*/ 2018957 h 5121775"/>
                <a:gd name="connsiteX16" fmla="*/ 1313988 w 2796047"/>
                <a:gd name="connsiteY16" fmla="*/ 2018957 h 5121775"/>
                <a:gd name="connsiteX17" fmla="*/ 1384327 w 2796047"/>
                <a:gd name="connsiteY17" fmla="*/ 1964249 h 5121775"/>
                <a:gd name="connsiteX18" fmla="*/ 1345250 w 2796047"/>
                <a:gd name="connsiteY18" fmla="*/ 1854834 h 5121775"/>
                <a:gd name="connsiteX19" fmla="*/ 1501557 w 2796047"/>
                <a:gd name="connsiteY19" fmla="*/ 1698526 h 5121775"/>
                <a:gd name="connsiteX20" fmla="*/ 1439034 w 2796047"/>
                <a:gd name="connsiteY20" fmla="*/ 1464064 h 5121775"/>
                <a:gd name="connsiteX21" fmla="*/ 1556265 w 2796047"/>
                <a:gd name="connsiteY21" fmla="*/ 1409357 h 5121775"/>
                <a:gd name="connsiteX22" fmla="*/ 1532819 w 2796047"/>
                <a:gd name="connsiteY22" fmla="*/ 1292126 h 5121775"/>
                <a:gd name="connsiteX23" fmla="*/ 1657865 w 2796047"/>
                <a:gd name="connsiteY23" fmla="*/ 1198341 h 5121775"/>
                <a:gd name="connsiteX24" fmla="*/ 1720388 w 2796047"/>
                <a:gd name="connsiteY24" fmla="*/ 1088926 h 5121775"/>
                <a:gd name="connsiteX25" fmla="*/ 1845434 w 2796047"/>
                <a:gd name="connsiteY25" fmla="*/ 1120187 h 5121775"/>
                <a:gd name="connsiteX26" fmla="*/ 1876696 w 2796047"/>
                <a:gd name="connsiteY26" fmla="*/ 995141 h 5121775"/>
                <a:gd name="connsiteX27" fmla="*/ 2040819 w 2796047"/>
                <a:gd name="connsiteY27" fmla="*/ 1018587 h 5121775"/>
                <a:gd name="connsiteX28" fmla="*/ 2025188 w 2796047"/>
                <a:gd name="connsiteY28" fmla="*/ 682526 h 5121775"/>
                <a:gd name="connsiteX29" fmla="*/ 1829803 w 2796047"/>
                <a:gd name="connsiteY29" fmla="*/ 620003 h 5121775"/>
                <a:gd name="connsiteX30" fmla="*/ 1814173 w 2796047"/>
                <a:gd name="connsiteY30" fmla="*/ 705972 h 5121775"/>
                <a:gd name="connsiteX31" fmla="*/ 1814173 w 2796047"/>
                <a:gd name="connsiteY31" fmla="*/ 494957 h 5121775"/>
                <a:gd name="connsiteX32" fmla="*/ 1665680 w 2796047"/>
                <a:gd name="connsiteY32" fmla="*/ 502772 h 5121775"/>
                <a:gd name="connsiteX33" fmla="*/ 1345250 w 2796047"/>
                <a:gd name="connsiteY33" fmla="*/ 237049 h 5121775"/>
                <a:gd name="connsiteX34" fmla="*/ 1306173 w 2796047"/>
                <a:gd name="connsiteY34" fmla="*/ 197972 h 5121775"/>
                <a:gd name="connsiteX35" fmla="*/ 1212388 w 2796047"/>
                <a:gd name="connsiteY35" fmla="*/ 229234 h 5121775"/>
                <a:gd name="connsiteX36" fmla="*/ 1110788 w 2796047"/>
                <a:gd name="connsiteY36" fmla="*/ 143264 h 5121775"/>
                <a:gd name="connsiteX37" fmla="*/ 1017003 w 2796047"/>
                <a:gd name="connsiteY37" fmla="*/ 190157 h 5121775"/>
                <a:gd name="connsiteX38" fmla="*/ 813803 w 2796047"/>
                <a:gd name="connsiteY38" fmla="*/ 112003 h 5121775"/>
                <a:gd name="connsiteX39" fmla="*/ 524634 w 2796047"/>
                <a:gd name="connsiteY39" fmla="*/ 2587 h 5121775"/>
                <a:gd name="connsiteX40" fmla="*/ 446480 w 2796047"/>
                <a:gd name="connsiteY40" fmla="*/ 49480 h 5121775"/>
                <a:gd name="connsiteX41" fmla="*/ 415219 w 2796047"/>
                <a:gd name="connsiteY41" fmla="*/ 213603 h 5121775"/>
                <a:gd name="connsiteX42" fmla="*/ 532450 w 2796047"/>
                <a:gd name="connsiteY42" fmla="*/ 276126 h 5121775"/>
                <a:gd name="connsiteX43" fmla="*/ 501188 w 2796047"/>
                <a:gd name="connsiteY43" fmla="*/ 377726 h 5121775"/>
                <a:gd name="connsiteX44" fmla="*/ 579342 w 2796047"/>
                <a:gd name="connsiteY44" fmla="*/ 377726 h 5121775"/>
                <a:gd name="connsiteX45" fmla="*/ 516819 w 2796047"/>
                <a:gd name="connsiteY45" fmla="*/ 448064 h 5121775"/>
                <a:gd name="connsiteX46" fmla="*/ 587157 w 2796047"/>
                <a:gd name="connsiteY46" fmla="*/ 487141 h 5121775"/>
                <a:gd name="connsiteX47" fmla="*/ 618419 w 2796047"/>
                <a:gd name="connsiteY47" fmla="*/ 596557 h 5121775"/>
                <a:gd name="connsiteX48" fmla="*/ 782542 w 2796047"/>
                <a:gd name="connsiteY48" fmla="*/ 604372 h 5121775"/>
                <a:gd name="connsiteX49" fmla="*/ 845065 w 2796047"/>
                <a:gd name="connsiteY49" fmla="*/ 721603 h 5121775"/>
                <a:gd name="connsiteX50" fmla="*/ 813803 w 2796047"/>
                <a:gd name="connsiteY50" fmla="*/ 768495 h 5121775"/>
                <a:gd name="connsiteX51" fmla="*/ 891957 w 2796047"/>
                <a:gd name="connsiteY51" fmla="*/ 893541 h 5121775"/>
                <a:gd name="connsiteX52" fmla="*/ 829434 w 2796047"/>
                <a:gd name="connsiteY52" fmla="*/ 940434 h 5121775"/>
                <a:gd name="connsiteX53" fmla="*/ 735650 w 2796047"/>
                <a:gd name="connsiteY53" fmla="*/ 838834 h 5121775"/>
                <a:gd name="connsiteX54" fmla="*/ 712203 w 2796047"/>
                <a:gd name="connsiteY54" fmla="*/ 948249 h 5121775"/>
                <a:gd name="connsiteX55" fmla="*/ 634050 w 2796047"/>
                <a:gd name="connsiteY55" fmla="*/ 979510 h 5121775"/>
                <a:gd name="connsiteX56" fmla="*/ 587157 w 2796047"/>
                <a:gd name="connsiteY56" fmla="*/ 940434 h 5121775"/>
                <a:gd name="connsiteX57" fmla="*/ 493373 w 2796047"/>
                <a:gd name="connsiteY57" fmla="*/ 995141 h 5121775"/>
                <a:gd name="connsiteX58" fmla="*/ 493373 w 2796047"/>
                <a:gd name="connsiteY58" fmla="*/ 1065480 h 5121775"/>
                <a:gd name="connsiteX59" fmla="*/ 407403 w 2796047"/>
                <a:gd name="connsiteY59" fmla="*/ 1073295 h 5121775"/>
                <a:gd name="connsiteX60" fmla="*/ 438665 w 2796047"/>
                <a:gd name="connsiteY60" fmla="*/ 1159264 h 5121775"/>
                <a:gd name="connsiteX61" fmla="*/ 391773 w 2796047"/>
                <a:gd name="connsiteY61" fmla="*/ 1221787 h 5121775"/>
                <a:gd name="connsiteX62" fmla="*/ 399588 w 2796047"/>
                <a:gd name="connsiteY62" fmla="*/ 1323387 h 5121775"/>
                <a:gd name="connsiteX63" fmla="*/ 368327 w 2796047"/>
                <a:gd name="connsiteY63" fmla="*/ 1385910 h 5121775"/>
                <a:gd name="connsiteX64" fmla="*/ 321434 w 2796047"/>
                <a:gd name="connsiteY64" fmla="*/ 1448434 h 5121775"/>
                <a:gd name="connsiteX65" fmla="*/ 305803 w 2796047"/>
                <a:gd name="connsiteY65" fmla="*/ 1510957 h 5121775"/>
                <a:gd name="connsiteX66" fmla="*/ 329250 w 2796047"/>
                <a:gd name="connsiteY66" fmla="*/ 1581295 h 5121775"/>
                <a:gd name="connsiteX67" fmla="*/ 290173 w 2796047"/>
                <a:gd name="connsiteY67" fmla="*/ 1620372 h 5121775"/>
                <a:gd name="connsiteX68" fmla="*/ 266727 w 2796047"/>
                <a:gd name="connsiteY68" fmla="*/ 1690710 h 5121775"/>
                <a:gd name="connsiteX69" fmla="*/ 266727 w 2796047"/>
                <a:gd name="connsiteY69" fmla="*/ 1753234 h 5121775"/>
                <a:gd name="connsiteX70" fmla="*/ 305803 w 2796047"/>
                <a:gd name="connsiteY70" fmla="*/ 1800126 h 5121775"/>
                <a:gd name="connsiteX71" fmla="*/ 235465 w 2796047"/>
                <a:gd name="connsiteY71" fmla="*/ 1847018 h 5121775"/>
                <a:gd name="connsiteX72" fmla="*/ 157311 w 2796047"/>
                <a:gd name="connsiteY72" fmla="*/ 1932987 h 5121775"/>
                <a:gd name="connsiteX73" fmla="*/ 71342 w 2796047"/>
                <a:gd name="connsiteY73" fmla="*/ 1956434 h 5121775"/>
                <a:gd name="connsiteX74" fmla="*/ 8819 w 2796047"/>
                <a:gd name="connsiteY74" fmla="*/ 2026772 h 5121775"/>
                <a:gd name="connsiteX75" fmla="*/ 8819 w 2796047"/>
                <a:gd name="connsiteY75" fmla="*/ 2097110 h 5121775"/>
                <a:gd name="connsiteX76" fmla="*/ 86973 w 2796047"/>
                <a:gd name="connsiteY76" fmla="*/ 2097110 h 5121775"/>
                <a:gd name="connsiteX77" fmla="*/ 71342 w 2796047"/>
                <a:gd name="connsiteY77" fmla="*/ 2190895 h 5121775"/>
                <a:gd name="connsiteX78" fmla="*/ 118234 w 2796047"/>
                <a:gd name="connsiteY78" fmla="*/ 2261234 h 5121775"/>
                <a:gd name="connsiteX79" fmla="*/ 141680 w 2796047"/>
                <a:gd name="connsiteY79" fmla="*/ 2315941 h 5121775"/>
                <a:gd name="connsiteX80" fmla="*/ 110419 w 2796047"/>
                <a:gd name="connsiteY80" fmla="*/ 2378464 h 5121775"/>
                <a:gd name="connsiteX81" fmla="*/ 165127 w 2796047"/>
                <a:gd name="connsiteY81" fmla="*/ 2409726 h 5121775"/>
                <a:gd name="connsiteX82" fmla="*/ 165127 w 2796047"/>
                <a:gd name="connsiteY82" fmla="*/ 2495695 h 5121775"/>
                <a:gd name="connsiteX83" fmla="*/ 126050 w 2796047"/>
                <a:gd name="connsiteY83" fmla="*/ 2581664 h 5121775"/>
                <a:gd name="connsiteX84" fmla="*/ 141680 w 2796047"/>
                <a:gd name="connsiteY84" fmla="*/ 2667634 h 5121775"/>
                <a:gd name="connsiteX85" fmla="*/ 180757 w 2796047"/>
                <a:gd name="connsiteY85" fmla="*/ 2761418 h 5121775"/>
                <a:gd name="connsiteX86" fmla="*/ 188573 w 2796047"/>
                <a:gd name="connsiteY86" fmla="*/ 2823941 h 5121775"/>
                <a:gd name="connsiteX87" fmla="*/ 172942 w 2796047"/>
                <a:gd name="connsiteY87" fmla="*/ 2886464 h 5121775"/>
                <a:gd name="connsiteX88" fmla="*/ 243280 w 2796047"/>
                <a:gd name="connsiteY88" fmla="*/ 2941172 h 5121775"/>
                <a:gd name="connsiteX89" fmla="*/ 290173 w 2796047"/>
                <a:gd name="connsiteY89" fmla="*/ 2988064 h 5121775"/>
                <a:gd name="connsiteX90" fmla="*/ 297988 w 2796047"/>
                <a:gd name="connsiteY90" fmla="*/ 3050587 h 5121775"/>
                <a:gd name="connsiteX91" fmla="*/ 266727 w 2796047"/>
                <a:gd name="connsiteY91" fmla="*/ 3167818 h 5121775"/>
                <a:gd name="connsiteX92" fmla="*/ 337065 w 2796047"/>
                <a:gd name="connsiteY92" fmla="*/ 3144372 h 5121775"/>
                <a:gd name="connsiteX93" fmla="*/ 383957 w 2796047"/>
                <a:gd name="connsiteY93" fmla="*/ 3144372 h 5121775"/>
                <a:gd name="connsiteX94" fmla="*/ 430850 w 2796047"/>
                <a:gd name="connsiteY94" fmla="*/ 3167818 h 5121775"/>
                <a:gd name="connsiteX95" fmla="*/ 399588 w 2796047"/>
                <a:gd name="connsiteY95" fmla="*/ 3331941 h 5121775"/>
                <a:gd name="connsiteX96" fmla="*/ 368327 w 2796047"/>
                <a:gd name="connsiteY96" fmla="*/ 3410095 h 5121775"/>
                <a:gd name="connsiteX97" fmla="*/ 352696 w 2796047"/>
                <a:gd name="connsiteY97" fmla="*/ 3511695 h 5121775"/>
                <a:gd name="connsiteX98" fmla="*/ 376142 w 2796047"/>
                <a:gd name="connsiteY98" fmla="*/ 3605480 h 5121775"/>
                <a:gd name="connsiteX99" fmla="*/ 376142 w 2796047"/>
                <a:gd name="connsiteY99" fmla="*/ 3605480 h 5121775"/>
                <a:gd name="connsiteX100" fmla="*/ 313619 w 2796047"/>
                <a:gd name="connsiteY100" fmla="*/ 3753972 h 5121775"/>
                <a:gd name="connsiteX101" fmla="*/ 165127 w 2796047"/>
                <a:gd name="connsiteY101" fmla="*/ 3785234 h 5121775"/>
                <a:gd name="connsiteX102" fmla="*/ 235465 w 2796047"/>
                <a:gd name="connsiteY102" fmla="*/ 3972803 h 5121775"/>
                <a:gd name="connsiteX103" fmla="*/ 391773 w 2796047"/>
                <a:gd name="connsiteY103" fmla="*/ 3980618 h 5121775"/>
                <a:gd name="connsiteX104" fmla="*/ 391773 w 2796047"/>
                <a:gd name="connsiteY104" fmla="*/ 4050957 h 5121775"/>
                <a:gd name="connsiteX105" fmla="*/ 321434 w 2796047"/>
                <a:gd name="connsiteY105" fmla="*/ 4097849 h 5121775"/>
                <a:gd name="connsiteX106" fmla="*/ 352696 w 2796047"/>
                <a:gd name="connsiteY106" fmla="*/ 4199449 h 5121775"/>
                <a:gd name="connsiteX107" fmla="*/ 376142 w 2796047"/>
                <a:gd name="connsiteY107" fmla="*/ 4285418 h 5121775"/>
                <a:gd name="connsiteX108" fmla="*/ 454296 w 2796047"/>
                <a:gd name="connsiteY108" fmla="*/ 4363572 h 5121775"/>
                <a:gd name="connsiteX109" fmla="*/ 454296 w 2796047"/>
                <a:gd name="connsiteY109" fmla="*/ 4387018 h 5121775"/>
                <a:gd name="connsiteX110" fmla="*/ 352696 w 2796047"/>
                <a:gd name="connsiteY110" fmla="*/ 4418280 h 5121775"/>
                <a:gd name="connsiteX111" fmla="*/ 399588 w 2796047"/>
                <a:gd name="connsiteY111" fmla="*/ 4543326 h 5121775"/>
                <a:gd name="connsiteX112" fmla="*/ 501188 w 2796047"/>
                <a:gd name="connsiteY112" fmla="*/ 4605849 h 5121775"/>
                <a:gd name="connsiteX113" fmla="*/ 587157 w 2796047"/>
                <a:gd name="connsiteY113" fmla="*/ 4668372 h 5121775"/>
                <a:gd name="connsiteX114" fmla="*/ 602788 w 2796047"/>
                <a:gd name="connsiteY114" fmla="*/ 4605849 h 5121775"/>
                <a:gd name="connsiteX115" fmla="*/ 665311 w 2796047"/>
                <a:gd name="connsiteY115" fmla="*/ 4574587 h 5121775"/>
                <a:gd name="connsiteX116" fmla="*/ 673127 w 2796047"/>
                <a:gd name="connsiteY116" fmla="*/ 4519880 h 5121775"/>
                <a:gd name="connsiteX117" fmla="*/ 720019 w 2796047"/>
                <a:gd name="connsiteY117" fmla="*/ 4394834 h 5121775"/>
                <a:gd name="connsiteX118" fmla="*/ 704388 w 2796047"/>
                <a:gd name="connsiteY118" fmla="*/ 4371387 h 5121775"/>
                <a:gd name="connsiteX119" fmla="*/ 657496 w 2796047"/>
                <a:gd name="connsiteY119" fmla="*/ 4277603 h 5121775"/>
                <a:gd name="connsiteX120" fmla="*/ 610603 w 2796047"/>
                <a:gd name="connsiteY120" fmla="*/ 4230710 h 5121775"/>
                <a:gd name="connsiteX121" fmla="*/ 704388 w 2796047"/>
                <a:gd name="connsiteY121" fmla="*/ 4160372 h 5121775"/>
                <a:gd name="connsiteX122" fmla="*/ 774727 w 2796047"/>
                <a:gd name="connsiteY122" fmla="*/ 4199449 h 5121775"/>
                <a:gd name="connsiteX123" fmla="*/ 813803 w 2796047"/>
                <a:gd name="connsiteY123" fmla="*/ 4254157 h 5121775"/>
                <a:gd name="connsiteX124" fmla="*/ 891957 w 2796047"/>
                <a:gd name="connsiteY124" fmla="*/ 4285418 h 5121775"/>
                <a:gd name="connsiteX125" fmla="*/ 884142 w 2796047"/>
                <a:gd name="connsiteY125" fmla="*/ 4402649 h 5121775"/>
                <a:gd name="connsiteX126" fmla="*/ 938850 w 2796047"/>
                <a:gd name="connsiteY126" fmla="*/ 4472987 h 5121775"/>
                <a:gd name="connsiteX127" fmla="*/ 993557 w 2796047"/>
                <a:gd name="connsiteY127" fmla="*/ 4457357 h 5121775"/>
                <a:gd name="connsiteX128" fmla="*/ 1001373 w 2796047"/>
                <a:gd name="connsiteY128" fmla="*/ 4558957 h 5121775"/>
                <a:gd name="connsiteX129" fmla="*/ 1071711 w 2796047"/>
                <a:gd name="connsiteY129" fmla="*/ 4590218 h 5121775"/>
                <a:gd name="connsiteX130" fmla="*/ 1110788 w 2796047"/>
                <a:gd name="connsiteY130" fmla="*/ 4519880 h 5121775"/>
                <a:gd name="connsiteX131" fmla="*/ 1157680 w 2796047"/>
                <a:gd name="connsiteY131" fmla="*/ 4535510 h 5121775"/>
                <a:gd name="connsiteX132" fmla="*/ 1071711 w 2796047"/>
                <a:gd name="connsiteY132" fmla="*/ 4707449 h 5121775"/>
                <a:gd name="connsiteX133" fmla="*/ 1353065 w 2796047"/>
                <a:gd name="connsiteY133" fmla="*/ 4832495 h 5121775"/>
                <a:gd name="connsiteX134" fmla="*/ 1376511 w 2796047"/>
                <a:gd name="connsiteY134" fmla="*/ 4980987 h 5121775"/>
                <a:gd name="connsiteX135" fmla="*/ 1509373 w 2796047"/>
                <a:gd name="connsiteY135" fmla="*/ 5121664 h 5121775"/>
                <a:gd name="connsiteX136" fmla="*/ 1501557 w 2796047"/>
                <a:gd name="connsiteY136" fmla="*/ 5004434 h 5121775"/>
                <a:gd name="connsiteX137" fmla="*/ 1829803 w 2796047"/>
                <a:gd name="connsiteY137" fmla="*/ 4996618 h 5121775"/>
                <a:gd name="connsiteX138" fmla="*/ 1907957 w 2796047"/>
                <a:gd name="connsiteY138" fmla="*/ 4848126 h 5121775"/>
                <a:gd name="connsiteX139" fmla="*/ 1978296 w 2796047"/>
                <a:gd name="connsiteY139" fmla="*/ 4816864 h 5121775"/>
                <a:gd name="connsiteX140" fmla="*/ 1954850 w 2796047"/>
                <a:gd name="connsiteY140" fmla="*/ 4668372 h 5121775"/>
                <a:gd name="connsiteX141" fmla="*/ 1915773 w 2796047"/>
                <a:gd name="connsiteY141" fmla="*/ 4668372 h 5121775"/>
                <a:gd name="connsiteX142" fmla="*/ 1915773 w 2796047"/>
                <a:gd name="connsiteY142" fmla="*/ 4566772 h 5121775"/>
                <a:gd name="connsiteX143" fmla="*/ 1939219 w 2796047"/>
                <a:gd name="connsiteY143" fmla="*/ 4472987 h 5121775"/>
                <a:gd name="connsiteX144" fmla="*/ 1986111 w 2796047"/>
                <a:gd name="connsiteY144" fmla="*/ 4465172 h 5121775"/>
                <a:gd name="connsiteX145" fmla="*/ 2001742 w 2796047"/>
                <a:gd name="connsiteY145" fmla="*/ 4527695 h 5121775"/>
                <a:gd name="connsiteX146" fmla="*/ 2251834 w 2796047"/>
                <a:gd name="connsiteY146" fmla="*/ 4582403 h 5121775"/>
                <a:gd name="connsiteX147" fmla="*/ 2283096 w 2796047"/>
                <a:gd name="connsiteY147" fmla="*/ 4660557 h 5121775"/>
                <a:gd name="connsiteX148" fmla="*/ 2361250 w 2796047"/>
                <a:gd name="connsiteY148" fmla="*/ 4668372 h 5121775"/>
                <a:gd name="connsiteX149" fmla="*/ 2392511 w 2796047"/>
                <a:gd name="connsiteY149" fmla="*/ 4472987 h 5121775"/>
                <a:gd name="connsiteX150" fmla="*/ 2619157 w 2796047"/>
                <a:gd name="connsiteY150" fmla="*/ 4465172 h 5121775"/>
                <a:gd name="connsiteX151" fmla="*/ 2767650 w 2796047"/>
                <a:gd name="connsiteY151" fmla="*/ 4504249 h 5121775"/>
                <a:gd name="connsiteX152" fmla="*/ 2791096 w 2796047"/>
                <a:gd name="connsiteY152" fmla="*/ 4379203 h 5121775"/>
                <a:gd name="connsiteX153" fmla="*/ 2705127 w 2796047"/>
                <a:gd name="connsiteY153" fmla="*/ 4308864 h 5121775"/>
                <a:gd name="connsiteX154" fmla="*/ 2744203 w 2796047"/>
                <a:gd name="connsiteY154" fmla="*/ 4254157 h 5121775"/>
                <a:gd name="connsiteX155" fmla="*/ 2791096 w 2796047"/>
                <a:gd name="connsiteY155" fmla="*/ 4246341 h 512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2796047" h="5121775">
                  <a:moveTo>
                    <a:pt x="2263305" y="2512956"/>
                  </a:moveTo>
                  <a:cubicBezTo>
                    <a:pt x="2263816" y="2512450"/>
                    <a:pt x="2174889" y="2465436"/>
                    <a:pt x="2170981" y="2490185"/>
                  </a:cubicBezTo>
                  <a:cubicBezTo>
                    <a:pt x="2167073" y="2514934"/>
                    <a:pt x="2160204" y="2584654"/>
                    <a:pt x="2134603" y="2628557"/>
                  </a:cubicBezTo>
                  <a:cubicBezTo>
                    <a:pt x="2109002" y="2672460"/>
                    <a:pt x="2043424" y="2757511"/>
                    <a:pt x="2017373" y="2753603"/>
                  </a:cubicBezTo>
                  <a:cubicBezTo>
                    <a:pt x="1991322" y="2749695"/>
                    <a:pt x="1979599" y="2644187"/>
                    <a:pt x="1978296" y="2605110"/>
                  </a:cubicBezTo>
                  <a:cubicBezTo>
                    <a:pt x="1976993" y="2566033"/>
                    <a:pt x="2029095" y="2538679"/>
                    <a:pt x="2009557" y="2519141"/>
                  </a:cubicBezTo>
                  <a:cubicBezTo>
                    <a:pt x="1990018" y="2499603"/>
                    <a:pt x="1918378" y="2465736"/>
                    <a:pt x="1861065" y="2487880"/>
                  </a:cubicBezTo>
                  <a:cubicBezTo>
                    <a:pt x="1803752" y="2510024"/>
                    <a:pt x="1712572" y="2627254"/>
                    <a:pt x="1665680" y="2652003"/>
                  </a:cubicBezTo>
                  <a:cubicBezTo>
                    <a:pt x="1618788" y="2676752"/>
                    <a:pt x="1607065" y="2633767"/>
                    <a:pt x="1579711" y="2636372"/>
                  </a:cubicBezTo>
                  <a:cubicBezTo>
                    <a:pt x="1552357" y="2638977"/>
                    <a:pt x="1508070" y="2684567"/>
                    <a:pt x="1501557" y="2667634"/>
                  </a:cubicBezTo>
                  <a:cubicBezTo>
                    <a:pt x="1495044" y="2650701"/>
                    <a:pt x="1556265" y="2551705"/>
                    <a:pt x="1540634" y="2534772"/>
                  </a:cubicBezTo>
                  <a:cubicBezTo>
                    <a:pt x="1525003" y="2517839"/>
                    <a:pt x="1441640" y="2579060"/>
                    <a:pt x="1407773" y="2566034"/>
                  </a:cubicBezTo>
                  <a:cubicBezTo>
                    <a:pt x="1373906" y="2553008"/>
                    <a:pt x="1334829" y="2503510"/>
                    <a:pt x="1337434" y="2456618"/>
                  </a:cubicBezTo>
                  <a:cubicBezTo>
                    <a:pt x="1340039" y="2409726"/>
                    <a:pt x="1423403" y="2317244"/>
                    <a:pt x="1423403" y="2284680"/>
                  </a:cubicBezTo>
                  <a:cubicBezTo>
                    <a:pt x="1423403" y="2252116"/>
                    <a:pt x="1345249" y="2305521"/>
                    <a:pt x="1337434" y="2261234"/>
                  </a:cubicBezTo>
                  <a:cubicBezTo>
                    <a:pt x="1329619" y="2216947"/>
                    <a:pt x="1380419" y="2059336"/>
                    <a:pt x="1376511" y="2018957"/>
                  </a:cubicBezTo>
                  <a:cubicBezTo>
                    <a:pt x="1372603" y="1978578"/>
                    <a:pt x="1312685" y="2028075"/>
                    <a:pt x="1313988" y="2018957"/>
                  </a:cubicBezTo>
                  <a:cubicBezTo>
                    <a:pt x="1315291" y="2009839"/>
                    <a:pt x="1379117" y="1991603"/>
                    <a:pt x="1384327" y="1964249"/>
                  </a:cubicBezTo>
                  <a:cubicBezTo>
                    <a:pt x="1389537" y="1936895"/>
                    <a:pt x="1325712" y="1899121"/>
                    <a:pt x="1345250" y="1854834"/>
                  </a:cubicBezTo>
                  <a:cubicBezTo>
                    <a:pt x="1364788" y="1810547"/>
                    <a:pt x="1485926" y="1763654"/>
                    <a:pt x="1501557" y="1698526"/>
                  </a:cubicBezTo>
                  <a:cubicBezTo>
                    <a:pt x="1517188" y="1633398"/>
                    <a:pt x="1429916" y="1512259"/>
                    <a:pt x="1439034" y="1464064"/>
                  </a:cubicBezTo>
                  <a:cubicBezTo>
                    <a:pt x="1448152" y="1415869"/>
                    <a:pt x="1540634" y="1438013"/>
                    <a:pt x="1556265" y="1409357"/>
                  </a:cubicBezTo>
                  <a:cubicBezTo>
                    <a:pt x="1571896" y="1380701"/>
                    <a:pt x="1515886" y="1327295"/>
                    <a:pt x="1532819" y="1292126"/>
                  </a:cubicBezTo>
                  <a:cubicBezTo>
                    <a:pt x="1549752" y="1256957"/>
                    <a:pt x="1626604" y="1232208"/>
                    <a:pt x="1657865" y="1198341"/>
                  </a:cubicBezTo>
                  <a:cubicBezTo>
                    <a:pt x="1689126" y="1164474"/>
                    <a:pt x="1689127" y="1101952"/>
                    <a:pt x="1720388" y="1088926"/>
                  </a:cubicBezTo>
                  <a:cubicBezTo>
                    <a:pt x="1751649" y="1075900"/>
                    <a:pt x="1819383" y="1135818"/>
                    <a:pt x="1845434" y="1120187"/>
                  </a:cubicBezTo>
                  <a:cubicBezTo>
                    <a:pt x="1871485" y="1104556"/>
                    <a:pt x="1844132" y="1012074"/>
                    <a:pt x="1876696" y="995141"/>
                  </a:cubicBezTo>
                  <a:cubicBezTo>
                    <a:pt x="1909260" y="978208"/>
                    <a:pt x="2016070" y="1070689"/>
                    <a:pt x="2040819" y="1018587"/>
                  </a:cubicBezTo>
                  <a:cubicBezTo>
                    <a:pt x="2065568" y="966485"/>
                    <a:pt x="2060357" y="748957"/>
                    <a:pt x="2025188" y="682526"/>
                  </a:cubicBezTo>
                  <a:cubicBezTo>
                    <a:pt x="1990019" y="616095"/>
                    <a:pt x="1864972" y="616095"/>
                    <a:pt x="1829803" y="620003"/>
                  </a:cubicBezTo>
                  <a:cubicBezTo>
                    <a:pt x="1794634" y="623911"/>
                    <a:pt x="1816778" y="726813"/>
                    <a:pt x="1814173" y="705972"/>
                  </a:cubicBezTo>
                  <a:cubicBezTo>
                    <a:pt x="1811568" y="685131"/>
                    <a:pt x="1838922" y="528824"/>
                    <a:pt x="1814173" y="494957"/>
                  </a:cubicBezTo>
                  <a:cubicBezTo>
                    <a:pt x="1789424" y="461090"/>
                    <a:pt x="1743834" y="545757"/>
                    <a:pt x="1665680" y="502772"/>
                  </a:cubicBezTo>
                  <a:cubicBezTo>
                    <a:pt x="1587526" y="459787"/>
                    <a:pt x="1405168" y="287849"/>
                    <a:pt x="1345250" y="237049"/>
                  </a:cubicBezTo>
                  <a:cubicBezTo>
                    <a:pt x="1285332" y="186249"/>
                    <a:pt x="1328317" y="199274"/>
                    <a:pt x="1306173" y="197972"/>
                  </a:cubicBezTo>
                  <a:cubicBezTo>
                    <a:pt x="1284029" y="196670"/>
                    <a:pt x="1244952" y="238352"/>
                    <a:pt x="1212388" y="229234"/>
                  </a:cubicBezTo>
                  <a:cubicBezTo>
                    <a:pt x="1179824" y="220116"/>
                    <a:pt x="1143352" y="149777"/>
                    <a:pt x="1110788" y="143264"/>
                  </a:cubicBezTo>
                  <a:cubicBezTo>
                    <a:pt x="1078224" y="136751"/>
                    <a:pt x="1066500" y="195367"/>
                    <a:pt x="1017003" y="190157"/>
                  </a:cubicBezTo>
                  <a:cubicBezTo>
                    <a:pt x="967506" y="184947"/>
                    <a:pt x="813803" y="112003"/>
                    <a:pt x="813803" y="112003"/>
                  </a:cubicBezTo>
                  <a:cubicBezTo>
                    <a:pt x="731742" y="80741"/>
                    <a:pt x="585854" y="13007"/>
                    <a:pt x="524634" y="2587"/>
                  </a:cubicBezTo>
                  <a:cubicBezTo>
                    <a:pt x="463414" y="-7833"/>
                    <a:pt x="464716" y="14311"/>
                    <a:pt x="446480" y="49480"/>
                  </a:cubicBezTo>
                  <a:cubicBezTo>
                    <a:pt x="428244" y="84649"/>
                    <a:pt x="400891" y="175829"/>
                    <a:pt x="415219" y="213603"/>
                  </a:cubicBezTo>
                  <a:cubicBezTo>
                    <a:pt x="429547" y="251377"/>
                    <a:pt x="518122" y="248772"/>
                    <a:pt x="532450" y="276126"/>
                  </a:cubicBezTo>
                  <a:cubicBezTo>
                    <a:pt x="546778" y="303480"/>
                    <a:pt x="493373" y="360793"/>
                    <a:pt x="501188" y="377726"/>
                  </a:cubicBezTo>
                  <a:cubicBezTo>
                    <a:pt x="509003" y="394659"/>
                    <a:pt x="576737" y="366003"/>
                    <a:pt x="579342" y="377726"/>
                  </a:cubicBezTo>
                  <a:cubicBezTo>
                    <a:pt x="581947" y="389449"/>
                    <a:pt x="515517" y="429828"/>
                    <a:pt x="516819" y="448064"/>
                  </a:cubicBezTo>
                  <a:cubicBezTo>
                    <a:pt x="518121" y="466300"/>
                    <a:pt x="570224" y="462392"/>
                    <a:pt x="587157" y="487141"/>
                  </a:cubicBezTo>
                  <a:cubicBezTo>
                    <a:pt x="604090" y="511890"/>
                    <a:pt x="585855" y="577019"/>
                    <a:pt x="618419" y="596557"/>
                  </a:cubicBezTo>
                  <a:cubicBezTo>
                    <a:pt x="650983" y="616095"/>
                    <a:pt x="744768" y="583531"/>
                    <a:pt x="782542" y="604372"/>
                  </a:cubicBezTo>
                  <a:cubicBezTo>
                    <a:pt x="820316" y="625213"/>
                    <a:pt x="839855" y="694249"/>
                    <a:pt x="845065" y="721603"/>
                  </a:cubicBezTo>
                  <a:cubicBezTo>
                    <a:pt x="850275" y="748957"/>
                    <a:pt x="805988" y="739839"/>
                    <a:pt x="813803" y="768495"/>
                  </a:cubicBezTo>
                  <a:cubicBezTo>
                    <a:pt x="821618" y="797151"/>
                    <a:pt x="889352" y="864885"/>
                    <a:pt x="891957" y="893541"/>
                  </a:cubicBezTo>
                  <a:cubicBezTo>
                    <a:pt x="894562" y="922197"/>
                    <a:pt x="855485" y="949552"/>
                    <a:pt x="829434" y="940434"/>
                  </a:cubicBezTo>
                  <a:cubicBezTo>
                    <a:pt x="803383" y="931316"/>
                    <a:pt x="755188" y="837531"/>
                    <a:pt x="735650" y="838834"/>
                  </a:cubicBezTo>
                  <a:cubicBezTo>
                    <a:pt x="716111" y="840136"/>
                    <a:pt x="729136" y="924803"/>
                    <a:pt x="712203" y="948249"/>
                  </a:cubicBezTo>
                  <a:cubicBezTo>
                    <a:pt x="695270" y="971695"/>
                    <a:pt x="654891" y="980812"/>
                    <a:pt x="634050" y="979510"/>
                  </a:cubicBezTo>
                  <a:cubicBezTo>
                    <a:pt x="613209" y="978208"/>
                    <a:pt x="610603" y="937829"/>
                    <a:pt x="587157" y="940434"/>
                  </a:cubicBezTo>
                  <a:cubicBezTo>
                    <a:pt x="563711" y="943039"/>
                    <a:pt x="509004" y="974300"/>
                    <a:pt x="493373" y="995141"/>
                  </a:cubicBezTo>
                  <a:cubicBezTo>
                    <a:pt x="477742" y="1015982"/>
                    <a:pt x="507701" y="1052454"/>
                    <a:pt x="493373" y="1065480"/>
                  </a:cubicBezTo>
                  <a:cubicBezTo>
                    <a:pt x="479045" y="1078506"/>
                    <a:pt x="416521" y="1057664"/>
                    <a:pt x="407403" y="1073295"/>
                  </a:cubicBezTo>
                  <a:cubicBezTo>
                    <a:pt x="398285" y="1088926"/>
                    <a:pt x="441270" y="1134515"/>
                    <a:pt x="438665" y="1159264"/>
                  </a:cubicBezTo>
                  <a:cubicBezTo>
                    <a:pt x="436060" y="1184013"/>
                    <a:pt x="398286" y="1194433"/>
                    <a:pt x="391773" y="1221787"/>
                  </a:cubicBezTo>
                  <a:cubicBezTo>
                    <a:pt x="385260" y="1249141"/>
                    <a:pt x="403496" y="1296033"/>
                    <a:pt x="399588" y="1323387"/>
                  </a:cubicBezTo>
                  <a:cubicBezTo>
                    <a:pt x="395680" y="1350741"/>
                    <a:pt x="381353" y="1365069"/>
                    <a:pt x="368327" y="1385910"/>
                  </a:cubicBezTo>
                  <a:cubicBezTo>
                    <a:pt x="355301" y="1406751"/>
                    <a:pt x="331855" y="1427593"/>
                    <a:pt x="321434" y="1448434"/>
                  </a:cubicBezTo>
                  <a:cubicBezTo>
                    <a:pt x="311013" y="1469275"/>
                    <a:pt x="304500" y="1488814"/>
                    <a:pt x="305803" y="1510957"/>
                  </a:cubicBezTo>
                  <a:cubicBezTo>
                    <a:pt x="307106" y="1533100"/>
                    <a:pt x="331855" y="1563059"/>
                    <a:pt x="329250" y="1581295"/>
                  </a:cubicBezTo>
                  <a:cubicBezTo>
                    <a:pt x="326645" y="1599531"/>
                    <a:pt x="300593" y="1602136"/>
                    <a:pt x="290173" y="1620372"/>
                  </a:cubicBezTo>
                  <a:cubicBezTo>
                    <a:pt x="279753" y="1638608"/>
                    <a:pt x="270635" y="1668566"/>
                    <a:pt x="266727" y="1690710"/>
                  </a:cubicBezTo>
                  <a:cubicBezTo>
                    <a:pt x="262819" y="1712854"/>
                    <a:pt x="260214" y="1734998"/>
                    <a:pt x="266727" y="1753234"/>
                  </a:cubicBezTo>
                  <a:cubicBezTo>
                    <a:pt x="273240" y="1771470"/>
                    <a:pt x="311013" y="1784495"/>
                    <a:pt x="305803" y="1800126"/>
                  </a:cubicBezTo>
                  <a:cubicBezTo>
                    <a:pt x="300593" y="1815757"/>
                    <a:pt x="260214" y="1824875"/>
                    <a:pt x="235465" y="1847018"/>
                  </a:cubicBezTo>
                  <a:cubicBezTo>
                    <a:pt x="210716" y="1869161"/>
                    <a:pt x="184665" y="1914751"/>
                    <a:pt x="157311" y="1932987"/>
                  </a:cubicBezTo>
                  <a:cubicBezTo>
                    <a:pt x="129957" y="1951223"/>
                    <a:pt x="96091" y="1940803"/>
                    <a:pt x="71342" y="1956434"/>
                  </a:cubicBezTo>
                  <a:cubicBezTo>
                    <a:pt x="46593" y="1972065"/>
                    <a:pt x="19239" y="2003326"/>
                    <a:pt x="8819" y="2026772"/>
                  </a:cubicBezTo>
                  <a:cubicBezTo>
                    <a:pt x="-1601" y="2050218"/>
                    <a:pt x="-4207" y="2085387"/>
                    <a:pt x="8819" y="2097110"/>
                  </a:cubicBezTo>
                  <a:cubicBezTo>
                    <a:pt x="21845" y="2108833"/>
                    <a:pt x="76552" y="2081479"/>
                    <a:pt x="86973" y="2097110"/>
                  </a:cubicBezTo>
                  <a:cubicBezTo>
                    <a:pt x="97393" y="2112741"/>
                    <a:pt x="66132" y="2163541"/>
                    <a:pt x="71342" y="2190895"/>
                  </a:cubicBezTo>
                  <a:cubicBezTo>
                    <a:pt x="76552" y="2218249"/>
                    <a:pt x="106511" y="2240393"/>
                    <a:pt x="118234" y="2261234"/>
                  </a:cubicBezTo>
                  <a:cubicBezTo>
                    <a:pt x="129957" y="2282075"/>
                    <a:pt x="142982" y="2296403"/>
                    <a:pt x="141680" y="2315941"/>
                  </a:cubicBezTo>
                  <a:cubicBezTo>
                    <a:pt x="140377" y="2335479"/>
                    <a:pt x="106511" y="2362833"/>
                    <a:pt x="110419" y="2378464"/>
                  </a:cubicBezTo>
                  <a:cubicBezTo>
                    <a:pt x="114327" y="2394095"/>
                    <a:pt x="156009" y="2390187"/>
                    <a:pt x="165127" y="2409726"/>
                  </a:cubicBezTo>
                  <a:cubicBezTo>
                    <a:pt x="174245" y="2429264"/>
                    <a:pt x="171640" y="2467039"/>
                    <a:pt x="165127" y="2495695"/>
                  </a:cubicBezTo>
                  <a:cubicBezTo>
                    <a:pt x="158614" y="2524351"/>
                    <a:pt x="129958" y="2553008"/>
                    <a:pt x="126050" y="2581664"/>
                  </a:cubicBezTo>
                  <a:cubicBezTo>
                    <a:pt x="122142" y="2610321"/>
                    <a:pt x="132562" y="2637675"/>
                    <a:pt x="141680" y="2667634"/>
                  </a:cubicBezTo>
                  <a:cubicBezTo>
                    <a:pt x="150798" y="2697593"/>
                    <a:pt x="172942" y="2735367"/>
                    <a:pt x="180757" y="2761418"/>
                  </a:cubicBezTo>
                  <a:cubicBezTo>
                    <a:pt x="188572" y="2787469"/>
                    <a:pt x="189875" y="2803100"/>
                    <a:pt x="188573" y="2823941"/>
                  </a:cubicBezTo>
                  <a:cubicBezTo>
                    <a:pt x="187271" y="2844782"/>
                    <a:pt x="163824" y="2866926"/>
                    <a:pt x="172942" y="2886464"/>
                  </a:cubicBezTo>
                  <a:cubicBezTo>
                    <a:pt x="182060" y="2906002"/>
                    <a:pt x="223742" y="2924239"/>
                    <a:pt x="243280" y="2941172"/>
                  </a:cubicBezTo>
                  <a:cubicBezTo>
                    <a:pt x="262818" y="2958105"/>
                    <a:pt x="281055" y="2969828"/>
                    <a:pt x="290173" y="2988064"/>
                  </a:cubicBezTo>
                  <a:cubicBezTo>
                    <a:pt x="299291" y="3006300"/>
                    <a:pt x="301896" y="3020628"/>
                    <a:pt x="297988" y="3050587"/>
                  </a:cubicBezTo>
                  <a:cubicBezTo>
                    <a:pt x="294080" y="3080546"/>
                    <a:pt x="260214" y="3152187"/>
                    <a:pt x="266727" y="3167818"/>
                  </a:cubicBezTo>
                  <a:cubicBezTo>
                    <a:pt x="273240" y="3183449"/>
                    <a:pt x="317527" y="3148280"/>
                    <a:pt x="337065" y="3144372"/>
                  </a:cubicBezTo>
                  <a:cubicBezTo>
                    <a:pt x="356603" y="3140464"/>
                    <a:pt x="368326" y="3140464"/>
                    <a:pt x="383957" y="3144372"/>
                  </a:cubicBezTo>
                  <a:cubicBezTo>
                    <a:pt x="399588" y="3148280"/>
                    <a:pt x="428245" y="3136557"/>
                    <a:pt x="430850" y="3167818"/>
                  </a:cubicBezTo>
                  <a:cubicBezTo>
                    <a:pt x="433455" y="3199079"/>
                    <a:pt x="410008" y="3291562"/>
                    <a:pt x="399588" y="3331941"/>
                  </a:cubicBezTo>
                  <a:cubicBezTo>
                    <a:pt x="389168" y="3372320"/>
                    <a:pt x="376142" y="3380136"/>
                    <a:pt x="368327" y="3410095"/>
                  </a:cubicBezTo>
                  <a:cubicBezTo>
                    <a:pt x="360512" y="3440054"/>
                    <a:pt x="351394" y="3479131"/>
                    <a:pt x="352696" y="3511695"/>
                  </a:cubicBezTo>
                  <a:cubicBezTo>
                    <a:pt x="353998" y="3544259"/>
                    <a:pt x="376142" y="3605480"/>
                    <a:pt x="376142" y="3605480"/>
                  </a:cubicBezTo>
                  <a:lnTo>
                    <a:pt x="376142" y="3605480"/>
                  </a:lnTo>
                  <a:cubicBezTo>
                    <a:pt x="365721" y="3630229"/>
                    <a:pt x="348788" y="3724013"/>
                    <a:pt x="313619" y="3753972"/>
                  </a:cubicBezTo>
                  <a:cubicBezTo>
                    <a:pt x="278450" y="3783931"/>
                    <a:pt x="178153" y="3748762"/>
                    <a:pt x="165127" y="3785234"/>
                  </a:cubicBezTo>
                  <a:cubicBezTo>
                    <a:pt x="152101" y="3821706"/>
                    <a:pt x="197691" y="3940239"/>
                    <a:pt x="235465" y="3972803"/>
                  </a:cubicBezTo>
                  <a:cubicBezTo>
                    <a:pt x="273239" y="4005367"/>
                    <a:pt x="365722" y="3967592"/>
                    <a:pt x="391773" y="3980618"/>
                  </a:cubicBezTo>
                  <a:cubicBezTo>
                    <a:pt x="417824" y="3993644"/>
                    <a:pt x="403496" y="4031419"/>
                    <a:pt x="391773" y="4050957"/>
                  </a:cubicBezTo>
                  <a:cubicBezTo>
                    <a:pt x="380050" y="4070496"/>
                    <a:pt x="327947" y="4073100"/>
                    <a:pt x="321434" y="4097849"/>
                  </a:cubicBezTo>
                  <a:cubicBezTo>
                    <a:pt x="314921" y="4122598"/>
                    <a:pt x="343578" y="4168188"/>
                    <a:pt x="352696" y="4199449"/>
                  </a:cubicBezTo>
                  <a:cubicBezTo>
                    <a:pt x="361814" y="4230711"/>
                    <a:pt x="359209" y="4258064"/>
                    <a:pt x="376142" y="4285418"/>
                  </a:cubicBezTo>
                  <a:cubicBezTo>
                    <a:pt x="393075" y="4312772"/>
                    <a:pt x="454296" y="4363572"/>
                    <a:pt x="454296" y="4363572"/>
                  </a:cubicBezTo>
                  <a:cubicBezTo>
                    <a:pt x="467322" y="4380505"/>
                    <a:pt x="471229" y="4377900"/>
                    <a:pt x="454296" y="4387018"/>
                  </a:cubicBezTo>
                  <a:cubicBezTo>
                    <a:pt x="437363" y="4396136"/>
                    <a:pt x="361814" y="4392229"/>
                    <a:pt x="352696" y="4418280"/>
                  </a:cubicBezTo>
                  <a:cubicBezTo>
                    <a:pt x="343578" y="4444331"/>
                    <a:pt x="374839" y="4512064"/>
                    <a:pt x="399588" y="4543326"/>
                  </a:cubicBezTo>
                  <a:cubicBezTo>
                    <a:pt x="424337" y="4574588"/>
                    <a:pt x="469927" y="4585008"/>
                    <a:pt x="501188" y="4605849"/>
                  </a:cubicBezTo>
                  <a:cubicBezTo>
                    <a:pt x="532449" y="4626690"/>
                    <a:pt x="570224" y="4668372"/>
                    <a:pt x="587157" y="4668372"/>
                  </a:cubicBezTo>
                  <a:cubicBezTo>
                    <a:pt x="604090" y="4668372"/>
                    <a:pt x="589762" y="4621480"/>
                    <a:pt x="602788" y="4605849"/>
                  </a:cubicBezTo>
                  <a:cubicBezTo>
                    <a:pt x="615814" y="4590218"/>
                    <a:pt x="653588" y="4588915"/>
                    <a:pt x="665311" y="4574587"/>
                  </a:cubicBezTo>
                  <a:cubicBezTo>
                    <a:pt x="677034" y="4560259"/>
                    <a:pt x="664009" y="4549839"/>
                    <a:pt x="673127" y="4519880"/>
                  </a:cubicBezTo>
                  <a:cubicBezTo>
                    <a:pt x="682245" y="4489921"/>
                    <a:pt x="720019" y="4394834"/>
                    <a:pt x="720019" y="4394834"/>
                  </a:cubicBezTo>
                  <a:cubicBezTo>
                    <a:pt x="725229" y="4370085"/>
                    <a:pt x="714809" y="4390926"/>
                    <a:pt x="704388" y="4371387"/>
                  </a:cubicBezTo>
                  <a:cubicBezTo>
                    <a:pt x="693967" y="4351848"/>
                    <a:pt x="673127" y="4301049"/>
                    <a:pt x="657496" y="4277603"/>
                  </a:cubicBezTo>
                  <a:cubicBezTo>
                    <a:pt x="641865" y="4254157"/>
                    <a:pt x="602788" y="4250248"/>
                    <a:pt x="610603" y="4230710"/>
                  </a:cubicBezTo>
                  <a:cubicBezTo>
                    <a:pt x="618418" y="4211172"/>
                    <a:pt x="677034" y="4165582"/>
                    <a:pt x="704388" y="4160372"/>
                  </a:cubicBezTo>
                  <a:cubicBezTo>
                    <a:pt x="731742" y="4155162"/>
                    <a:pt x="756491" y="4183818"/>
                    <a:pt x="774727" y="4199449"/>
                  </a:cubicBezTo>
                  <a:cubicBezTo>
                    <a:pt x="792963" y="4215080"/>
                    <a:pt x="794265" y="4239829"/>
                    <a:pt x="813803" y="4254157"/>
                  </a:cubicBezTo>
                  <a:cubicBezTo>
                    <a:pt x="833341" y="4268485"/>
                    <a:pt x="880234" y="4260669"/>
                    <a:pt x="891957" y="4285418"/>
                  </a:cubicBezTo>
                  <a:cubicBezTo>
                    <a:pt x="903680" y="4310167"/>
                    <a:pt x="876327" y="4371388"/>
                    <a:pt x="884142" y="4402649"/>
                  </a:cubicBezTo>
                  <a:cubicBezTo>
                    <a:pt x="891957" y="4433910"/>
                    <a:pt x="920614" y="4463869"/>
                    <a:pt x="938850" y="4472987"/>
                  </a:cubicBezTo>
                  <a:cubicBezTo>
                    <a:pt x="957086" y="4482105"/>
                    <a:pt x="983136" y="4443029"/>
                    <a:pt x="993557" y="4457357"/>
                  </a:cubicBezTo>
                  <a:cubicBezTo>
                    <a:pt x="1003977" y="4471685"/>
                    <a:pt x="988347" y="4536814"/>
                    <a:pt x="1001373" y="4558957"/>
                  </a:cubicBezTo>
                  <a:cubicBezTo>
                    <a:pt x="1014399" y="4581101"/>
                    <a:pt x="1053475" y="4596731"/>
                    <a:pt x="1071711" y="4590218"/>
                  </a:cubicBezTo>
                  <a:cubicBezTo>
                    <a:pt x="1089947" y="4583705"/>
                    <a:pt x="1096460" y="4528998"/>
                    <a:pt x="1110788" y="4519880"/>
                  </a:cubicBezTo>
                  <a:cubicBezTo>
                    <a:pt x="1125116" y="4510762"/>
                    <a:pt x="1164193" y="4504249"/>
                    <a:pt x="1157680" y="4535510"/>
                  </a:cubicBezTo>
                  <a:cubicBezTo>
                    <a:pt x="1151167" y="4566772"/>
                    <a:pt x="1039147" y="4657952"/>
                    <a:pt x="1071711" y="4707449"/>
                  </a:cubicBezTo>
                  <a:cubicBezTo>
                    <a:pt x="1104275" y="4756946"/>
                    <a:pt x="1302265" y="4786905"/>
                    <a:pt x="1353065" y="4832495"/>
                  </a:cubicBezTo>
                  <a:cubicBezTo>
                    <a:pt x="1403865" y="4878085"/>
                    <a:pt x="1350460" y="4932792"/>
                    <a:pt x="1376511" y="4980987"/>
                  </a:cubicBezTo>
                  <a:cubicBezTo>
                    <a:pt x="1402562" y="5029182"/>
                    <a:pt x="1488532" y="5117756"/>
                    <a:pt x="1509373" y="5121664"/>
                  </a:cubicBezTo>
                  <a:cubicBezTo>
                    <a:pt x="1530214" y="5125572"/>
                    <a:pt x="1448152" y="5025275"/>
                    <a:pt x="1501557" y="5004434"/>
                  </a:cubicBezTo>
                  <a:cubicBezTo>
                    <a:pt x="1554962" y="4983593"/>
                    <a:pt x="1762070" y="5022669"/>
                    <a:pt x="1829803" y="4996618"/>
                  </a:cubicBezTo>
                  <a:cubicBezTo>
                    <a:pt x="1897536" y="4970567"/>
                    <a:pt x="1883208" y="4878085"/>
                    <a:pt x="1907957" y="4848126"/>
                  </a:cubicBezTo>
                  <a:cubicBezTo>
                    <a:pt x="1932706" y="4818167"/>
                    <a:pt x="1970481" y="4846823"/>
                    <a:pt x="1978296" y="4816864"/>
                  </a:cubicBezTo>
                  <a:cubicBezTo>
                    <a:pt x="1986111" y="4786905"/>
                    <a:pt x="1965271" y="4693121"/>
                    <a:pt x="1954850" y="4668372"/>
                  </a:cubicBezTo>
                  <a:cubicBezTo>
                    <a:pt x="1944429" y="4643623"/>
                    <a:pt x="1922286" y="4685305"/>
                    <a:pt x="1915773" y="4668372"/>
                  </a:cubicBezTo>
                  <a:cubicBezTo>
                    <a:pt x="1909260" y="4651439"/>
                    <a:pt x="1911865" y="4599336"/>
                    <a:pt x="1915773" y="4566772"/>
                  </a:cubicBezTo>
                  <a:cubicBezTo>
                    <a:pt x="1919681" y="4534208"/>
                    <a:pt x="1927496" y="4489920"/>
                    <a:pt x="1939219" y="4472987"/>
                  </a:cubicBezTo>
                  <a:cubicBezTo>
                    <a:pt x="1950942" y="4456054"/>
                    <a:pt x="1975691" y="4456054"/>
                    <a:pt x="1986111" y="4465172"/>
                  </a:cubicBezTo>
                  <a:cubicBezTo>
                    <a:pt x="1996531" y="4474290"/>
                    <a:pt x="1957455" y="4508157"/>
                    <a:pt x="2001742" y="4527695"/>
                  </a:cubicBezTo>
                  <a:cubicBezTo>
                    <a:pt x="2046029" y="4547233"/>
                    <a:pt x="2204942" y="4560259"/>
                    <a:pt x="2251834" y="4582403"/>
                  </a:cubicBezTo>
                  <a:cubicBezTo>
                    <a:pt x="2298726" y="4604547"/>
                    <a:pt x="2264860" y="4646229"/>
                    <a:pt x="2283096" y="4660557"/>
                  </a:cubicBezTo>
                  <a:cubicBezTo>
                    <a:pt x="2301332" y="4674885"/>
                    <a:pt x="2343014" y="4699634"/>
                    <a:pt x="2361250" y="4668372"/>
                  </a:cubicBezTo>
                  <a:cubicBezTo>
                    <a:pt x="2379486" y="4637110"/>
                    <a:pt x="2349527" y="4506854"/>
                    <a:pt x="2392511" y="4472987"/>
                  </a:cubicBezTo>
                  <a:cubicBezTo>
                    <a:pt x="2435496" y="4439120"/>
                    <a:pt x="2556634" y="4459962"/>
                    <a:pt x="2619157" y="4465172"/>
                  </a:cubicBezTo>
                  <a:cubicBezTo>
                    <a:pt x="2681680" y="4470382"/>
                    <a:pt x="2738994" y="4518577"/>
                    <a:pt x="2767650" y="4504249"/>
                  </a:cubicBezTo>
                  <a:cubicBezTo>
                    <a:pt x="2796307" y="4489921"/>
                    <a:pt x="2801516" y="4411767"/>
                    <a:pt x="2791096" y="4379203"/>
                  </a:cubicBezTo>
                  <a:cubicBezTo>
                    <a:pt x="2780676" y="4346639"/>
                    <a:pt x="2712943" y="4329705"/>
                    <a:pt x="2705127" y="4308864"/>
                  </a:cubicBezTo>
                  <a:cubicBezTo>
                    <a:pt x="2697311" y="4288023"/>
                    <a:pt x="2720757" y="4271090"/>
                    <a:pt x="2744203" y="4254157"/>
                  </a:cubicBezTo>
                  <a:cubicBezTo>
                    <a:pt x="2758531" y="4243736"/>
                    <a:pt x="2781327" y="4247969"/>
                    <a:pt x="2791096" y="42463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9EE34BC-C02D-115E-9D8C-56FDCAEB3842}"/>
                </a:ext>
              </a:extLst>
            </p:cNvPr>
            <p:cNvSpPr/>
            <p:nvPr/>
          </p:nvSpPr>
          <p:spPr>
            <a:xfrm>
              <a:off x="9733593" y="4039148"/>
              <a:ext cx="1268869" cy="1804367"/>
            </a:xfrm>
            <a:custGeom>
              <a:avLst/>
              <a:gdLst>
                <a:gd name="connsiteX0" fmla="*/ 12332 w 1268869"/>
                <a:gd name="connsiteY0" fmla="*/ 0 h 1804367"/>
                <a:gd name="connsiteX1" fmla="*/ 22200 w 1268869"/>
                <a:gd name="connsiteY1" fmla="*/ 59206 h 1804367"/>
                <a:gd name="connsiteX2" fmla="*/ 2465 w 1268869"/>
                <a:gd name="connsiteY2" fmla="*/ 128279 h 1804367"/>
                <a:gd name="connsiteX3" fmla="*/ 87984 w 1268869"/>
                <a:gd name="connsiteY3" fmla="*/ 164461 h 1804367"/>
                <a:gd name="connsiteX4" fmla="*/ 41935 w 1268869"/>
                <a:gd name="connsiteY4" fmla="*/ 243402 h 1804367"/>
                <a:gd name="connsiteX5" fmla="*/ 94562 w 1268869"/>
                <a:gd name="connsiteY5" fmla="*/ 286161 h 1804367"/>
                <a:gd name="connsiteX6" fmla="*/ 209685 w 1268869"/>
                <a:gd name="connsiteY6" fmla="*/ 434176 h 1804367"/>
                <a:gd name="connsiteX7" fmla="*/ 337964 w 1268869"/>
                <a:gd name="connsiteY7" fmla="*/ 506538 h 1804367"/>
                <a:gd name="connsiteX8" fmla="*/ 476111 w 1268869"/>
                <a:gd name="connsiteY8" fmla="*/ 411151 h 1804367"/>
                <a:gd name="connsiteX9" fmla="*/ 509003 w 1268869"/>
                <a:gd name="connsiteY9" fmla="*/ 470357 h 1804367"/>
                <a:gd name="connsiteX10" fmla="*/ 637282 w 1268869"/>
                <a:gd name="connsiteY10" fmla="*/ 496671 h 1804367"/>
                <a:gd name="connsiteX11" fmla="*/ 630703 w 1268869"/>
                <a:gd name="connsiteY11" fmla="*/ 611793 h 1804367"/>
                <a:gd name="connsiteX12" fmla="*/ 624125 w 1268869"/>
                <a:gd name="connsiteY12" fmla="*/ 703891 h 1804367"/>
                <a:gd name="connsiteX13" fmla="*/ 726090 w 1268869"/>
                <a:gd name="connsiteY13" fmla="*/ 769675 h 1804367"/>
                <a:gd name="connsiteX14" fmla="*/ 801742 w 1268869"/>
                <a:gd name="connsiteY14" fmla="*/ 740072 h 1804367"/>
                <a:gd name="connsiteX15" fmla="*/ 847791 w 1268869"/>
                <a:gd name="connsiteY15" fmla="*/ 838748 h 1804367"/>
                <a:gd name="connsiteX16" fmla="*/ 834634 w 1268869"/>
                <a:gd name="connsiteY16" fmla="*/ 934135 h 1804367"/>
                <a:gd name="connsiteX17" fmla="*/ 906997 w 1268869"/>
                <a:gd name="connsiteY17" fmla="*/ 924268 h 1804367"/>
                <a:gd name="connsiteX18" fmla="*/ 966203 w 1268869"/>
                <a:gd name="connsiteY18" fmla="*/ 976895 h 1804367"/>
                <a:gd name="connsiteX19" fmla="*/ 1117506 w 1268869"/>
                <a:gd name="connsiteY19" fmla="*/ 1134777 h 1804367"/>
                <a:gd name="connsiteX20" fmla="*/ 1074747 w 1268869"/>
                <a:gd name="connsiteY20" fmla="*/ 1184115 h 1804367"/>
                <a:gd name="connsiteX21" fmla="*/ 1061590 w 1268869"/>
                <a:gd name="connsiteY21" fmla="*/ 1246610 h 1804367"/>
                <a:gd name="connsiteX22" fmla="*/ 1084614 w 1268869"/>
                <a:gd name="connsiteY22" fmla="*/ 1295948 h 1804367"/>
                <a:gd name="connsiteX23" fmla="*/ 1173423 w 1268869"/>
                <a:gd name="connsiteY23" fmla="*/ 1170958 h 1804367"/>
                <a:gd name="connsiteX24" fmla="*/ 1255653 w 1268869"/>
                <a:gd name="connsiteY24" fmla="*/ 1263056 h 1804367"/>
                <a:gd name="connsiteX25" fmla="*/ 1209604 w 1268869"/>
                <a:gd name="connsiteY25" fmla="*/ 1292659 h 1804367"/>
                <a:gd name="connsiteX26" fmla="*/ 1268810 w 1268869"/>
                <a:gd name="connsiteY26" fmla="*/ 1341997 h 1804367"/>
                <a:gd name="connsiteX27" fmla="*/ 1196447 w 1268869"/>
                <a:gd name="connsiteY27" fmla="*/ 1470276 h 1804367"/>
                <a:gd name="connsiteX28" fmla="*/ 1048433 w 1268869"/>
                <a:gd name="connsiteY28" fmla="*/ 1394625 h 1804367"/>
                <a:gd name="connsiteX29" fmla="*/ 1018830 w 1268869"/>
                <a:gd name="connsiteY29" fmla="*/ 1506458 h 1804367"/>
                <a:gd name="connsiteX30" fmla="*/ 946467 w 1268869"/>
                <a:gd name="connsiteY30" fmla="*/ 1516325 h 1804367"/>
                <a:gd name="connsiteX31" fmla="*/ 910286 w 1268869"/>
                <a:gd name="connsiteY31" fmla="*/ 1611712 h 1804367"/>
                <a:gd name="connsiteX32" fmla="*/ 897129 w 1268869"/>
                <a:gd name="connsiteY32" fmla="*/ 1756438 h 1804367"/>
                <a:gd name="connsiteX33" fmla="*/ 716223 w 1268869"/>
                <a:gd name="connsiteY33" fmla="*/ 1802487 h 1804367"/>
                <a:gd name="connsiteX34" fmla="*/ 683331 w 1268869"/>
                <a:gd name="connsiteY34" fmla="*/ 1703810 h 1804367"/>
                <a:gd name="connsiteX35" fmla="*/ 594522 w 1268869"/>
                <a:gd name="connsiteY35" fmla="*/ 1700521 h 1804367"/>
                <a:gd name="connsiteX36" fmla="*/ 538606 w 1268869"/>
                <a:gd name="connsiteY36" fmla="*/ 1733413 h 18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68869" h="1804367">
                  <a:moveTo>
                    <a:pt x="12332" y="0"/>
                  </a:moveTo>
                  <a:cubicBezTo>
                    <a:pt x="18088" y="18913"/>
                    <a:pt x="23845" y="37826"/>
                    <a:pt x="22200" y="59206"/>
                  </a:cubicBezTo>
                  <a:cubicBezTo>
                    <a:pt x="20556" y="80586"/>
                    <a:pt x="-8499" y="110737"/>
                    <a:pt x="2465" y="128279"/>
                  </a:cubicBezTo>
                  <a:cubicBezTo>
                    <a:pt x="13429" y="145822"/>
                    <a:pt x="81406" y="145274"/>
                    <a:pt x="87984" y="164461"/>
                  </a:cubicBezTo>
                  <a:cubicBezTo>
                    <a:pt x="94562" y="183648"/>
                    <a:pt x="40839" y="223119"/>
                    <a:pt x="41935" y="243402"/>
                  </a:cubicBezTo>
                  <a:cubicBezTo>
                    <a:pt x="43031" y="263685"/>
                    <a:pt x="66604" y="254365"/>
                    <a:pt x="94562" y="286161"/>
                  </a:cubicBezTo>
                  <a:cubicBezTo>
                    <a:pt x="122520" y="317957"/>
                    <a:pt x="169118" y="397447"/>
                    <a:pt x="209685" y="434176"/>
                  </a:cubicBezTo>
                  <a:cubicBezTo>
                    <a:pt x="250252" y="470905"/>
                    <a:pt x="293560" y="510375"/>
                    <a:pt x="337964" y="506538"/>
                  </a:cubicBezTo>
                  <a:cubicBezTo>
                    <a:pt x="382368" y="502701"/>
                    <a:pt x="447605" y="417181"/>
                    <a:pt x="476111" y="411151"/>
                  </a:cubicBezTo>
                  <a:cubicBezTo>
                    <a:pt x="504617" y="405121"/>
                    <a:pt x="482141" y="456104"/>
                    <a:pt x="509003" y="470357"/>
                  </a:cubicBezTo>
                  <a:cubicBezTo>
                    <a:pt x="535865" y="484610"/>
                    <a:pt x="616999" y="473098"/>
                    <a:pt x="637282" y="496671"/>
                  </a:cubicBezTo>
                  <a:cubicBezTo>
                    <a:pt x="657565" y="520244"/>
                    <a:pt x="632896" y="577256"/>
                    <a:pt x="630703" y="611793"/>
                  </a:cubicBezTo>
                  <a:cubicBezTo>
                    <a:pt x="628510" y="646330"/>
                    <a:pt x="608227" y="677577"/>
                    <a:pt x="624125" y="703891"/>
                  </a:cubicBezTo>
                  <a:cubicBezTo>
                    <a:pt x="640023" y="730205"/>
                    <a:pt x="696487" y="763645"/>
                    <a:pt x="726090" y="769675"/>
                  </a:cubicBezTo>
                  <a:cubicBezTo>
                    <a:pt x="755693" y="775705"/>
                    <a:pt x="781459" y="728560"/>
                    <a:pt x="801742" y="740072"/>
                  </a:cubicBezTo>
                  <a:cubicBezTo>
                    <a:pt x="822025" y="751584"/>
                    <a:pt x="842309" y="806404"/>
                    <a:pt x="847791" y="838748"/>
                  </a:cubicBezTo>
                  <a:cubicBezTo>
                    <a:pt x="853273" y="871092"/>
                    <a:pt x="824766" y="919882"/>
                    <a:pt x="834634" y="934135"/>
                  </a:cubicBezTo>
                  <a:cubicBezTo>
                    <a:pt x="844502" y="948388"/>
                    <a:pt x="885069" y="917141"/>
                    <a:pt x="906997" y="924268"/>
                  </a:cubicBezTo>
                  <a:cubicBezTo>
                    <a:pt x="928925" y="931395"/>
                    <a:pt x="931118" y="941810"/>
                    <a:pt x="966203" y="976895"/>
                  </a:cubicBezTo>
                  <a:cubicBezTo>
                    <a:pt x="1001288" y="1011980"/>
                    <a:pt x="1099415" y="1100240"/>
                    <a:pt x="1117506" y="1134777"/>
                  </a:cubicBezTo>
                  <a:cubicBezTo>
                    <a:pt x="1135597" y="1169314"/>
                    <a:pt x="1084066" y="1165476"/>
                    <a:pt x="1074747" y="1184115"/>
                  </a:cubicBezTo>
                  <a:cubicBezTo>
                    <a:pt x="1065428" y="1202754"/>
                    <a:pt x="1059946" y="1227971"/>
                    <a:pt x="1061590" y="1246610"/>
                  </a:cubicBezTo>
                  <a:cubicBezTo>
                    <a:pt x="1063234" y="1265249"/>
                    <a:pt x="1065975" y="1308557"/>
                    <a:pt x="1084614" y="1295948"/>
                  </a:cubicBezTo>
                  <a:cubicBezTo>
                    <a:pt x="1103253" y="1283339"/>
                    <a:pt x="1144917" y="1176440"/>
                    <a:pt x="1173423" y="1170958"/>
                  </a:cubicBezTo>
                  <a:cubicBezTo>
                    <a:pt x="1201929" y="1165476"/>
                    <a:pt x="1249623" y="1242773"/>
                    <a:pt x="1255653" y="1263056"/>
                  </a:cubicBezTo>
                  <a:cubicBezTo>
                    <a:pt x="1261683" y="1283340"/>
                    <a:pt x="1207411" y="1279502"/>
                    <a:pt x="1209604" y="1292659"/>
                  </a:cubicBezTo>
                  <a:cubicBezTo>
                    <a:pt x="1211797" y="1305816"/>
                    <a:pt x="1271003" y="1312394"/>
                    <a:pt x="1268810" y="1341997"/>
                  </a:cubicBezTo>
                  <a:cubicBezTo>
                    <a:pt x="1266617" y="1371600"/>
                    <a:pt x="1233177" y="1461505"/>
                    <a:pt x="1196447" y="1470276"/>
                  </a:cubicBezTo>
                  <a:cubicBezTo>
                    <a:pt x="1159717" y="1479047"/>
                    <a:pt x="1078036" y="1388595"/>
                    <a:pt x="1048433" y="1394625"/>
                  </a:cubicBezTo>
                  <a:cubicBezTo>
                    <a:pt x="1018830" y="1400655"/>
                    <a:pt x="1035824" y="1486175"/>
                    <a:pt x="1018830" y="1506458"/>
                  </a:cubicBezTo>
                  <a:cubicBezTo>
                    <a:pt x="1001836" y="1526741"/>
                    <a:pt x="964558" y="1498783"/>
                    <a:pt x="946467" y="1516325"/>
                  </a:cubicBezTo>
                  <a:cubicBezTo>
                    <a:pt x="928376" y="1533867"/>
                    <a:pt x="918509" y="1571693"/>
                    <a:pt x="910286" y="1611712"/>
                  </a:cubicBezTo>
                  <a:cubicBezTo>
                    <a:pt x="902063" y="1651731"/>
                    <a:pt x="929473" y="1724642"/>
                    <a:pt x="897129" y="1756438"/>
                  </a:cubicBezTo>
                  <a:cubicBezTo>
                    <a:pt x="864785" y="1788234"/>
                    <a:pt x="751856" y="1811258"/>
                    <a:pt x="716223" y="1802487"/>
                  </a:cubicBezTo>
                  <a:cubicBezTo>
                    <a:pt x="680590" y="1793716"/>
                    <a:pt x="703614" y="1720804"/>
                    <a:pt x="683331" y="1703810"/>
                  </a:cubicBezTo>
                  <a:cubicBezTo>
                    <a:pt x="663048" y="1686816"/>
                    <a:pt x="618643" y="1695587"/>
                    <a:pt x="594522" y="1700521"/>
                  </a:cubicBezTo>
                  <a:cubicBezTo>
                    <a:pt x="570401" y="1705455"/>
                    <a:pt x="554503" y="1719434"/>
                    <a:pt x="538606" y="173341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2C88652-AB76-D587-CE19-D985995D778F}"/>
              </a:ext>
            </a:extLst>
          </p:cNvPr>
          <p:cNvGrpSpPr/>
          <p:nvPr/>
        </p:nvGrpSpPr>
        <p:grpSpPr>
          <a:xfrm>
            <a:off x="85845" y="1647431"/>
            <a:ext cx="3137803" cy="4025040"/>
            <a:chOff x="4023698" y="462160"/>
            <a:chExt cx="4605328" cy="6028287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129F38AE-710B-5554-C768-2BFCBD6A43F0}"/>
                </a:ext>
              </a:extLst>
            </p:cNvPr>
            <p:cNvSpPr/>
            <p:nvPr/>
          </p:nvSpPr>
          <p:spPr>
            <a:xfrm>
              <a:off x="4023698" y="1407459"/>
              <a:ext cx="4573455" cy="5082988"/>
            </a:xfrm>
            <a:custGeom>
              <a:avLst/>
              <a:gdLst>
                <a:gd name="connsiteX0" fmla="*/ 4573455 w 4573455"/>
                <a:gd name="connsiteY0" fmla="*/ 2241176 h 5082988"/>
                <a:gd name="connsiteX1" fmla="*/ 4456914 w 4573455"/>
                <a:gd name="connsiteY1" fmla="*/ 2259106 h 5082988"/>
                <a:gd name="connsiteX2" fmla="*/ 4430020 w 4573455"/>
                <a:gd name="connsiteY2" fmla="*/ 2303929 h 5082988"/>
                <a:gd name="connsiteX3" fmla="*/ 4340373 w 4573455"/>
                <a:gd name="connsiteY3" fmla="*/ 2232212 h 5082988"/>
                <a:gd name="connsiteX4" fmla="*/ 4340373 w 4573455"/>
                <a:gd name="connsiteY4" fmla="*/ 2151529 h 5082988"/>
                <a:gd name="connsiteX5" fmla="*/ 4179008 w 4573455"/>
                <a:gd name="connsiteY5" fmla="*/ 2097741 h 5082988"/>
                <a:gd name="connsiteX6" fmla="*/ 4179008 w 4573455"/>
                <a:gd name="connsiteY6" fmla="*/ 2196353 h 5082988"/>
                <a:gd name="connsiteX7" fmla="*/ 4259690 w 4573455"/>
                <a:gd name="connsiteY7" fmla="*/ 2205317 h 5082988"/>
                <a:gd name="connsiteX8" fmla="*/ 3999714 w 4573455"/>
                <a:gd name="connsiteY8" fmla="*/ 2321859 h 5082988"/>
                <a:gd name="connsiteX9" fmla="*/ 3990749 w 4573455"/>
                <a:gd name="connsiteY9" fmla="*/ 2366682 h 5082988"/>
                <a:gd name="connsiteX10" fmla="*/ 3838349 w 4573455"/>
                <a:gd name="connsiteY10" fmla="*/ 2384612 h 5082988"/>
                <a:gd name="connsiteX11" fmla="*/ 3811455 w 4573455"/>
                <a:gd name="connsiteY11" fmla="*/ 2465294 h 5082988"/>
                <a:gd name="connsiteX12" fmla="*/ 3712843 w 4573455"/>
                <a:gd name="connsiteY12" fmla="*/ 2420470 h 5082988"/>
                <a:gd name="connsiteX13" fmla="*/ 3712843 w 4573455"/>
                <a:gd name="connsiteY13" fmla="*/ 2501153 h 5082988"/>
                <a:gd name="connsiteX14" fmla="*/ 3614231 w 4573455"/>
                <a:gd name="connsiteY14" fmla="*/ 2501153 h 5082988"/>
                <a:gd name="connsiteX15" fmla="*/ 3551478 w 4573455"/>
                <a:gd name="connsiteY15" fmla="*/ 2563906 h 5082988"/>
                <a:gd name="connsiteX16" fmla="*/ 3551478 w 4573455"/>
                <a:gd name="connsiteY16" fmla="*/ 2653553 h 5082988"/>
                <a:gd name="connsiteX17" fmla="*/ 3488726 w 4573455"/>
                <a:gd name="connsiteY17" fmla="*/ 2653553 h 5082988"/>
                <a:gd name="connsiteX18" fmla="*/ 3479761 w 4573455"/>
                <a:gd name="connsiteY18" fmla="*/ 2581835 h 5082988"/>
                <a:gd name="connsiteX19" fmla="*/ 3372184 w 4573455"/>
                <a:gd name="connsiteY19" fmla="*/ 2653553 h 5082988"/>
                <a:gd name="connsiteX20" fmla="*/ 3273573 w 4573455"/>
                <a:gd name="connsiteY20" fmla="*/ 2644588 h 5082988"/>
                <a:gd name="connsiteX21" fmla="*/ 3219784 w 4573455"/>
                <a:gd name="connsiteY21" fmla="*/ 2832847 h 5082988"/>
                <a:gd name="connsiteX22" fmla="*/ 3112208 w 4573455"/>
                <a:gd name="connsiteY22" fmla="*/ 2707341 h 5082988"/>
                <a:gd name="connsiteX23" fmla="*/ 3085314 w 4573455"/>
                <a:gd name="connsiteY23" fmla="*/ 2743200 h 5082988"/>
                <a:gd name="connsiteX24" fmla="*/ 3148067 w 4573455"/>
                <a:gd name="connsiteY24" fmla="*/ 2886635 h 5082988"/>
                <a:gd name="connsiteX25" fmla="*/ 3327361 w 4573455"/>
                <a:gd name="connsiteY25" fmla="*/ 3030070 h 5082988"/>
                <a:gd name="connsiteX26" fmla="*/ 3264608 w 4573455"/>
                <a:gd name="connsiteY26" fmla="*/ 3164541 h 5082988"/>
                <a:gd name="connsiteX27" fmla="*/ 3345290 w 4573455"/>
                <a:gd name="connsiteY27" fmla="*/ 3334870 h 5082988"/>
                <a:gd name="connsiteX28" fmla="*/ 3443902 w 4573455"/>
                <a:gd name="connsiteY28" fmla="*/ 3505200 h 5082988"/>
                <a:gd name="connsiteX29" fmla="*/ 3533549 w 4573455"/>
                <a:gd name="connsiteY29" fmla="*/ 3496235 h 5082988"/>
                <a:gd name="connsiteX30" fmla="*/ 3730773 w 4573455"/>
                <a:gd name="connsiteY30" fmla="*/ 3711388 h 5082988"/>
                <a:gd name="connsiteX31" fmla="*/ 3811455 w 4573455"/>
                <a:gd name="connsiteY31" fmla="*/ 3783106 h 5082988"/>
                <a:gd name="connsiteX32" fmla="*/ 3910067 w 4573455"/>
                <a:gd name="connsiteY32" fmla="*/ 3854823 h 5082988"/>
                <a:gd name="connsiteX33" fmla="*/ 3954890 w 4573455"/>
                <a:gd name="connsiteY33" fmla="*/ 3872753 h 5082988"/>
                <a:gd name="connsiteX34" fmla="*/ 3981784 w 4573455"/>
                <a:gd name="connsiteY34" fmla="*/ 4034117 h 5082988"/>
                <a:gd name="connsiteX35" fmla="*/ 3910067 w 4573455"/>
                <a:gd name="connsiteY35" fmla="*/ 4186517 h 5082988"/>
                <a:gd name="connsiteX36" fmla="*/ 3793526 w 4573455"/>
                <a:gd name="connsiteY36" fmla="*/ 4105835 h 5082988"/>
                <a:gd name="connsiteX37" fmla="*/ 3748702 w 4573455"/>
                <a:gd name="connsiteY37" fmla="*/ 4303059 h 5082988"/>
                <a:gd name="connsiteX38" fmla="*/ 3425973 w 4573455"/>
                <a:gd name="connsiteY38" fmla="*/ 4455459 h 5082988"/>
                <a:gd name="connsiteX39" fmla="*/ 3515620 w 4573455"/>
                <a:gd name="connsiteY39" fmla="*/ 4607859 h 5082988"/>
                <a:gd name="connsiteX40" fmla="*/ 3560443 w 4573455"/>
                <a:gd name="connsiteY40" fmla="*/ 4688541 h 5082988"/>
                <a:gd name="connsiteX41" fmla="*/ 3506655 w 4573455"/>
                <a:gd name="connsiteY41" fmla="*/ 4787153 h 5082988"/>
                <a:gd name="connsiteX42" fmla="*/ 3614231 w 4573455"/>
                <a:gd name="connsiteY42" fmla="*/ 4805082 h 5082988"/>
                <a:gd name="connsiteX43" fmla="*/ 3578373 w 4573455"/>
                <a:gd name="connsiteY43" fmla="*/ 4975412 h 5082988"/>
                <a:gd name="connsiteX44" fmla="*/ 3425973 w 4573455"/>
                <a:gd name="connsiteY44" fmla="*/ 4921623 h 5082988"/>
                <a:gd name="connsiteX45" fmla="*/ 3425973 w 4573455"/>
                <a:gd name="connsiteY45" fmla="*/ 4796117 h 5082988"/>
                <a:gd name="connsiteX46" fmla="*/ 3291502 w 4573455"/>
                <a:gd name="connsiteY46" fmla="*/ 4849906 h 5082988"/>
                <a:gd name="connsiteX47" fmla="*/ 3210820 w 4573455"/>
                <a:gd name="connsiteY47" fmla="*/ 4787153 h 5082988"/>
                <a:gd name="connsiteX48" fmla="*/ 3121173 w 4573455"/>
                <a:gd name="connsiteY48" fmla="*/ 4751294 h 5082988"/>
                <a:gd name="connsiteX49" fmla="*/ 3121173 w 4573455"/>
                <a:gd name="connsiteY49" fmla="*/ 4894729 h 5082988"/>
                <a:gd name="connsiteX50" fmla="*/ 2789478 w 4573455"/>
                <a:gd name="connsiteY50" fmla="*/ 4867835 h 5082988"/>
                <a:gd name="connsiteX51" fmla="*/ 2762584 w 4573455"/>
                <a:gd name="connsiteY51" fmla="*/ 4957482 h 5082988"/>
                <a:gd name="connsiteX52" fmla="*/ 2708796 w 4573455"/>
                <a:gd name="connsiteY52" fmla="*/ 4957482 h 5082988"/>
                <a:gd name="connsiteX53" fmla="*/ 2699831 w 4573455"/>
                <a:gd name="connsiteY53" fmla="*/ 5020235 h 5082988"/>
                <a:gd name="connsiteX54" fmla="*/ 2448820 w 4573455"/>
                <a:gd name="connsiteY54" fmla="*/ 5029200 h 5082988"/>
                <a:gd name="connsiteX55" fmla="*/ 2403996 w 4573455"/>
                <a:gd name="connsiteY55" fmla="*/ 4912659 h 5082988"/>
                <a:gd name="connsiteX56" fmla="*/ 2296420 w 4573455"/>
                <a:gd name="connsiteY56" fmla="*/ 4921623 h 5082988"/>
                <a:gd name="connsiteX57" fmla="*/ 2179878 w 4573455"/>
                <a:gd name="connsiteY57" fmla="*/ 4849906 h 5082988"/>
                <a:gd name="connsiteX58" fmla="*/ 2179878 w 4573455"/>
                <a:gd name="connsiteY58" fmla="*/ 5029200 h 5082988"/>
                <a:gd name="connsiteX59" fmla="*/ 2072302 w 4573455"/>
                <a:gd name="connsiteY59" fmla="*/ 5082988 h 5082988"/>
                <a:gd name="connsiteX60" fmla="*/ 2036443 w 4573455"/>
                <a:gd name="connsiteY60" fmla="*/ 5029200 h 5082988"/>
                <a:gd name="connsiteX61" fmla="*/ 1991620 w 4573455"/>
                <a:gd name="connsiteY61" fmla="*/ 5020235 h 5082988"/>
                <a:gd name="connsiteX62" fmla="*/ 1982655 w 4573455"/>
                <a:gd name="connsiteY62" fmla="*/ 4912659 h 5082988"/>
                <a:gd name="connsiteX63" fmla="*/ 1910937 w 4573455"/>
                <a:gd name="connsiteY63" fmla="*/ 4930588 h 5082988"/>
                <a:gd name="connsiteX64" fmla="*/ 1866114 w 4573455"/>
                <a:gd name="connsiteY64" fmla="*/ 4885765 h 5082988"/>
                <a:gd name="connsiteX65" fmla="*/ 1794396 w 4573455"/>
                <a:gd name="connsiteY65" fmla="*/ 4903694 h 5082988"/>
                <a:gd name="connsiteX66" fmla="*/ 1390984 w 4573455"/>
                <a:gd name="connsiteY66" fmla="*/ 4778188 h 5082988"/>
                <a:gd name="connsiteX67" fmla="*/ 1265478 w 4573455"/>
                <a:gd name="connsiteY67" fmla="*/ 4751294 h 5082988"/>
                <a:gd name="connsiteX68" fmla="*/ 1265478 w 4573455"/>
                <a:gd name="connsiteY68" fmla="*/ 4652682 h 5082988"/>
                <a:gd name="connsiteX69" fmla="*/ 1113078 w 4573455"/>
                <a:gd name="connsiteY69" fmla="*/ 4670612 h 5082988"/>
                <a:gd name="connsiteX70" fmla="*/ 1139973 w 4573455"/>
                <a:gd name="connsiteY70" fmla="*/ 4760259 h 5082988"/>
                <a:gd name="connsiteX71" fmla="*/ 1157902 w 4573455"/>
                <a:gd name="connsiteY71" fmla="*/ 4760259 h 5082988"/>
                <a:gd name="connsiteX72" fmla="*/ 1157902 w 4573455"/>
                <a:gd name="connsiteY72" fmla="*/ 4831976 h 5082988"/>
                <a:gd name="connsiteX73" fmla="*/ 1041361 w 4573455"/>
                <a:gd name="connsiteY73" fmla="*/ 4805082 h 5082988"/>
                <a:gd name="connsiteX74" fmla="*/ 888961 w 4573455"/>
                <a:gd name="connsiteY74" fmla="*/ 4840941 h 5082988"/>
                <a:gd name="connsiteX75" fmla="*/ 790349 w 4573455"/>
                <a:gd name="connsiteY75" fmla="*/ 4796117 h 5082988"/>
                <a:gd name="connsiteX76" fmla="*/ 709667 w 4573455"/>
                <a:gd name="connsiteY76" fmla="*/ 4823012 h 5082988"/>
                <a:gd name="connsiteX77" fmla="*/ 646914 w 4573455"/>
                <a:gd name="connsiteY77" fmla="*/ 4733365 h 5082988"/>
                <a:gd name="connsiteX78" fmla="*/ 700702 w 4573455"/>
                <a:gd name="connsiteY78" fmla="*/ 4491317 h 5082988"/>
                <a:gd name="connsiteX79" fmla="*/ 808278 w 4573455"/>
                <a:gd name="connsiteY79" fmla="*/ 4087906 h 5082988"/>
                <a:gd name="connsiteX80" fmla="*/ 1104114 w 4573455"/>
                <a:gd name="connsiteY80" fmla="*/ 3738282 h 5082988"/>
                <a:gd name="connsiteX81" fmla="*/ 727596 w 4573455"/>
                <a:gd name="connsiteY81" fmla="*/ 3612776 h 5082988"/>
                <a:gd name="connsiteX82" fmla="*/ 673808 w 4573455"/>
                <a:gd name="connsiteY82" fmla="*/ 3523129 h 5082988"/>
                <a:gd name="connsiteX83" fmla="*/ 602090 w 4573455"/>
                <a:gd name="connsiteY83" fmla="*/ 3594847 h 5082988"/>
                <a:gd name="connsiteX84" fmla="*/ 449690 w 4573455"/>
                <a:gd name="connsiteY84" fmla="*/ 3523129 h 5082988"/>
                <a:gd name="connsiteX85" fmla="*/ 404867 w 4573455"/>
                <a:gd name="connsiteY85" fmla="*/ 3496235 h 5082988"/>
                <a:gd name="connsiteX86" fmla="*/ 369008 w 4573455"/>
                <a:gd name="connsiteY86" fmla="*/ 3541059 h 5082988"/>
                <a:gd name="connsiteX87" fmla="*/ 144890 w 4573455"/>
                <a:gd name="connsiteY87" fmla="*/ 3209365 h 5082988"/>
                <a:gd name="connsiteX88" fmla="*/ 234537 w 4573455"/>
                <a:gd name="connsiteY88" fmla="*/ 3021106 h 5082988"/>
                <a:gd name="connsiteX89" fmla="*/ 73173 w 4573455"/>
                <a:gd name="connsiteY89" fmla="*/ 2904565 h 5082988"/>
                <a:gd name="connsiteX90" fmla="*/ 171784 w 4573455"/>
                <a:gd name="connsiteY90" fmla="*/ 2590800 h 5082988"/>
                <a:gd name="connsiteX91" fmla="*/ 270396 w 4573455"/>
                <a:gd name="connsiteY91" fmla="*/ 2528047 h 5082988"/>
                <a:gd name="connsiteX92" fmla="*/ 216608 w 4573455"/>
                <a:gd name="connsiteY92" fmla="*/ 2402541 h 5082988"/>
                <a:gd name="connsiteX93" fmla="*/ 126961 w 4573455"/>
                <a:gd name="connsiteY93" fmla="*/ 2402541 h 5082988"/>
                <a:gd name="connsiteX94" fmla="*/ 198678 w 4573455"/>
                <a:gd name="connsiteY94" fmla="*/ 2303929 h 5082988"/>
                <a:gd name="connsiteX95" fmla="*/ 100067 w 4573455"/>
                <a:gd name="connsiteY95" fmla="*/ 2277035 h 5082988"/>
                <a:gd name="connsiteX96" fmla="*/ 73173 w 4573455"/>
                <a:gd name="connsiteY96" fmla="*/ 2151529 h 5082988"/>
                <a:gd name="connsiteX97" fmla="*/ 109031 w 4573455"/>
                <a:gd name="connsiteY97" fmla="*/ 2106706 h 5082988"/>
                <a:gd name="connsiteX98" fmla="*/ 109031 w 4573455"/>
                <a:gd name="connsiteY98" fmla="*/ 2026023 h 5082988"/>
                <a:gd name="connsiteX99" fmla="*/ 1455 w 4573455"/>
                <a:gd name="connsiteY99" fmla="*/ 1954306 h 5082988"/>
                <a:gd name="connsiteX100" fmla="*/ 198678 w 4573455"/>
                <a:gd name="connsiteY100" fmla="*/ 1891553 h 5082988"/>
                <a:gd name="connsiteX101" fmla="*/ 144890 w 4573455"/>
                <a:gd name="connsiteY101" fmla="*/ 1855694 h 5082988"/>
                <a:gd name="connsiteX102" fmla="*/ 216608 w 4573455"/>
                <a:gd name="connsiteY102" fmla="*/ 1685365 h 5082988"/>
                <a:gd name="connsiteX103" fmla="*/ 117996 w 4573455"/>
                <a:gd name="connsiteY103" fmla="*/ 1362635 h 5082988"/>
                <a:gd name="connsiteX104" fmla="*/ 207643 w 4573455"/>
                <a:gd name="connsiteY104" fmla="*/ 1299882 h 5082988"/>
                <a:gd name="connsiteX105" fmla="*/ 315220 w 4573455"/>
                <a:gd name="connsiteY105" fmla="*/ 1389529 h 5082988"/>
                <a:gd name="connsiteX106" fmla="*/ 467620 w 4573455"/>
                <a:gd name="connsiteY106" fmla="*/ 1326776 h 5082988"/>
                <a:gd name="connsiteX107" fmla="*/ 548302 w 4573455"/>
                <a:gd name="connsiteY107" fmla="*/ 1362635 h 5082988"/>
                <a:gd name="connsiteX108" fmla="*/ 566231 w 4573455"/>
                <a:gd name="connsiteY108" fmla="*/ 1281953 h 5082988"/>
                <a:gd name="connsiteX109" fmla="*/ 485549 w 4573455"/>
                <a:gd name="connsiteY109" fmla="*/ 1237129 h 5082988"/>
                <a:gd name="connsiteX110" fmla="*/ 620020 w 4573455"/>
                <a:gd name="connsiteY110" fmla="*/ 1102659 h 5082988"/>
                <a:gd name="connsiteX111" fmla="*/ 691737 w 4573455"/>
                <a:gd name="connsiteY111" fmla="*/ 905435 h 5082988"/>
                <a:gd name="connsiteX112" fmla="*/ 557267 w 4573455"/>
                <a:gd name="connsiteY112" fmla="*/ 887506 h 5082988"/>
                <a:gd name="connsiteX113" fmla="*/ 530373 w 4573455"/>
                <a:gd name="connsiteY113" fmla="*/ 744070 h 5082988"/>
                <a:gd name="connsiteX114" fmla="*/ 727596 w 4573455"/>
                <a:gd name="connsiteY114" fmla="*/ 744070 h 5082988"/>
                <a:gd name="connsiteX115" fmla="*/ 700702 w 4573455"/>
                <a:gd name="connsiteY115" fmla="*/ 618565 h 5082988"/>
                <a:gd name="connsiteX116" fmla="*/ 799314 w 4573455"/>
                <a:gd name="connsiteY116" fmla="*/ 546847 h 5082988"/>
                <a:gd name="connsiteX117" fmla="*/ 799314 w 4573455"/>
                <a:gd name="connsiteY117" fmla="*/ 331694 h 5082988"/>
                <a:gd name="connsiteX118" fmla="*/ 853102 w 4573455"/>
                <a:gd name="connsiteY118" fmla="*/ 242047 h 5082988"/>
                <a:gd name="connsiteX119" fmla="*/ 745526 w 4573455"/>
                <a:gd name="connsiteY119" fmla="*/ 206188 h 5082988"/>
                <a:gd name="connsiteX120" fmla="*/ 754490 w 4573455"/>
                <a:gd name="connsiteY120" fmla="*/ 71717 h 5082988"/>
                <a:gd name="connsiteX121" fmla="*/ 835173 w 4573455"/>
                <a:gd name="connsiteY121" fmla="*/ 0 h 50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4573455" h="5082988">
                  <a:moveTo>
                    <a:pt x="4573455" y="2241176"/>
                  </a:moveTo>
                  <a:cubicBezTo>
                    <a:pt x="4527137" y="2244911"/>
                    <a:pt x="4480820" y="2248647"/>
                    <a:pt x="4456914" y="2259106"/>
                  </a:cubicBezTo>
                  <a:cubicBezTo>
                    <a:pt x="4433008" y="2269565"/>
                    <a:pt x="4449443" y="2308411"/>
                    <a:pt x="4430020" y="2303929"/>
                  </a:cubicBezTo>
                  <a:cubicBezTo>
                    <a:pt x="4410597" y="2299447"/>
                    <a:pt x="4355314" y="2257612"/>
                    <a:pt x="4340373" y="2232212"/>
                  </a:cubicBezTo>
                  <a:cubicBezTo>
                    <a:pt x="4325432" y="2206812"/>
                    <a:pt x="4367267" y="2173941"/>
                    <a:pt x="4340373" y="2151529"/>
                  </a:cubicBezTo>
                  <a:cubicBezTo>
                    <a:pt x="4313479" y="2129117"/>
                    <a:pt x="4205902" y="2090270"/>
                    <a:pt x="4179008" y="2097741"/>
                  </a:cubicBezTo>
                  <a:cubicBezTo>
                    <a:pt x="4152114" y="2105212"/>
                    <a:pt x="4165561" y="2178424"/>
                    <a:pt x="4179008" y="2196353"/>
                  </a:cubicBezTo>
                  <a:cubicBezTo>
                    <a:pt x="4192455" y="2214282"/>
                    <a:pt x="4289572" y="2184399"/>
                    <a:pt x="4259690" y="2205317"/>
                  </a:cubicBezTo>
                  <a:cubicBezTo>
                    <a:pt x="4229808" y="2226235"/>
                    <a:pt x="4044537" y="2294965"/>
                    <a:pt x="3999714" y="2321859"/>
                  </a:cubicBezTo>
                  <a:cubicBezTo>
                    <a:pt x="3954891" y="2348753"/>
                    <a:pt x="4017643" y="2356223"/>
                    <a:pt x="3990749" y="2366682"/>
                  </a:cubicBezTo>
                  <a:cubicBezTo>
                    <a:pt x="3963855" y="2377141"/>
                    <a:pt x="3868231" y="2368177"/>
                    <a:pt x="3838349" y="2384612"/>
                  </a:cubicBezTo>
                  <a:cubicBezTo>
                    <a:pt x="3808467" y="2401047"/>
                    <a:pt x="3832373" y="2459318"/>
                    <a:pt x="3811455" y="2465294"/>
                  </a:cubicBezTo>
                  <a:cubicBezTo>
                    <a:pt x="3790537" y="2471270"/>
                    <a:pt x="3729278" y="2414494"/>
                    <a:pt x="3712843" y="2420470"/>
                  </a:cubicBezTo>
                  <a:cubicBezTo>
                    <a:pt x="3696408" y="2426446"/>
                    <a:pt x="3729278" y="2487706"/>
                    <a:pt x="3712843" y="2501153"/>
                  </a:cubicBezTo>
                  <a:cubicBezTo>
                    <a:pt x="3696408" y="2514600"/>
                    <a:pt x="3641125" y="2490694"/>
                    <a:pt x="3614231" y="2501153"/>
                  </a:cubicBezTo>
                  <a:cubicBezTo>
                    <a:pt x="3587337" y="2511612"/>
                    <a:pt x="3561937" y="2538506"/>
                    <a:pt x="3551478" y="2563906"/>
                  </a:cubicBezTo>
                  <a:cubicBezTo>
                    <a:pt x="3541019" y="2589306"/>
                    <a:pt x="3561937" y="2638612"/>
                    <a:pt x="3551478" y="2653553"/>
                  </a:cubicBezTo>
                  <a:cubicBezTo>
                    <a:pt x="3541019" y="2668494"/>
                    <a:pt x="3500679" y="2665506"/>
                    <a:pt x="3488726" y="2653553"/>
                  </a:cubicBezTo>
                  <a:cubicBezTo>
                    <a:pt x="3476773" y="2641600"/>
                    <a:pt x="3499185" y="2581835"/>
                    <a:pt x="3479761" y="2581835"/>
                  </a:cubicBezTo>
                  <a:cubicBezTo>
                    <a:pt x="3460337" y="2581835"/>
                    <a:pt x="3406549" y="2643094"/>
                    <a:pt x="3372184" y="2653553"/>
                  </a:cubicBezTo>
                  <a:cubicBezTo>
                    <a:pt x="3337819" y="2664012"/>
                    <a:pt x="3298973" y="2614706"/>
                    <a:pt x="3273573" y="2644588"/>
                  </a:cubicBezTo>
                  <a:cubicBezTo>
                    <a:pt x="3248173" y="2674470"/>
                    <a:pt x="3246678" y="2822388"/>
                    <a:pt x="3219784" y="2832847"/>
                  </a:cubicBezTo>
                  <a:cubicBezTo>
                    <a:pt x="3192890" y="2843306"/>
                    <a:pt x="3112208" y="2707341"/>
                    <a:pt x="3112208" y="2707341"/>
                  </a:cubicBezTo>
                  <a:cubicBezTo>
                    <a:pt x="3089796" y="2692400"/>
                    <a:pt x="3079338" y="2713318"/>
                    <a:pt x="3085314" y="2743200"/>
                  </a:cubicBezTo>
                  <a:cubicBezTo>
                    <a:pt x="3091290" y="2773082"/>
                    <a:pt x="3107726" y="2838823"/>
                    <a:pt x="3148067" y="2886635"/>
                  </a:cubicBezTo>
                  <a:cubicBezTo>
                    <a:pt x="3188408" y="2934447"/>
                    <a:pt x="3307938" y="2983752"/>
                    <a:pt x="3327361" y="3030070"/>
                  </a:cubicBezTo>
                  <a:cubicBezTo>
                    <a:pt x="3346784" y="3076388"/>
                    <a:pt x="3261620" y="3113741"/>
                    <a:pt x="3264608" y="3164541"/>
                  </a:cubicBezTo>
                  <a:cubicBezTo>
                    <a:pt x="3267596" y="3215341"/>
                    <a:pt x="3315408" y="3278093"/>
                    <a:pt x="3345290" y="3334870"/>
                  </a:cubicBezTo>
                  <a:cubicBezTo>
                    <a:pt x="3375172" y="3391647"/>
                    <a:pt x="3412526" y="3478306"/>
                    <a:pt x="3443902" y="3505200"/>
                  </a:cubicBezTo>
                  <a:cubicBezTo>
                    <a:pt x="3475278" y="3532094"/>
                    <a:pt x="3485737" y="3461870"/>
                    <a:pt x="3533549" y="3496235"/>
                  </a:cubicBezTo>
                  <a:cubicBezTo>
                    <a:pt x="3581361" y="3530600"/>
                    <a:pt x="3684455" y="3663576"/>
                    <a:pt x="3730773" y="3711388"/>
                  </a:cubicBezTo>
                  <a:cubicBezTo>
                    <a:pt x="3777091" y="3759200"/>
                    <a:pt x="3781573" y="3759200"/>
                    <a:pt x="3811455" y="3783106"/>
                  </a:cubicBezTo>
                  <a:cubicBezTo>
                    <a:pt x="3841337" y="3807012"/>
                    <a:pt x="3886161" y="3839882"/>
                    <a:pt x="3910067" y="3854823"/>
                  </a:cubicBezTo>
                  <a:cubicBezTo>
                    <a:pt x="3933973" y="3869764"/>
                    <a:pt x="3942937" y="3842871"/>
                    <a:pt x="3954890" y="3872753"/>
                  </a:cubicBezTo>
                  <a:cubicBezTo>
                    <a:pt x="3966843" y="3902635"/>
                    <a:pt x="3989254" y="3981823"/>
                    <a:pt x="3981784" y="4034117"/>
                  </a:cubicBezTo>
                  <a:cubicBezTo>
                    <a:pt x="3974314" y="4086411"/>
                    <a:pt x="3941443" y="4174564"/>
                    <a:pt x="3910067" y="4186517"/>
                  </a:cubicBezTo>
                  <a:cubicBezTo>
                    <a:pt x="3878691" y="4198470"/>
                    <a:pt x="3820420" y="4086411"/>
                    <a:pt x="3793526" y="4105835"/>
                  </a:cubicBezTo>
                  <a:cubicBezTo>
                    <a:pt x="3766632" y="4125259"/>
                    <a:pt x="3809961" y="4244788"/>
                    <a:pt x="3748702" y="4303059"/>
                  </a:cubicBezTo>
                  <a:cubicBezTo>
                    <a:pt x="3687443" y="4361330"/>
                    <a:pt x="3464820" y="4404659"/>
                    <a:pt x="3425973" y="4455459"/>
                  </a:cubicBezTo>
                  <a:cubicBezTo>
                    <a:pt x="3387126" y="4506259"/>
                    <a:pt x="3493208" y="4569012"/>
                    <a:pt x="3515620" y="4607859"/>
                  </a:cubicBezTo>
                  <a:cubicBezTo>
                    <a:pt x="3538032" y="4646706"/>
                    <a:pt x="3561937" y="4658659"/>
                    <a:pt x="3560443" y="4688541"/>
                  </a:cubicBezTo>
                  <a:cubicBezTo>
                    <a:pt x="3558949" y="4718423"/>
                    <a:pt x="3497690" y="4767729"/>
                    <a:pt x="3506655" y="4787153"/>
                  </a:cubicBezTo>
                  <a:cubicBezTo>
                    <a:pt x="3515620" y="4806577"/>
                    <a:pt x="3602278" y="4773706"/>
                    <a:pt x="3614231" y="4805082"/>
                  </a:cubicBezTo>
                  <a:cubicBezTo>
                    <a:pt x="3626184" y="4836459"/>
                    <a:pt x="3609749" y="4955989"/>
                    <a:pt x="3578373" y="4975412"/>
                  </a:cubicBezTo>
                  <a:cubicBezTo>
                    <a:pt x="3546997" y="4994836"/>
                    <a:pt x="3451373" y="4951505"/>
                    <a:pt x="3425973" y="4921623"/>
                  </a:cubicBezTo>
                  <a:cubicBezTo>
                    <a:pt x="3400573" y="4891741"/>
                    <a:pt x="3448385" y="4808070"/>
                    <a:pt x="3425973" y="4796117"/>
                  </a:cubicBezTo>
                  <a:cubicBezTo>
                    <a:pt x="3403561" y="4784164"/>
                    <a:pt x="3327361" y="4851400"/>
                    <a:pt x="3291502" y="4849906"/>
                  </a:cubicBezTo>
                  <a:cubicBezTo>
                    <a:pt x="3255643" y="4848412"/>
                    <a:pt x="3239208" y="4803588"/>
                    <a:pt x="3210820" y="4787153"/>
                  </a:cubicBezTo>
                  <a:cubicBezTo>
                    <a:pt x="3182432" y="4770718"/>
                    <a:pt x="3136114" y="4733365"/>
                    <a:pt x="3121173" y="4751294"/>
                  </a:cubicBezTo>
                  <a:cubicBezTo>
                    <a:pt x="3106232" y="4769223"/>
                    <a:pt x="3176455" y="4875306"/>
                    <a:pt x="3121173" y="4894729"/>
                  </a:cubicBezTo>
                  <a:cubicBezTo>
                    <a:pt x="3065891" y="4914152"/>
                    <a:pt x="2849243" y="4857376"/>
                    <a:pt x="2789478" y="4867835"/>
                  </a:cubicBezTo>
                  <a:cubicBezTo>
                    <a:pt x="2729713" y="4878294"/>
                    <a:pt x="2776031" y="4942541"/>
                    <a:pt x="2762584" y="4957482"/>
                  </a:cubicBezTo>
                  <a:cubicBezTo>
                    <a:pt x="2749137" y="4972423"/>
                    <a:pt x="2719255" y="4947023"/>
                    <a:pt x="2708796" y="4957482"/>
                  </a:cubicBezTo>
                  <a:cubicBezTo>
                    <a:pt x="2698337" y="4967941"/>
                    <a:pt x="2743160" y="5008282"/>
                    <a:pt x="2699831" y="5020235"/>
                  </a:cubicBezTo>
                  <a:cubicBezTo>
                    <a:pt x="2656502" y="5032188"/>
                    <a:pt x="2498126" y="5047129"/>
                    <a:pt x="2448820" y="5029200"/>
                  </a:cubicBezTo>
                  <a:cubicBezTo>
                    <a:pt x="2399514" y="5011271"/>
                    <a:pt x="2429396" y="4930589"/>
                    <a:pt x="2403996" y="4912659"/>
                  </a:cubicBezTo>
                  <a:cubicBezTo>
                    <a:pt x="2378596" y="4894729"/>
                    <a:pt x="2333773" y="4932082"/>
                    <a:pt x="2296420" y="4921623"/>
                  </a:cubicBezTo>
                  <a:cubicBezTo>
                    <a:pt x="2259067" y="4911164"/>
                    <a:pt x="2199302" y="4831977"/>
                    <a:pt x="2179878" y="4849906"/>
                  </a:cubicBezTo>
                  <a:cubicBezTo>
                    <a:pt x="2160454" y="4867835"/>
                    <a:pt x="2197807" y="4990353"/>
                    <a:pt x="2179878" y="5029200"/>
                  </a:cubicBezTo>
                  <a:cubicBezTo>
                    <a:pt x="2161949" y="5068047"/>
                    <a:pt x="2096208" y="5082988"/>
                    <a:pt x="2072302" y="5082988"/>
                  </a:cubicBezTo>
                  <a:cubicBezTo>
                    <a:pt x="2048396" y="5082988"/>
                    <a:pt x="2049890" y="5039659"/>
                    <a:pt x="2036443" y="5029200"/>
                  </a:cubicBezTo>
                  <a:cubicBezTo>
                    <a:pt x="2022996" y="5018741"/>
                    <a:pt x="2000585" y="5039659"/>
                    <a:pt x="1991620" y="5020235"/>
                  </a:cubicBezTo>
                  <a:cubicBezTo>
                    <a:pt x="1982655" y="5000811"/>
                    <a:pt x="1996102" y="4927600"/>
                    <a:pt x="1982655" y="4912659"/>
                  </a:cubicBezTo>
                  <a:cubicBezTo>
                    <a:pt x="1969208" y="4897718"/>
                    <a:pt x="1930360" y="4935070"/>
                    <a:pt x="1910937" y="4930588"/>
                  </a:cubicBezTo>
                  <a:cubicBezTo>
                    <a:pt x="1891514" y="4926106"/>
                    <a:pt x="1885537" y="4890247"/>
                    <a:pt x="1866114" y="4885765"/>
                  </a:cubicBezTo>
                  <a:cubicBezTo>
                    <a:pt x="1846691" y="4881283"/>
                    <a:pt x="1873584" y="4921624"/>
                    <a:pt x="1794396" y="4903694"/>
                  </a:cubicBezTo>
                  <a:cubicBezTo>
                    <a:pt x="1715208" y="4885765"/>
                    <a:pt x="1479137" y="4803588"/>
                    <a:pt x="1390984" y="4778188"/>
                  </a:cubicBezTo>
                  <a:cubicBezTo>
                    <a:pt x="1302831" y="4752788"/>
                    <a:pt x="1286396" y="4772212"/>
                    <a:pt x="1265478" y="4751294"/>
                  </a:cubicBezTo>
                  <a:cubicBezTo>
                    <a:pt x="1244560" y="4730376"/>
                    <a:pt x="1290878" y="4666129"/>
                    <a:pt x="1265478" y="4652682"/>
                  </a:cubicBezTo>
                  <a:cubicBezTo>
                    <a:pt x="1240078" y="4639235"/>
                    <a:pt x="1133995" y="4652683"/>
                    <a:pt x="1113078" y="4670612"/>
                  </a:cubicBezTo>
                  <a:cubicBezTo>
                    <a:pt x="1092161" y="4688541"/>
                    <a:pt x="1139973" y="4760259"/>
                    <a:pt x="1139973" y="4760259"/>
                  </a:cubicBezTo>
                  <a:cubicBezTo>
                    <a:pt x="1147444" y="4775200"/>
                    <a:pt x="1154914" y="4748306"/>
                    <a:pt x="1157902" y="4760259"/>
                  </a:cubicBezTo>
                  <a:cubicBezTo>
                    <a:pt x="1160890" y="4772212"/>
                    <a:pt x="1177325" y="4824506"/>
                    <a:pt x="1157902" y="4831976"/>
                  </a:cubicBezTo>
                  <a:cubicBezTo>
                    <a:pt x="1138479" y="4839446"/>
                    <a:pt x="1086184" y="4803588"/>
                    <a:pt x="1041361" y="4805082"/>
                  </a:cubicBezTo>
                  <a:cubicBezTo>
                    <a:pt x="996538" y="4806576"/>
                    <a:pt x="930796" y="4842435"/>
                    <a:pt x="888961" y="4840941"/>
                  </a:cubicBezTo>
                  <a:cubicBezTo>
                    <a:pt x="847126" y="4839447"/>
                    <a:pt x="820231" y="4799105"/>
                    <a:pt x="790349" y="4796117"/>
                  </a:cubicBezTo>
                  <a:cubicBezTo>
                    <a:pt x="760467" y="4793129"/>
                    <a:pt x="733573" y="4833471"/>
                    <a:pt x="709667" y="4823012"/>
                  </a:cubicBezTo>
                  <a:cubicBezTo>
                    <a:pt x="685761" y="4812553"/>
                    <a:pt x="648408" y="4788647"/>
                    <a:pt x="646914" y="4733365"/>
                  </a:cubicBezTo>
                  <a:cubicBezTo>
                    <a:pt x="645420" y="4678083"/>
                    <a:pt x="673808" y="4598894"/>
                    <a:pt x="700702" y="4491317"/>
                  </a:cubicBezTo>
                  <a:cubicBezTo>
                    <a:pt x="727596" y="4383741"/>
                    <a:pt x="741043" y="4213412"/>
                    <a:pt x="808278" y="4087906"/>
                  </a:cubicBezTo>
                  <a:cubicBezTo>
                    <a:pt x="875513" y="3962400"/>
                    <a:pt x="1117561" y="3817470"/>
                    <a:pt x="1104114" y="3738282"/>
                  </a:cubicBezTo>
                  <a:cubicBezTo>
                    <a:pt x="1090667" y="3659094"/>
                    <a:pt x="799314" y="3648635"/>
                    <a:pt x="727596" y="3612776"/>
                  </a:cubicBezTo>
                  <a:cubicBezTo>
                    <a:pt x="655878" y="3576917"/>
                    <a:pt x="694726" y="3526117"/>
                    <a:pt x="673808" y="3523129"/>
                  </a:cubicBezTo>
                  <a:cubicBezTo>
                    <a:pt x="652890" y="3520141"/>
                    <a:pt x="639443" y="3594847"/>
                    <a:pt x="602090" y="3594847"/>
                  </a:cubicBezTo>
                  <a:cubicBezTo>
                    <a:pt x="564737" y="3594847"/>
                    <a:pt x="482560" y="3539564"/>
                    <a:pt x="449690" y="3523129"/>
                  </a:cubicBezTo>
                  <a:cubicBezTo>
                    <a:pt x="416820" y="3506694"/>
                    <a:pt x="418314" y="3493247"/>
                    <a:pt x="404867" y="3496235"/>
                  </a:cubicBezTo>
                  <a:cubicBezTo>
                    <a:pt x="391420" y="3499223"/>
                    <a:pt x="412337" y="3588871"/>
                    <a:pt x="369008" y="3541059"/>
                  </a:cubicBezTo>
                  <a:cubicBezTo>
                    <a:pt x="325679" y="3493247"/>
                    <a:pt x="167302" y="3296024"/>
                    <a:pt x="144890" y="3209365"/>
                  </a:cubicBezTo>
                  <a:cubicBezTo>
                    <a:pt x="122478" y="3122706"/>
                    <a:pt x="246490" y="3071906"/>
                    <a:pt x="234537" y="3021106"/>
                  </a:cubicBezTo>
                  <a:cubicBezTo>
                    <a:pt x="222584" y="2970306"/>
                    <a:pt x="83632" y="2976283"/>
                    <a:pt x="73173" y="2904565"/>
                  </a:cubicBezTo>
                  <a:cubicBezTo>
                    <a:pt x="62714" y="2832847"/>
                    <a:pt x="138914" y="2653553"/>
                    <a:pt x="171784" y="2590800"/>
                  </a:cubicBezTo>
                  <a:cubicBezTo>
                    <a:pt x="204654" y="2528047"/>
                    <a:pt x="262925" y="2559423"/>
                    <a:pt x="270396" y="2528047"/>
                  </a:cubicBezTo>
                  <a:cubicBezTo>
                    <a:pt x="277867" y="2496671"/>
                    <a:pt x="240514" y="2423459"/>
                    <a:pt x="216608" y="2402541"/>
                  </a:cubicBezTo>
                  <a:cubicBezTo>
                    <a:pt x="192702" y="2381623"/>
                    <a:pt x="129949" y="2418976"/>
                    <a:pt x="126961" y="2402541"/>
                  </a:cubicBezTo>
                  <a:cubicBezTo>
                    <a:pt x="123973" y="2386106"/>
                    <a:pt x="203160" y="2324847"/>
                    <a:pt x="198678" y="2303929"/>
                  </a:cubicBezTo>
                  <a:cubicBezTo>
                    <a:pt x="194196" y="2283011"/>
                    <a:pt x="120985" y="2302435"/>
                    <a:pt x="100067" y="2277035"/>
                  </a:cubicBezTo>
                  <a:cubicBezTo>
                    <a:pt x="79149" y="2251635"/>
                    <a:pt x="71679" y="2179917"/>
                    <a:pt x="73173" y="2151529"/>
                  </a:cubicBezTo>
                  <a:cubicBezTo>
                    <a:pt x="74667" y="2123141"/>
                    <a:pt x="103055" y="2127624"/>
                    <a:pt x="109031" y="2106706"/>
                  </a:cubicBezTo>
                  <a:cubicBezTo>
                    <a:pt x="115007" y="2085788"/>
                    <a:pt x="126960" y="2051423"/>
                    <a:pt x="109031" y="2026023"/>
                  </a:cubicBezTo>
                  <a:cubicBezTo>
                    <a:pt x="91102" y="2000623"/>
                    <a:pt x="-13486" y="1976718"/>
                    <a:pt x="1455" y="1954306"/>
                  </a:cubicBezTo>
                  <a:cubicBezTo>
                    <a:pt x="16396" y="1931894"/>
                    <a:pt x="174772" y="1907988"/>
                    <a:pt x="198678" y="1891553"/>
                  </a:cubicBezTo>
                  <a:cubicBezTo>
                    <a:pt x="222584" y="1875118"/>
                    <a:pt x="141902" y="1890059"/>
                    <a:pt x="144890" y="1855694"/>
                  </a:cubicBezTo>
                  <a:cubicBezTo>
                    <a:pt x="147878" y="1821329"/>
                    <a:pt x="221090" y="1767541"/>
                    <a:pt x="216608" y="1685365"/>
                  </a:cubicBezTo>
                  <a:cubicBezTo>
                    <a:pt x="212126" y="1603189"/>
                    <a:pt x="119490" y="1426882"/>
                    <a:pt x="117996" y="1362635"/>
                  </a:cubicBezTo>
                  <a:cubicBezTo>
                    <a:pt x="116502" y="1298388"/>
                    <a:pt x="174772" y="1295400"/>
                    <a:pt x="207643" y="1299882"/>
                  </a:cubicBezTo>
                  <a:cubicBezTo>
                    <a:pt x="240514" y="1304364"/>
                    <a:pt x="271891" y="1385047"/>
                    <a:pt x="315220" y="1389529"/>
                  </a:cubicBezTo>
                  <a:cubicBezTo>
                    <a:pt x="358549" y="1394011"/>
                    <a:pt x="428773" y="1331258"/>
                    <a:pt x="467620" y="1326776"/>
                  </a:cubicBezTo>
                  <a:cubicBezTo>
                    <a:pt x="506467" y="1322294"/>
                    <a:pt x="531867" y="1370105"/>
                    <a:pt x="548302" y="1362635"/>
                  </a:cubicBezTo>
                  <a:cubicBezTo>
                    <a:pt x="564737" y="1355165"/>
                    <a:pt x="576690" y="1302871"/>
                    <a:pt x="566231" y="1281953"/>
                  </a:cubicBezTo>
                  <a:cubicBezTo>
                    <a:pt x="555772" y="1261035"/>
                    <a:pt x="476584" y="1267011"/>
                    <a:pt x="485549" y="1237129"/>
                  </a:cubicBezTo>
                  <a:cubicBezTo>
                    <a:pt x="494514" y="1207247"/>
                    <a:pt x="585655" y="1157941"/>
                    <a:pt x="620020" y="1102659"/>
                  </a:cubicBezTo>
                  <a:cubicBezTo>
                    <a:pt x="654385" y="1047377"/>
                    <a:pt x="702196" y="941294"/>
                    <a:pt x="691737" y="905435"/>
                  </a:cubicBezTo>
                  <a:cubicBezTo>
                    <a:pt x="681278" y="869576"/>
                    <a:pt x="584161" y="914400"/>
                    <a:pt x="557267" y="887506"/>
                  </a:cubicBezTo>
                  <a:cubicBezTo>
                    <a:pt x="530373" y="860612"/>
                    <a:pt x="501985" y="767976"/>
                    <a:pt x="530373" y="744070"/>
                  </a:cubicBezTo>
                  <a:cubicBezTo>
                    <a:pt x="558761" y="720164"/>
                    <a:pt x="699208" y="764988"/>
                    <a:pt x="727596" y="744070"/>
                  </a:cubicBezTo>
                  <a:cubicBezTo>
                    <a:pt x="755984" y="723152"/>
                    <a:pt x="688749" y="651435"/>
                    <a:pt x="700702" y="618565"/>
                  </a:cubicBezTo>
                  <a:cubicBezTo>
                    <a:pt x="712655" y="585695"/>
                    <a:pt x="782879" y="594659"/>
                    <a:pt x="799314" y="546847"/>
                  </a:cubicBezTo>
                  <a:cubicBezTo>
                    <a:pt x="815749" y="499035"/>
                    <a:pt x="790349" y="382494"/>
                    <a:pt x="799314" y="331694"/>
                  </a:cubicBezTo>
                  <a:cubicBezTo>
                    <a:pt x="808279" y="280894"/>
                    <a:pt x="862067" y="262965"/>
                    <a:pt x="853102" y="242047"/>
                  </a:cubicBezTo>
                  <a:cubicBezTo>
                    <a:pt x="844137" y="221129"/>
                    <a:pt x="761961" y="234576"/>
                    <a:pt x="745526" y="206188"/>
                  </a:cubicBezTo>
                  <a:cubicBezTo>
                    <a:pt x="729091" y="177800"/>
                    <a:pt x="739549" y="106082"/>
                    <a:pt x="754490" y="71717"/>
                  </a:cubicBezTo>
                  <a:cubicBezTo>
                    <a:pt x="769431" y="37352"/>
                    <a:pt x="802302" y="18676"/>
                    <a:pt x="835173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DC2ED115-363C-D55F-4BB8-1072759DB85A}"/>
                </a:ext>
              </a:extLst>
            </p:cNvPr>
            <p:cNvSpPr/>
            <p:nvPr/>
          </p:nvSpPr>
          <p:spPr>
            <a:xfrm>
              <a:off x="4849906" y="462160"/>
              <a:ext cx="3779120" cy="3195440"/>
            </a:xfrm>
            <a:custGeom>
              <a:avLst/>
              <a:gdLst>
                <a:gd name="connsiteX0" fmla="*/ 0 w 3779120"/>
                <a:gd name="connsiteY0" fmla="*/ 936334 h 3195440"/>
                <a:gd name="connsiteX1" fmla="*/ 233082 w 3779120"/>
                <a:gd name="connsiteY1" fmla="*/ 909440 h 3195440"/>
                <a:gd name="connsiteX2" fmla="*/ 376518 w 3779120"/>
                <a:gd name="connsiteY2" fmla="*/ 909440 h 3195440"/>
                <a:gd name="connsiteX3" fmla="*/ 421341 w 3779120"/>
                <a:gd name="connsiteY3" fmla="*/ 1115628 h 3195440"/>
                <a:gd name="connsiteX4" fmla="*/ 519953 w 3779120"/>
                <a:gd name="connsiteY4" fmla="*/ 1097699 h 3195440"/>
                <a:gd name="connsiteX5" fmla="*/ 510988 w 3779120"/>
                <a:gd name="connsiteY5" fmla="*/ 1008052 h 3195440"/>
                <a:gd name="connsiteX6" fmla="*/ 636494 w 3779120"/>
                <a:gd name="connsiteY6" fmla="*/ 1115628 h 3195440"/>
                <a:gd name="connsiteX7" fmla="*/ 600635 w 3779120"/>
                <a:gd name="connsiteY7" fmla="*/ 945299 h 3195440"/>
                <a:gd name="connsiteX8" fmla="*/ 681318 w 3779120"/>
                <a:gd name="connsiteY8" fmla="*/ 819793 h 3195440"/>
                <a:gd name="connsiteX9" fmla="*/ 923365 w 3779120"/>
                <a:gd name="connsiteY9" fmla="*/ 828758 h 3195440"/>
                <a:gd name="connsiteX10" fmla="*/ 744070 w 3779120"/>
                <a:gd name="connsiteY10" fmla="*/ 694287 h 3195440"/>
                <a:gd name="connsiteX11" fmla="*/ 815788 w 3779120"/>
                <a:gd name="connsiteY11" fmla="*/ 631534 h 3195440"/>
                <a:gd name="connsiteX12" fmla="*/ 815788 w 3779120"/>
                <a:gd name="connsiteY12" fmla="*/ 514993 h 3195440"/>
                <a:gd name="connsiteX13" fmla="*/ 663388 w 3779120"/>
                <a:gd name="connsiteY13" fmla="*/ 452240 h 3195440"/>
                <a:gd name="connsiteX14" fmla="*/ 860612 w 3779120"/>
                <a:gd name="connsiteY14" fmla="*/ 371558 h 3195440"/>
                <a:gd name="connsiteX15" fmla="*/ 708212 w 3779120"/>
                <a:gd name="connsiteY15" fmla="*/ 21934 h 3195440"/>
                <a:gd name="connsiteX16" fmla="*/ 986118 w 3779120"/>
                <a:gd name="connsiteY16" fmla="*/ 39864 h 3195440"/>
                <a:gd name="connsiteX17" fmla="*/ 1192306 w 3779120"/>
                <a:gd name="connsiteY17" fmla="*/ 66758 h 3195440"/>
                <a:gd name="connsiteX18" fmla="*/ 1335741 w 3779120"/>
                <a:gd name="connsiteY18" fmla="*/ 147440 h 3195440"/>
                <a:gd name="connsiteX19" fmla="*/ 1335741 w 3779120"/>
                <a:gd name="connsiteY19" fmla="*/ 326734 h 3195440"/>
                <a:gd name="connsiteX20" fmla="*/ 1407459 w 3779120"/>
                <a:gd name="connsiteY20" fmla="*/ 461205 h 3195440"/>
                <a:gd name="connsiteX21" fmla="*/ 1506070 w 3779120"/>
                <a:gd name="connsiteY21" fmla="*/ 380522 h 3195440"/>
                <a:gd name="connsiteX22" fmla="*/ 1658470 w 3779120"/>
                <a:gd name="connsiteY22" fmla="*/ 514993 h 3195440"/>
                <a:gd name="connsiteX23" fmla="*/ 1801906 w 3779120"/>
                <a:gd name="connsiteY23" fmla="*/ 452240 h 3195440"/>
                <a:gd name="connsiteX24" fmla="*/ 1828800 w 3779120"/>
                <a:gd name="connsiteY24" fmla="*/ 604640 h 3195440"/>
                <a:gd name="connsiteX25" fmla="*/ 1739153 w 3779120"/>
                <a:gd name="connsiteY25" fmla="*/ 658428 h 3195440"/>
                <a:gd name="connsiteX26" fmla="*/ 1667435 w 3779120"/>
                <a:gd name="connsiteY26" fmla="*/ 703252 h 3195440"/>
                <a:gd name="connsiteX27" fmla="*/ 1703294 w 3779120"/>
                <a:gd name="connsiteY27" fmla="*/ 855652 h 3195440"/>
                <a:gd name="connsiteX28" fmla="*/ 1882588 w 3779120"/>
                <a:gd name="connsiteY28" fmla="*/ 730146 h 3195440"/>
                <a:gd name="connsiteX29" fmla="*/ 1954306 w 3779120"/>
                <a:gd name="connsiteY29" fmla="*/ 828758 h 3195440"/>
                <a:gd name="connsiteX30" fmla="*/ 2026023 w 3779120"/>
                <a:gd name="connsiteY30" fmla="*/ 783934 h 3195440"/>
                <a:gd name="connsiteX31" fmla="*/ 2070847 w 3779120"/>
                <a:gd name="connsiteY31" fmla="*/ 676358 h 3195440"/>
                <a:gd name="connsiteX32" fmla="*/ 2277035 w 3779120"/>
                <a:gd name="connsiteY32" fmla="*/ 640499 h 3195440"/>
                <a:gd name="connsiteX33" fmla="*/ 2501153 w 3779120"/>
                <a:gd name="connsiteY33" fmla="*/ 425346 h 3195440"/>
                <a:gd name="connsiteX34" fmla="*/ 2698376 w 3779120"/>
                <a:gd name="connsiteY34" fmla="*/ 452240 h 3195440"/>
                <a:gd name="connsiteX35" fmla="*/ 2805953 w 3779120"/>
                <a:gd name="connsiteY35" fmla="*/ 246052 h 3195440"/>
                <a:gd name="connsiteX36" fmla="*/ 2976282 w 3779120"/>
                <a:gd name="connsiteY36" fmla="*/ 299840 h 3195440"/>
                <a:gd name="connsiteX37" fmla="*/ 3030070 w 3779120"/>
                <a:gd name="connsiteY37" fmla="*/ 398452 h 3195440"/>
                <a:gd name="connsiteX38" fmla="*/ 3012141 w 3779120"/>
                <a:gd name="connsiteY38" fmla="*/ 541887 h 3195440"/>
                <a:gd name="connsiteX39" fmla="*/ 3003176 w 3779120"/>
                <a:gd name="connsiteY39" fmla="*/ 649464 h 3195440"/>
                <a:gd name="connsiteX40" fmla="*/ 3191435 w 3779120"/>
                <a:gd name="connsiteY40" fmla="*/ 703252 h 3195440"/>
                <a:gd name="connsiteX41" fmla="*/ 3263153 w 3779120"/>
                <a:gd name="connsiteY41" fmla="*/ 801864 h 3195440"/>
                <a:gd name="connsiteX42" fmla="*/ 3361765 w 3779120"/>
                <a:gd name="connsiteY42" fmla="*/ 864616 h 3195440"/>
                <a:gd name="connsiteX43" fmla="*/ 3155576 w 3779120"/>
                <a:gd name="connsiteY43" fmla="*/ 891511 h 3195440"/>
                <a:gd name="connsiteX44" fmla="*/ 3307976 w 3779120"/>
                <a:gd name="connsiteY44" fmla="*/ 990122 h 3195440"/>
                <a:gd name="connsiteX45" fmla="*/ 3388659 w 3779120"/>
                <a:gd name="connsiteY45" fmla="*/ 1232169 h 3195440"/>
                <a:gd name="connsiteX46" fmla="*/ 3370729 w 3779120"/>
                <a:gd name="connsiteY46" fmla="*/ 1447322 h 3195440"/>
                <a:gd name="connsiteX47" fmla="*/ 3245223 w 3779120"/>
                <a:gd name="connsiteY47" fmla="*/ 1599722 h 3195440"/>
                <a:gd name="connsiteX48" fmla="*/ 3505200 w 3779120"/>
                <a:gd name="connsiteY48" fmla="*/ 1868664 h 3195440"/>
                <a:gd name="connsiteX49" fmla="*/ 3505200 w 3779120"/>
                <a:gd name="connsiteY49" fmla="*/ 2056922 h 3195440"/>
                <a:gd name="connsiteX50" fmla="*/ 3558988 w 3779120"/>
                <a:gd name="connsiteY50" fmla="*/ 2263111 h 3195440"/>
                <a:gd name="connsiteX51" fmla="*/ 3585882 w 3779120"/>
                <a:gd name="connsiteY51" fmla="*/ 2487228 h 3195440"/>
                <a:gd name="connsiteX52" fmla="*/ 3657600 w 3779120"/>
                <a:gd name="connsiteY52" fmla="*/ 2684452 h 3195440"/>
                <a:gd name="connsiteX53" fmla="*/ 3567953 w 3779120"/>
                <a:gd name="connsiteY53" fmla="*/ 2783064 h 3195440"/>
                <a:gd name="connsiteX54" fmla="*/ 3765176 w 3779120"/>
                <a:gd name="connsiteY54" fmla="*/ 2836852 h 3195440"/>
                <a:gd name="connsiteX55" fmla="*/ 3747247 w 3779120"/>
                <a:gd name="connsiteY55" fmla="*/ 3195440 h 319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779120" h="3195440">
                  <a:moveTo>
                    <a:pt x="0" y="936334"/>
                  </a:moveTo>
                  <a:cubicBezTo>
                    <a:pt x="85164" y="925128"/>
                    <a:pt x="170329" y="913922"/>
                    <a:pt x="233082" y="909440"/>
                  </a:cubicBezTo>
                  <a:cubicBezTo>
                    <a:pt x="295835" y="904958"/>
                    <a:pt x="345142" y="875075"/>
                    <a:pt x="376518" y="909440"/>
                  </a:cubicBezTo>
                  <a:cubicBezTo>
                    <a:pt x="407895" y="943805"/>
                    <a:pt x="397435" y="1084252"/>
                    <a:pt x="421341" y="1115628"/>
                  </a:cubicBezTo>
                  <a:cubicBezTo>
                    <a:pt x="445247" y="1147005"/>
                    <a:pt x="505012" y="1115628"/>
                    <a:pt x="519953" y="1097699"/>
                  </a:cubicBezTo>
                  <a:cubicBezTo>
                    <a:pt x="534894" y="1079770"/>
                    <a:pt x="491565" y="1005064"/>
                    <a:pt x="510988" y="1008052"/>
                  </a:cubicBezTo>
                  <a:cubicBezTo>
                    <a:pt x="530411" y="1011040"/>
                    <a:pt x="621553" y="1126087"/>
                    <a:pt x="636494" y="1115628"/>
                  </a:cubicBezTo>
                  <a:cubicBezTo>
                    <a:pt x="651435" y="1105169"/>
                    <a:pt x="593164" y="994605"/>
                    <a:pt x="600635" y="945299"/>
                  </a:cubicBezTo>
                  <a:cubicBezTo>
                    <a:pt x="608106" y="895993"/>
                    <a:pt x="627530" y="839216"/>
                    <a:pt x="681318" y="819793"/>
                  </a:cubicBezTo>
                  <a:cubicBezTo>
                    <a:pt x="735106" y="800369"/>
                    <a:pt x="912906" y="849676"/>
                    <a:pt x="923365" y="828758"/>
                  </a:cubicBezTo>
                  <a:cubicBezTo>
                    <a:pt x="933824" y="807840"/>
                    <a:pt x="761999" y="727158"/>
                    <a:pt x="744070" y="694287"/>
                  </a:cubicBezTo>
                  <a:cubicBezTo>
                    <a:pt x="726141" y="661416"/>
                    <a:pt x="803835" y="661416"/>
                    <a:pt x="815788" y="631534"/>
                  </a:cubicBezTo>
                  <a:cubicBezTo>
                    <a:pt x="827741" y="601652"/>
                    <a:pt x="841188" y="544875"/>
                    <a:pt x="815788" y="514993"/>
                  </a:cubicBezTo>
                  <a:cubicBezTo>
                    <a:pt x="790388" y="485111"/>
                    <a:pt x="655917" y="476146"/>
                    <a:pt x="663388" y="452240"/>
                  </a:cubicBezTo>
                  <a:cubicBezTo>
                    <a:pt x="670859" y="428334"/>
                    <a:pt x="853141" y="443276"/>
                    <a:pt x="860612" y="371558"/>
                  </a:cubicBezTo>
                  <a:cubicBezTo>
                    <a:pt x="868083" y="299840"/>
                    <a:pt x="687294" y="77216"/>
                    <a:pt x="708212" y="21934"/>
                  </a:cubicBezTo>
                  <a:cubicBezTo>
                    <a:pt x="729130" y="-33348"/>
                    <a:pt x="905436" y="32393"/>
                    <a:pt x="986118" y="39864"/>
                  </a:cubicBezTo>
                  <a:cubicBezTo>
                    <a:pt x="1066800" y="47335"/>
                    <a:pt x="1134036" y="48829"/>
                    <a:pt x="1192306" y="66758"/>
                  </a:cubicBezTo>
                  <a:cubicBezTo>
                    <a:pt x="1250577" y="84687"/>
                    <a:pt x="1311835" y="104111"/>
                    <a:pt x="1335741" y="147440"/>
                  </a:cubicBezTo>
                  <a:cubicBezTo>
                    <a:pt x="1359647" y="190769"/>
                    <a:pt x="1323788" y="274440"/>
                    <a:pt x="1335741" y="326734"/>
                  </a:cubicBezTo>
                  <a:cubicBezTo>
                    <a:pt x="1347694" y="379028"/>
                    <a:pt x="1379071" y="452240"/>
                    <a:pt x="1407459" y="461205"/>
                  </a:cubicBezTo>
                  <a:cubicBezTo>
                    <a:pt x="1435847" y="470170"/>
                    <a:pt x="1464235" y="371557"/>
                    <a:pt x="1506070" y="380522"/>
                  </a:cubicBezTo>
                  <a:cubicBezTo>
                    <a:pt x="1547905" y="389487"/>
                    <a:pt x="1609164" y="503040"/>
                    <a:pt x="1658470" y="514993"/>
                  </a:cubicBezTo>
                  <a:cubicBezTo>
                    <a:pt x="1707776" y="526946"/>
                    <a:pt x="1773518" y="437299"/>
                    <a:pt x="1801906" y="452240"/>
                  </a:cubicBezTo>
                  <a:cubicBezTo>
                    <a:pt x="1830294" y="467181"/>
                    <a:pt x="1839259" y="570275"/>
                    <a:pt x="1828800" y="604640"/>
                  </a:cubicBezTo>
                  <a:cubicBezTo>
                    <a:pt x="1818341" y="639005"/>
                    <a:pt x="1766047" y="641993"/>
                    <a:pt x="1739153" y="658428"/>
                  </a:cubicBezTo>
                  <a:cubicBezTo>
                    <a:pt x="1712259" y="674863"/>
                    <a:pt x="1673411" y="670381"/>
                    <a:pt x="1667435" y="703252"/>
                  </a:cubicBezTo>
                  <a:cubicBezTo>
                    <a:pt x="1661459" y="736123"/>
                    <a:pt x="1667435" y="851170"/>
                    <a:pt x="1703294" y="855652"/>
                  </a:cubicBezTo>
                  <a:cubicBezTo>
                    <a:pt x="1739153" y="860134"/>
                    <a:pt x="1840753" y="734628"/>
                    <a:pt x="1882588" y="730146"/>
                  </a:cubicBezTo>
                  <a:cubicBezTo>
                    <a:pt x="1924423" y="725664"/>
                    <a:pt x="1930400" y="819793"/>
                    <a:pt x="1954306" y="828758"/>
                  </a:cubicBezTo>
                  <a:cubicBezTo>
                    <a:pt x="1978212" y="837723"/>
                    <a:pt x="2006599" y="809334"/>
                    <a:pt x="2026023" y="783934"/>
                  </a:cubicBezTo>
                  <a:cubicBezTo>
                    <a:pt x="2045447" y="758534"/>
                    <a:pt x="2029012" y="700264"/>
                    <a:pt x="2070847" y="676358"/>
                  </a:cubicBezTo>
                  <a:cubicBezTo>
                    <a:pt x="2112682" y="652452"/>
                    <a:pt x="2205317" y="682334"/>
                    <a:pt x="2277035" y="640499"/>
                  </a:cubicBezTo>
                  <a:cubicBezTo>
                    <a:pt x="2348753" y="598664"/>
                    <a:pt x="2430930" y="456722"/>
                    <a:pt x="2501153" y="425346"/>
                  </a:cubicBezTo>
                  <a:cubicBezTo>
                    <a:pt x="2571377" y="393969"/>
                    <a:pt x="2647576" y="482122"/>
                    <a:pt x="2698376" y="452240"/>
                  </a:cubicBezTo>
                  <a:cubicBezTo>
                    <a:pt x="2749176" y="422358"/>
                    <a:pt x="2759635" y="271452"/>
                    <a:pt x="2805953" y="246052"/>
                  </a:cubicBezTo>
                  <a:cubicBezTo>
                    <a:pt x="2852271" y="220652"/>
                    <a:pt x="2938929" y="274440"/>
                    <a:pt x="2976282" y="299840"/>
                  </a:cubicBezTo>
                  <a:cubicBezTo>
                    <a:pt x="3013635" y="325240"/>
                    <a:pt x="3024094" y="358111"/>
                    <a:pt x="3030070" y="398452"/>
                  </a:cubicBezTo>
                  <a:cubicBezTo>
                    <a:pt x="3036046" y="438793"/>
                    <a:pt x="3016623" y="500052"/>
                    <a:pt x="3012141" y="541887"/>
                  </a:cubicBezTo>
                  <a:cubicBezTo>
                    <a:pt x="3007659" y="583722"/>
                    <a:pt x="2973294" y="622570"/>
                    <a:pt x="3003176" y="649464"/>
                  </a:cubicBezTo>
                  <a:cubicBezTo>
                    <a:pt x="3033058" y="676358"/>
                    <a:pt x="3148106" y="677852"/>
                    <a:pt x="3191435" y="703252"/>
                  </a:cubicBezTo>
                  <a:cubicBezTo>
                    <a:pt x="3234764" y="728652"/>
                    <a:pt x="3234765" y="774970"/>
                    <a:pt x="3263153" y="801864"/>
                  </a:cubicBezTo>
                  <a:cubicBezTo>
                    <a:pt x="3291541" y="828758"/>
                    <a:pt x="3379695" y="849675"/>
                    <a:pt x="3361765" y="864616"/>
                  </a:cubicBezTo>
                  <a:cubicBezTo>
                    <a:pt x="3343835" y="879557"/>
                    <a:pt x="3164541" y="870593"/>
                    <a:pt x="3155576" y="891511"/>
                  </a:cubicBezTo>
                  <a:cubicBezTo>
                    <a:pt x="3146611" y="912429"/>
                    <a:pt x="3269129" y="933346"/>
                    <a:pt x="3307976" y="990122"/>
                  </a:cubicBezTo>
                  <a:cubicBezTo>
                    <a:pt x="3346823" y="1046898"/>
                    <a:pt x="3378200" y="1155969"/>
                    <a:pt x="3388659" y="1232169"/>
                  </a:cubicBezTo>
                  <a:cubicBezTo>
                    <a:pt x="3399118" y="1308369"/>
                    <a:pt x="3394635" y="1386063"/>
                    <a:pt x="3370729" y="1447322"/>
                  </a:cubicBezTo>
                  <a:cubicBezTo>
                    <a:pt x="3346823" y="1508581"/>
                    <a:pt x="3222811" y="1529498"/>
                    <a:pt x="3245223" y="1599722"/>
                  </a:cubicBezTo>
                  <a:cubicBezTo>
                    <a:pt x="3267635" y="1669946"/>
                    <a:pt x="3461871" y="1792464"/>
                    <a:pt x="3505200" y="1868664"/>
                  </a:cubicBezTo>
                  <a:cubicBezTo>
                    <a:pt x="3548529" y="1944864"/>
                    <a:pt x="3496235" y="1991181"/>
                    <a:pt x="3505200" y="2056922"/>
                  </a:cubicBezTo>
                  <a:cubicBezTo>
                    <a:pt x="3514165" y="2122663"/>
                    <a:pt x="3545541" y="2191393"/>
                    <a:pt x="3558988" y="2263111"/>
                  </a:cubicBezTo>
                  <a:cubicBezTo>
                    <a:pt x="3572435" y="2334829"/>
                    <a:pt x="3569447" y="2417005"/>
                    <a:pt x="3585882" y="2487228"/>
                  </a:cubicBezTo>
                  <a:cubicBezTo>
                    <a:pt x="3602317" y="2557451"/>
                    <a:pt x="3660588" y="2635146"/>
                    <a:pt x="3657600" y="2684452"/>
                  </a:cubicBezTo>
                  <a:cubicBezTo>
                    <a:pt x="3654612" y="2733758"/>
                    <a:pt x="3550024" y="2757664"/>
                    <a:pt x="3567953" y="2783064"/>
                  </a:cubicBezTo>
                  <a:cubicBezTo>
                    <a:pt x="3585882" y="2808464"/>
                    <a:pt x="3735294" y="2768123"/>
                    <a:pt x="3765176" y="2836852"/>
                  </a:cubicBezTo>
                  <a:cubicBezTo>
                    <a:pt x="3795058" y="2905581"/>
                    <a:pt x="3771152" y="3050510"/>
                    <a:pt x="3747247" y="319544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" name="Rectangle 1">
            <a:extLst>
              <a:ext uri="{FF2B5EF4-FFF2-40B4-BE49-F238E27FC236}">
                <a16:creationId xmlns:a16="http://schemas.microsoft.com/office/drawing/2014/main" id="{5484D80B-4D18-56FE-6437-94ACD3585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91" y="1935424"/>
            <a:ext cx="53504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800" b="0" i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Mobilita</a:t>
            </a: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Mladí lidé mohou snadněji studovat a pracovat v zahraničí.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Jazyková podpora: Více příležitostí ke studiu němčiny a češtiny.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Vyhlídky do budoucna: Společné projekty v oblasti vědy, obchodu a kultury.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8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Erasmus+ jako klíč k evropské spolupráci a přátelství.</a:t>
            </a:r>
            <a:endParaRPr lang="cs-CZ" alt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61557414-B907-45DB-4AB0-209355D8DD8D}"/>
              </a:ext>
            </a:extLst>
          </p:cNvPr>
          <p:cNvSpPr txBox="1">
            <a:spLocks/>
          </p:cNvSpPr>
          <p:nvPr/>
        </p:nvSpPr>
        <p:spPr>
          <a:xfrm>
            <a:off x="1002167" y="1762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Evropská integrace a vize</a:t>
            </a:r>
            <a:br>
              <a:rPr lang="cs-CZ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pro mládež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26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992 -0.10509 " pathEditMode="relative" rAng="0" ptsTypes="AA">
                                      <p:cBhvr>
                                        <p:cTn id="8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A2A85FC0BDDF49B13C3C9A8D0E836C" ma:contentTypeVersion="18" ma:contentTypeDescription="Vytvoří nový dokument" ma:contentTypeScope="" ma:versionID="c1305f8a791f9e74cbcd694eb43d8eb5">
  <xsd:schema xmlns:xsd="http://www.w3.org/2001/XMLSchema" xmlns:xs="http://www.w3.org/2001/XMLSchema" xmlns:p="http://schemas.microsoft.com/office/2006/metadata/properties" xmlns:ns2="cdfadce8-022d-4439-8099-fcadc09961ab" xmlns:ns3="d5f86dbb-439b-4cf5-b60e-9b054b42969a" targetNamespace="http://schemas.microsoft.com/office/2006/metadata/properties" ma:root="true" ma:fieldsID="3ae6300d735da2d0456fd4e27552e83a" ns2:_="" ns3:_="">
    <xsd:import namespace="cdfadce8-022d-4439-8099-fcadc09961ab"/>
    <xsd:import namespace="d5f86dbb-439b-4cf5-b60e-9b054b4296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adce8-022d-4439-8099-fcadc0996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85ffe59d-9ead-4717-bd44-01114b40ff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86dbb-439b-4cf5-b60e-9b054b4296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2f27a9-c2e6-4c5f-9405-d614b5c3b6c9}" ma:internalName="TaxCatchAll" ma:showField="CatchAllData" ma:web="d5f86dbb-439b-4cf5-b60e-9b054b4296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86dbb-439b-4cf5-b60e-9b054b42969a" xsi:nil="true"/>
    <lcf76f155ced4ddcb4097134ff3c332f xmlns="cdfadce8-022d-4439-8099-fcadc09961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34246E-F980-458B-9674-8D336AF4F8C0}"/>
</file>

<file path=customXml/itemProps2.xml><?xml version="1.0" encoding="utf-8"?>
<ds:datastoreItem xmlns:ds="http://schemas.openxmlformats.org/officeDocument/2006/customXml" ds:itemID="{590896E8-29BC-4E75-A055-7B080BFA8FA5}"/>
</file>

<file path=customXml/itemProps3.xml><?xml version="1.0" encoding="utf-8"?>
<ds:datastoreItem xmlns:ds="http://schemas.openxmlformats.org/officeDocument/2006/customXml" ds:itemID="{923386F9-368E-4E0F-9935-C6389C1F0B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Širokoúhlá obrazovka</PresentationFormat>
  <Paragraphs>154</Paragraphs>
  <Slides>28</Slides>
  <Notes>3</Notes>
  <HiddenSlides>6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Bitter SemiBold</vt:lpstr>
      <vt:lpstr>Helvetica</vt:lpstr>
      <vt:lpstr>Roboto</vt:lpstr>
      <vt:lpstr>-webkit-standard</vt:lpstr>
      <vt:lpstr>Motiv Office</vt:lpstr>
      <vt:lpstr>Budoucí vyhlídky pro Evropu</vt:lpstr>
      <vt:lpstr>PROČ SE UČIT NĚMECKY?</vt:lpstr>
      <vt:lpstr>Prezentace aplikace PowerPoint</vt:lpstr>
      <vt:lpstr>Prezentace aplikace PowerPoint</vt:lpstr>
      <vt:lpstr>Prezentace aplikace PowerPoint</vt:lpstr>
      <vt:lpstr>Členství v EU</vt:lpstr>
      <vt:lpstr>Výměnné programy</vt:lpstr>
      <vt:lpstr>Partnerská města</vt:lpstr>
      <vt:lpstr>Prezentace aplikace PowerPoint</vt:lpstr>
      <vt:lpstr>Prezentace aplikace PowerPoint</vt:lpstr>
      <vt:lpstr>Vize a budoucnost</vt:lpstr>
      <vt:lpstr>Landkreis Würzburg + Olomoucký kraj</vt:lpstr>
      <vt:lpstr>D. Europäische Integration und Visionen für die Jugend</vt:lpstr>
      <vt:lpstr>WARUM DEUTSCH LERNEN? </vt:lpstr>
      <vt:lpstr>WARUM DEUTSCH LERNEN? 10 GRÜNDE FÜR DEUTSCH </vt:lpstr>
      <vt:lpstr>2. </vt:lpstr>
      <vt:lpstr>3.</vt:lpstr>
      <vt:lpstr>4.</vt:lpstr>
      <vt:lpstr>5.</vt:lpstr>
      <vt:lpstr>6.</vt:lpstr>
      <vt:lpstr>7.</vt:lpstr>
      <vt:lpstr>8.</vt:lpstr>
      <vt:lpstr>9.</vt:lpstr>
      <vt:lpstr> Die Rolle von Technologie und Wissenschaft in der deutsch-tschechischen Zusammenarbeit </vt:lpstr>
      <vt:lpstr>Zukunft und Perspektiven</vt:lpstr>
      <vt:lpstr>Aktuelle Zusammenarbeit </vt:lpstr>
      <vt:lpstr> Deutschland als einer der größten Handelspartner Tschechiens </vt:lpstr>
      <vt:lpstr>2: Gründe für den starken Handel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Zukunftsaussichten für Europa</dc:title>
  <dc:creator>Eliška Šindlerová</dc:creator>
  <cp:lastModifiedBy>Antonín Krčmař</cp:lastModifiedBy>
  <cp:revision>4</cp:revision>
  <dcterms:created xsi:type="dcterms:W3CDTF">2025-02-10T10:07:53Z</dcterms:created>
  <dcterms:modified xsi:type="dcterms:W3CDTF">2025-03-04T08:10:07Z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0x010100ADA2A85FC0BDDF49B13C3C9A8D0E836C</vt:lpwstr>
  </property>
</Properties>
</file>