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63" r:id="rId2"/>
    <p:sldId id="261" r:id="rId3"/>
    <p:sldId id="265" r:id="rId4"/>
    <p:sldId id="258" r:id="rId5"/>
    <p:sldId id="272" r:id="rId6"/>
    <p:sldId id="273" r:id="rId7"/>
    <p:sldId id="274" r:id="rId8"/>
    <p:sldId id="275" r:id="rId9"/>
    <p:sldId id="269" r:id="rId10"/>
    <p:sldId id="271" r:id="rId11"/>
    <p:sldId id="299" r:id="rId12"/>
    <p:sldId id="300" r:id="rId13"/>
    <p:sldId id="301" r:id="rId14"/>
    <p:sldId id="302" r:id="rId15"/>
    <p:sldId id="293" r:id="rId16"/>
    <p:sldId id="267" r:id="rId17"/>
    <p:sldId id="268" r:id="rId18"/>
    <p:sldId id="303" r:id="rId19"/>
    <p:sldId id="304" r:id="rId20"/>
    <p:sldId id="306" r:id="rId21"/>
    <p:sldId id="307" r:id="rId22"/>
    <p:sldId id="305" r:id="rId23"/>
    <p:sldId id="297" r:id="rId24"/>
    <p:sldId id="298" r:id="rId25"/>
    <p:sldId id="285" r:id="rId26"/>
    <p:sldId id="282" r:id="rId27"/>
    <p:sldId id="286" r:id="rId28"/>
    <p:sldId id="287" r:id="rId29"/>
    <p:sldId id="288" r:id="rId30"/>
    <p:sldId id="295" r:id="rId31"/>
    <p:sldId id="292" r:id="rId32"/>
    <p:sldId id="284" r:id="rId33"/>
    <p:sldId id="289" r:id="rId34"/>
    <p:sldId id="294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1706"/>
    <a:srgbClr val="DF9F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F99D8C-5014-5BEE-2904-CC5664C29274}" v="65" dt="2025-03-10T06:58:01.600"/>
    <p1510:client id="{C5D31DAB-E983-DACE-4C75-8081C17D3D7D}" v="340" dt="2025-03-10T07:05:55.017"/>
    <p1510:client id="{C73DA312-467E-414E-9869-B43FFD2D04BB}" v="237" dt="2025-03-09T13:55:08.4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vie Martochová" userId="S::martol@gymhranice.cz::c032e186-1f98-440c-a923-d786dc83808c" providerId="AD" clId="Web-{51F99D8C-5014-5BEE-2904-CC5664C29274}"/>
    <pc:docChg chg="modSld">
      <pc:chgData name="Livie Martochová" userId="S::martol@gymhranice.cz::c032e186-1f98-440c-a923-d786dc83808c" providerId="AD" clId="Web-{51F99D8C-5014-5BEE-2904-CC5664C29274}" dt="2025-03-10T06:58:01.600" v="64" actId="20577"/>
      <pc:docMkLst>
        <pc:docMk/>
      </pc:docMkLst>
      <pc:sldChg chg="modSp">
        <pc:chgData name="Livie Martochová" userId="S::martol@gymhranice.cz::c032e186-1f98-440c-a923-d786dc83808c" providerId="AD" clId="Web-{51F99D8C-5014-5BEE-2904-CC5664C29274}" dt="2025-03-10T06:58:01.600" v="64" actId="20577"/>
        <pc:sldMkLst>
          <pc:docMk/>
          <pc:sldMk cId="3002850076" sldId="268"/>
        </pc:sldMkLst>
        <pc:spChg chg="mod">
          <ac:chgData name="Livie Martochová" userId="S::martol@gymhranice.cz::c032e186-1f98-440c-a923-d786dc83808c" providerId="AD" clId="Web-{51F99D8C-5014-5BEE-2904-CC5664C29274}" dt="2025-03-10T06:58:01.600" v="64" actId="20577"/>
          <ac:spMkLst>
            <pc:docMk/>
            <pc:sldMk cId="3002850076" sldId="268"/>
            <ac:spMk id="3" creationId="{36CC74E2-1D18-4C9E-8688-8B5D624E7268}"/>
          </ac:spMkLst>
        </pc:spChg>
      </pc:sldChg>
    </pc:docChg>
  </pc:docChgLst>
  <pc:docChgLst>
    <pc:chgData name="Tereza Zabloudilová" userId="7e28e50d-24c8-46ba-a4b8-19f92efd77d0" providerId="ADAL" clId="{0494343D-774D-6B46-B6BC-B33061D8FB4E}"/>
    <pc:docChg chg="undo custSel addSld delSld modSld">
      <pc:chgData name="Tereza Zabloudilová" userId="7e28e50d-24c8-46ba-a4b8-19f92efd77d0" providerId="ADAL" clId="{0494343D-774D-6B46-B6BC-B33061D8FB4E}" dt="2025-02-27T12:29:03.948" v="28" actId="2696"/>
      <pc:docMkLst>
        <pc:docMk/>
      </pc:docMkLst>
      <pc:sldChg chg="addSp modSp">
        <pc:chgData name="Tereza Zabloudilová" userId="7e28e50d-24c8-46ba-a4b8-19f92efd77d0" providerId="ADAL" clId="{0494343D-774D-6B46-B6BC-B33061D8FB4E}" dt="2025-02-25T08:15:43.823" v="2" actId="14100"/>
        <pc:sldMkLst>
          <pc:docMk/>
          <pc:sldMk cId="2063724254" sldId="266"/>
        </pc:sldMkLst>
      </pc:sldChg>
      <pc:sldChg chg="addSp delSp modSp">
        <pc:chgData name="Tereza Zabloudilová" userId="7e28e50d-24c8-46ba-a4b8-19f92efd77d0" providerId="ADAL" clId="{0494343D-774D-6B46-B6BC-B33061D8FB4E}" dt="2025-02-27T12:19:45.525" v="19" actId="21"/>
        <pc:sldMkLst>
          <pc:docMk/>
          <pc:sldMk cId="804103484" sldId="280"/>
        </pc:sldMkLst>
      </pc:sldChg>
      <pc:sldChg chg="addSp delSp modSp del">
        <pc:chgData name="Tereza Zabloudilová" userId="7e28e50d-24c8-46ba-a4b8-19f92efd77d0" providerId="ADAL" clId="{0494343D-774D-6B46-B6BC-B33061D8FB4E}" dt="2025-02-27T12:29:03.948" v="28" actId="2696"/>
        <pc:sldMkLst>
          <pc:docMk/>
          <pc:sldMk cId="2875342944" sldId="283"/>
        </pc:sldMkLst>
      </pc:sldChg>
      <pc:sldChg chg="add">
        <pc:chgData name="Tereza Zabloudilová" userId="7e28e50d-24c8-46ba-a4b8-19f92efd77d0" providerId="ADAL" clId="{0494343D-774D-6B46-B6BC-B33061D8FB4E}" dt="2025-02-27T12:19:53.071" v="20" actId="22"/>
        <pc:sldMkLst>
          <pc:docMk/>
          <pc:sldMk cId="1523867046" sldId="284"/>
        </pc:sldMkLst>
      </pc:sldChg>
      <pc:sldChg chg="add del">
        <pc:chgData name="Tereza Zabloudilová" userId="7e28e50d-24c8-46ba-a4b8-19f92efd77d0" providerId="ADAL" clId="{0494343D-774D-6B46-B6BC-B33061D8FB4E}" dt="2025-02-27T12:20:02.161" v="22" actId="22"/>
        <pc:sldMkLst>
          <pc:docMk/>
          <pc:sldMk cId="3642695133" sldId="285"/>
        </pc:sldMkLst>
      </pc:sldChg>
    </pc:docChg>
  </pc:docChgLst>
  <pc:docChgLst>
    <pc:chgData name="Livie Martochová" userId="S::martol@gymhranice.cz::c032e186-1f98-440c-a923-d786dc83808c" providerId="AD" clId="Web-{C5D31DAB-E983-DACE-4C75-8081C17D3D7D}"/>
    <pc:docChg chg="modSld">
      <pc:chgData name="Livie Martochová" userId="S::martol@gymhranice.cz::c032e186-1f98-440c-a923-d786dc83808c" providerId="AD" clId="Web-{C5D31DAB-E983-DACE-4C75-8081C17D3D7D}" dt="2025-03-10T07:05:55.017" v="339" actId="20577"/>
      <pc:docMkLst>
        <pc:docMk/>
      </pc:docMkLst>
      <pc:sldChg chg="addSp delSp modSp">
        <pc:chgData name="Livie Martochová" userId="S::martol@gymhranice.cz::c032e186-1f98-440c-a923-d786dc83808c" providerId="AD" clId="Web-{C5D31DAB-E983-DACE-4C75-8081C17D3D7D}" dt="2025-03-10T07:05:55.017" v="339" actId="20577"/>
        <pc:sldMkLst>
          <pc:docMk/>
          <pc:sldMk cId="3002850076" sldId="268"/>
        </pc:sldMkLst>
        <pc:spChg chg="add del mod">
          <ac:chgData name="Livie Martochová" userId="S::martol@gymhranice.cz::c032e186-1f98-440c-a923-d786dc83808c" providerId="AD" clId="Web-{C5D31DAB-E983-DACE-4C75-8081C17D3D7D}" dt="2025-03-10T07:05:55.017" v="339" actId="20577"/>
          <ac:spMkLst>
            <pc:docMk/>
            <pc:sldMk cId="3002850076" sldId="268"/>
            <ac:spMk id="3" creationId="{36CC74E2-1D18-4C9E-8688-8B5D624E7268}"/>
          </ac:spMkLst>
        </pc:spChg>
      </pc:sldChg>
    </pc:docChg>
  </pc:docChgLst>
  <pc:docChgLst>
    <pc:chgData name="Livie Martochová" userId="S::martol@gymhranice.cz::c032e186-1f98-440c-a923-d786dc83808c" providerId="AD" clId="Web-{B60DD9D2-FB3B-7F22-69A5-927AD7C7D133}"/>
    <pc:docChg chg="delSld modSld sldOrd">
      <pc:chgData name="Livie Martochová" userId="S::martol@gymhranice.cz::c032e186-1f98-440c-a923-d786dc83808c" providerId="AD" clId="Web-{B60DD9D2-FB3B-7F22-69A5-927AD7C7D133}" dt="2025-03-06T08:02:10.245" v="44"/>
      <pc:docMkLst>
        <pc:docMk/>
      </pc:docMkLst>
      <pc:sldChg chg="del">
        <pc:chgData name="Livie Martochová" userId="S::martol@gymhranice.cz::c032e186-1f98-440c-a923-d786dc83808c" providerId="AD" clId="Web-{B60DD9D2-FB3B-7F22-69A5-927AD7C7D133}" dt="2025-03-06T07:53:36.398" v="4"/>
        <pc:sldMkLst>
          <pc:docMk/>
          <pc:sldMk cId="3266247096" sldId="260"/>
        </pc:sldMkLst>
      </pc:sldChg>
      <pc:sldChg chg="del">
        <pc:chgData name="Livie Martochová" userId="S::martol@gymhranice.cz::c032e186-1f98-440c-a923-d786dc83808c" providerId="AD" clId="Web-{B60DD9D2-FB3B-7F22-69A5-927AD7C7D133}" dt="2025-03-06T07:52:38.115" v="3"/>
        <pc:sldMkLst>
          <pc:docMk/>
          <pc:sldMk cId="3235545284" sldId="276"/>
        </pc:sldMkLst>
      </pc:sldChg>
      <pc:sldChg chg="del">
        <pc:chgData name="Livie Martochová" userId="S::martol@gymhranice.cz::c032e186-1f98-440c-a923-d786dc83808c" providerId="AD" clId="Web-{B60DD9D2-FB3B-7F22-69A5-927AD7C7D133}" dt="2025-03-06T07:52:34.599" v="2"/>
        <pc:sldMkLst>
          <pc:docMk/>
          <pc:sldMk cId="4101561659" sldId="277"/>
        </pc:sldMkLst>
      </pc:sldChg>
      <pc:sldChg chg="del">
        <pc:chgData name="Livie Martochová" userId="S::martol@gymhranice.cz::c032e186-1f98-440c-a923-d786dc83808c" providerId="AD" clId="Web-{B60DD9D2-FB3B-7F22-69A5-927AD7C7D133}" dt="2025-03-06T07:52:30.114" v="1"/>
        <pc:sldMkLst>
          <pc:docMk/>
          <pc:sldMk cId="1827949692" sldId="278"/>
        </pc:sldMkLst>
      </pc:sldChg>
      <pc:sldChg chg="del">
        <pc:chgData name="Livie Martochová" userId="S::martol@gymhranice.cz::c032e186-1f98-440c-a923-d786dc83808c" providerId="AD" clId="Web-{B60DD9D2-FB3B-7F22-69A5-927AD7C7D133}" dt="2025-03-06T07:52:23.239" v="0"/>
        <pc:sldMkLst>
          <pc:docMk/>
          <pc:sldMk cId="2030715530" sldId="279"/>
        </pc:sldMkLst>
      </pc:sldChg>
      <pc:sldChg chg="addSp delSp modSp modTransition">
        <pc:chgData name="Livie Martochová" userId="S::martol@gymhranice.cz::c032e186-1f98-440c-a923-d786dc83808c" providerId="AD" clId="Web-{B60DD9D2-FB3B-7F22-69A5-927AD7C7D133}" dt="2025-03-06T08:02:10.245" v="44"/>
        <pc:sldMkLst>
          <pc:docMk/>
          <pc:sldMk cId="248804315" sldId="282"/>
        </pc:sldMkLst>
      </pc:sldChg>
      <pc:sldChg chg="addSp delSp modSp modTransition">
        <pc:chgData name="Livie Martochová" userId="S::martol@gymhranice.cz::c032e186-1f98-440c-a923-d786dc83808c" providerId="AD" clId="Web-{B60DD9D2-FB3B-7F22-69A5-927AD7C7D133}" dt="2025-03-06T08:02:08.026" v="43"/>
        <pc:sldMkLst>
          <pc:docMk/>
          <pc:sldMk cId="4172410368" sldId="285"/>
        </pc:sldMkLst>
        <pc:picChg chg="mod">
          <ac:chgData name="Livie Martochová" userId="S::martol@gymhranice.cz::c032e186-1f98-440c-a923-d786dc83808c" providerId="AD" clId="Web-{B60DD9D2-FB3B-7F22-69A5-927AD7C7D133}" dt="2025-03-06T07:54:41.385" v="6" actId="1076"/>
          <ac:picMkLst>
            <pc:docMk/>
            <pc:sldMk cId="4172410368" sldId="285"/>
            <ac:picMk id="6" creationId="{30FCE116-0118-B5EC-E34F-67CF1BDB1F92}"/>
          </ac:picMkLst>
        </pc:picChg>
        <pc:picChg chg="mod">
          <ac:chgData name="Livie Martochová" userId="S::martol@gymhranice.cz::c032e186-1f98-440c-a923-d786dc83808c" providerId="AD" clId="Web-{B60DD9D2-FB3B-7F22-69A5-927AD7C7D133}" dt="2025-03-06T07:54:49.776" v="7" actId="1076"/>
          <ac:picMkLst>
            <pc:docMk/>
            <pc:sldMk cId="4172410368" sldId="285"/>
            <ac:picMk id="7" creationId="{527CE6E3-385A-14CE-9E21-021827FD94AD}"/>
          </ac:picMkLst>
        </pc:picChg>
        <pc:picChg chg="mod">
          <ac:chgData name="Livie Martochová" userId="S::martol@gymhranice.cz::c032e186-1f98-440c-a923-d786dc83808c" providerId="AD" clId="Web-{B60DD9D2-FB3B-7F22-69A5-927AD7C7D133}" dt="2025-03-06T07:54:57.995" v="8" actId="1076"/>
          <ac:picMkLst>
            <pc:docMk/>
            <pc:sldMk cId="4172410368" sldId="285"/>
            <ac:picMk id="8" creationId="{A1E52F9A-5222-A58B-754C-9E3D54B248D0}"/>
          </ac:picMkLst>
        </pc:picChg>
      </pc:sldChg>
      <pc:sldChg chg="delSp">
        <pc:chgData name="Livie Martochová" userId="S::martol@gymhranice.cz::c032e186-1f98-440c-a923-d786dc83808c" providerId="AD" clId="Web-{B60DD9D2-FB3B-7F22-69A5-927AD7C7D133}" dt="2025-03-06T07:59:03.723" v="23"/>
        <pc:sldMkLst>
          <pc:docMk/>
          <pc:sldMk cId="2198034058" sldId="286"/>
        </pc:sldMkLst>
      </pc:sldChg>
      <pc:sldChg chg="delSp">
        <pc:chgData name="Livie Martochová" userId="S::martol@gymhranice.cz::c032e186-1f98-440c-a923-d786dc83808c" providerId="AD" clId="Web-{B60DD9D2-FB3B-7F22-69A5-927AD7C7D133}" dt="2025-03-06T07:58:52.285" v="21"/>
        <pc:sldMkLst>
          <pc:docMk/>
          <pc:sldMk cId="1945705367" sldId="287"/>
        </pc:sldMkLst>
      </pc:sldChg>
      <pc:sldChg chg="delSp ord">
        <pc:chgData name="Livie Martochová" userId="S::martol@gymhranice.cz::c032e186-1f98-440c-a923-d786dc83808c" providerId="AD" clId="Web-{B60DD9D2-FB3B-7F22-69A5-927AD7C7D133}" dt="2025-03-06T07:59:41.911" v="30"/>
        <pc:sldMkLst>
          <pc:docMk/>
          <pc:sldMk cId="2447345778" sldId="288"/>
        </pc:sldMkLst>
      </pc:sldChg>
      <pc:sldChg chg="addSp modSp">
        <pc:chgData name="Livie Martochová" userId="S::martol@gymhranice.cz::c032e186-1f98-440c-a923-d786dc83808c" providerId="AD" clId="Web-{B60DD9D2-FB3B-7F22-69A5-927AD7C7D133}" dt="2025-03-06T08:01:37.650" v="42" actId="1076"/>
        <pc:sldMkLst>
          <pc:docMk/>
          <pc:sldMk cId="2944759455" sldId="289"/>
        </pc:sldMkLst>
      </pc:sldChg>
    </pc:docChg>
  </pc:docChgLst>
  <pc:docChgLst>
    <pc:chgData name="Livie Martochová" userId="S::martol@gymhranice.cz::c032e186-1f98-440c-a923-d786dc83808c" providerId="AD" clId="Web-{C2652407-55B9-B0A2-9518-1C85B3AA80A8}"/>
    <pc:docChg chg="modSld">
      <pc:chgData name="Livie Martochová" userId="S::martol@gymhranice.cz::c032e186-1f98-440c-a923-d786dc83808c" providerId="AD" clId="Web-{C2652407-55B9-B0A2-9518-1C85B3AA80A8}" dt="2025-02-25T08:45:09.739" v="14" actId="1076"/>
      <pc:docMkLst>
        <pc:docMk/>
      </pc:docMkLst>
      <pc:sldChg chg="addSp delSp modSp">
        <pc:chgData name="Livie Martochová" userId="S::martol@gymhranice.cz::c032e186-1f98-440c-a923-d786dc83808c" providerId="AD" clId="Web-{C2652407-55B9-B0A2-9518-1C85B3AA80A8}" dt="2025-02-25T08:45:09.739" v="14" actId="1076"/>
        <pc:sldMkLst>
          <pc:docMk/>
          <pc:sldMk cId="3989993624" sldId="261"/>
        </pc:sldMkLst>
        <pc:spChg chg="mod">
          <ac:chgData name="Livie Martochová" userId="S::martol@gymhranice.cz::c032e186-1f98-440c-a923-d786dc83808c" providerId="AD" clId="Web-{C2652407-55B9-B0A2-9518-1C85B3AA80A8}" dt="2025-02-25T08:42:35.203" v="2" actId="20577"/>
          <ac:spMkLst>
            <pc:docMk/>
            <pc:sldMk cId="3989993624" sldId="261"/>
            <ac:spMk id="29" creationId="{C820F254-D38B-AEE2-866F-92A2542265B9}"/>
          </ac:spMkLst>
        </pc:spChg>
        <pc:grpChg chg="mod">
          <ac:chgData name="Livie Martochová" userId="S::martol@gymhranice.cz::c032e186-1f98-440c-a923-d786dc83808c" providerId="AD" clId="Web-{C2652407-55B9-B0A2-9518-1C85B3AA80A8}" dt="2025-02-25T08:43:51.408" v="9" actId="14100"/>
          <ac:grpSpMkLst>
            <pc:docMk/>
            <pc:sldMk cId="3989993624" sldId="261"/>
            <ac:grpSpMk id="20" creationId="{1BEE8D13-E72B-0F76-C290-FA3CE3733075}"/>
          </ac:grpSpMkLst>
        </pc:grpChg>
        <pc:grpChg chg="mod">
          <ac:chgData name="Livie Martochová" userId="S::martol@gymhranice.cz::c032e186-1f98-440c-a923-d786dc83808c" providerId="AD" clId="Web-{C2652407-55B9-B0A2-9518-1C85B3AA80A8}" dt="2025-02-25T08:45:09.739" v="14" actId="1076"/>
          <ac:grpSpMkLst>
            <pc:docMk/>
            <pc:sldMk cId="3989993624" sldId="261"/>
            <ac:grpSpMk id="24" creationId="{9C94FD04-123A-09C5-4185-28F30901524A}"/>
          </ac:grpSpMkLst>
        </pc:grpChg>
        <pc:picChg chg="mod">
          <ac:chgData name="Livie Martochová" userId="S::martol@gymhranice.cz::c032e186-1f98-440c-a923-d786dc83808c" providerId="AD" clId="Web-{C2652407-55B9-B0A2-9518-1C85B3AA80A8}" dt="2025-02-25T08:44:14.472" v="11" actId="1076"/>
          <ac:picMkLst>
            <pc:docMk/>
            <pc:sldMk cId="3989993624" sldId="261"/>
            <ac:picMk id="2" creationId="{77D52546-FE0C-2B4C-74F1-7C0081445026}"/>
          </ac:picMkLst>
        </pc:picChg>
        <pc:picChg chg="mod">
          <ac:chgData name="Livie Martochová" userId="S::martol@gymhranice.cz::c032e186-1f98-440c-a923-d786dc83808c" providerId="AD" clId="Web-{C2652407-55B9-B0A2-9518-1C85B3AA80A8}" dt="2025-02-25T08:44:04.815" v="10" actId="1076"/>
          <ac:picMkLst>
            <pc:docMk/>
            <pc:sldMk cId="3989993624" sldId="261"/>
            <ac:picMk id="2054" creationId="{7EE1CA2A-C963-7DD1-6B1C-86FB579D05EB}"/>
          </ac:picMkLst>
        </pc:picChg>
        <pc:picChg chg="mod">
          <ac:chgData name="Livie Martochová" userId="S::martol@gymhranice.cz::c032e186-1f98-440c-a923-d786dc83808c" providerId="AD" clId="Web-{C2652407-55B9-B0A2-9518-1C85B3AA80A8}" dt="2025-02-25T08:44:53.660" v="13" actId="1076"/>
          <ac:picMkLst>
            <pc:docMk/>
            <pc:sldMk cId="3989993624" sldId="261"/>
            <ac:picMk id="4100" creationId="{BD36CFA4-6EDA-73E7-B3FB-21D4BF460F75}"/>
          </ac:picMkLst>
        </pc:picChg>
      </pc:sldChg>
    </pc:docChg>
  </pc:docChgLst>
  <pc:docChgLst>
    <pc:chgData name="Livie Martochová" userId="S::martol@gymhranice.cz::c032e186-1f98-440c-a923-d786dc83808c" providerId="AD" clId="Web-{F8D8989C-D23B-DED7-7394-2D5A2B40F217}"/>
    <pc:docChg chg="addSld modSld sldOrd">
      <pc:chgData name="Livie Martochová" userId="S::martol@gymhranice.cz::c032e186-1f98-440c-a923-d786dc83808c" providerId="AD" clId="Web-{F8D8989C-D23B-DED7-7394-2D5A2B40F217}" dt="2025-02-27T12:19:57.695" v="77"/>
      <pc:docMkLst>
        <pc:docMk/>
      </pc:docMkLst>
      <pc:sldChg chg="modSp">
        <pc:chgData name="Livie Martochová" userId="S::martol@gymhranice.cz::c032e186-1f98-440c-a923-d786dc83808c" providerId="AD" clId="Web-{F8D8989C-D23B-DED7-7394-2D5A2B40F217}" dt="2025-02-27T12:17:35.366" v="63" actId="1076"/>
        <pc:sldMkLst>
          <pc:docMk/>
          <pc:sldMk cId="804103484" sldId="280"/>
        </pc:sldMkLst>
      </pc:sldChg>
      <pc:sldChg chg="addSp modSp new ord">
        <pc:chgData name="Livie Martochová" userId="S::martol@gymhranice.cz::c032e186-1f98-440c-a923-d786dc83808c" providerId="AD" clId="Web-{F8D8989C-D23B-DED7-7394-2D5A2B40F217}" dt="2025-02-27T12:19:57.695" v="77"/>
        <pc:sldMkLst>
          <pc:docMk/>
          <pc:sldMk cId="270316943" sldId="281"/>
        </pc:sldMkLst>
      </pc:sldChg>
      <pc:sldChg chg="addSp delSp modSp new">
        <pc:chgData name="Livie Martochová" userId="S::martol@gymhranice.cz::c032e186-1f98-440c-a923-d786dc83808c" providerId="AD" clId="Web-{F8D8989C-D23B-DED7-7394-2D5A2B40F217}" dt="2025-02-27T12:17:17.726" v="61" actId="1076"/>
        <pc:sldMkLst>
          <pc:docMk/>
          <pc:sldMk cId="248804315" sldId="282"/>
        </pc:sldMkLst>
        <pc:picChg chg="add mod">
          <ac:chgData name="Livie Martochová" userId="S::martol@gymhranice.cz::c032e186-1f98-440c-a923-d786dc83808c" providerId="AD" clId="Web-{F8D8989C-D23B-DED7-7394-2D5A2B40F217}" dt="2025-02-27T12:15:29.741" v="55" actId="1076"/>
          <ac:picMkLst>
            <pc:docMk/>
            <pc:sldMk cId="248804315" sldId="282"/>
            <ac:picMk id="3" creationId="{80FD4B91-CF14-42A2-DDE1-7B6FACDF23A9}"/>
          </ac:picMkLst>
        </pc:picChg>
      </pc:sldChg>
      <pc:sldChg chg="addSp modSp new">
        <pc:chgData name="Livie Martochová" userId="S::martol@gymhranice.cz::c032e186-1f98-440c-a923-d786dc83808c" providerId="AD" clId="Web-{F8D8989C-D23B-DED7-7394-2D5A2B40F217}" dt="2025-02-27T12:19:47.023" v="76"/>
        <pc:sldMkLst>
          <pc:docMk/>
          <pc:sldMk cId="2875342944" sldId="283"/>
        </pc:sldMkLst>
      </pc:sldChg>
    </pc:docChg>
  </pc:docChgLst>
  <pc:docChgLst>
    <pc:chgData name="Livie Martochová" userId="S::martol@gymhranice.cz::c032e186-1f98-440c-a923-d786dc83808c" providerId="AD" clId="Web-{06618188-9AFF-803A-9E1A-84503B2BCFA6}"/>
    <pc:docChg chg="modSld">
      <pc:chgData name="Livie Martochová" userId="S::martol@gymhranice.cz::c032e186-1f98-440c-a923-d786dc83808c" providerId="AD" clId="Web-{06618188-9AFF-803A-9E1A-84503B2BCFA6}" dt="2025-02-10T22:17:05.319" v="3"/>
      <pc:docMkLst>
        <pc:docMk/>
      </pc:docMkLst>
      <pc:sldChg chg="addSp delSp modSp">
        <pc:chgData name="Livie Martochová" userId="S::martol@gymhranice.cz::c032e186-1f98-440c-a923-d786dc83808c" providerId="AD" clId="Web-{06618188-9AFF-803A-9E1A-84503B2BCFA6}" dt="2025-02-10T22:15:56.410" v="1"/>
        <pc:sldMkLst>
          <pc:docMk/>
          <pc:sldMk cId="3989993624" sldId="261"/>
        </pc:sldMkLst>
      </pc:sldChg>
      <pc:sldChg chg="modSp">
        <pc:chgData name="Livie Martochová" userId="S::martol@gymhranice.cz::c032e186-1f98-440c-a923-d786dc83808c" providerId="AD" clId="Web-{06618188-9AFF-803A-9E1A-84503B2BCFA6}" dt="2025-02-10T22:17:05.319" v="3"/>
        <pc:sldMkLst>
          <pc:docMk/>
          <pc:sldMk cId="2113294834" sldId="262"/>
        </pc:sldMkLst>
      </pc:sldChg>
    </pc:docChg>
  </pc:docChgLst>
  <pc:docChgLst>
    <pc:chgData name="Livie Martochová" userId="S::martol@gymhranice.cz::c032e186-1f98-440c-a923-d786dc83808c" providerId="AD" clId="Web-{8176BD59-39E1-7438-0B7C-2FDA8D1249F4}"/>
    <pc:docChg chg="addSld modSld">
      <pc:chgData name="Livie Martochová" userId="S::martol@gymhranice.cz::c032e186-1f98-440c-a923-d786dc83808c" providerId="AD" clId="Web-{8176BD59-39E1-7438-0B7C-2FDA8D1249F4}" dt="2025-02-24T10:45:57.283" v="3" actId="1076"/>
      <pc:docMkLst>
        <pc:docMk/>
      </pc:docMkLst>
      <pc:sldChg chg="modSp">
        <pc:chgData name="Livie Martochová" userId="S::martol@gymhranice.cz::c032e186-1f98-440c-a923-d786dc83808c" providerId="AD" clId="Web-{8176BD59-39E1-7438-0B7C-2FDA8D1249F4}" dt="2025-02-24T10:38:53.939" v="0" actId="1076"/>
        <pc:sldMkLst>
          <pc:docMk/>
          <pc:sldMk cId="3989993624" sldId="261"/>
        </pc:sldMkLst>
        <pc:grpChg chg="mod">
          <ac:chgData name="Livie Martochová" userId="S::martol@gymhranice.cz::c032e186-1f98-440c-a923-d786dc83808c" providerId="AD" clId="Web-{8176BD59-39E1-7438-0B7C-2FDA8D1249F4}" dt="2025-02-24T10:38:53.939" v="0" actId="1076"/>
          <ac:grpSpMkLst>
            <pc:docMk/>
            <pc:sldMk cId="3989993624" sldId="261"/>
            <ac:grpSpMk id="24" creationId="{9C94FD04-123A-09C5-4185-28F30901524A}"/>
          </ac:grpSpMkLst>
        </pc:grpChg>
      </pc:sldChg>
      <pc:sldChg chg="modSp">
        <pc:chgData name="Livie Martochová" userId="S::martol@gymhranice.cz::c032e186-1f98-440c-a923-d786dc83808c" providerId="AD" clId="Web-{8176BD59-39E1-7438-0B7C-2FDA8D1249F4}" dt="2025-02-24T10:45:57.283" v="3" actId="1076"/>
        <pc:sldMkLst>
          <pc:docMk/>
          <pc:sldMk cId="3235545284" sldId="276"/>
        </pc:sldMkLst>
      </pc:sldChg>
      <pc:sldChg chg="new">
        <pc:chgData name="Livie Martochová" userId="S::martol@gymhranice.cz::c032e186-1f98-440c-a923-d786dc83808c" providerId="AD" clId="Web-{8176BD59-39E1-7438-0B7C-2FDA8D1249F4}" dt="2025-02-24T10:42:01.140" v="1"/>
        <pc:sldMkLst>
          <pc:docMk/>
          <pc:sldMk cId="804103484" sldId="280"/>
        </pc:sldMkLst>
      </pc:sldChg>
    </pc:docChg>
  </pc:docChgLst>
  <pc:docChgLst>
    <pc:chgData name="Livie Martochová" userId="S::martol@gymhranice.cz::c032e186-1f98-440c-a923-d786dc83808c" providerId="AD" clId="Web-{2644F375-DCFB-6426-964D-671DF24A495D}"/>
    <pc:docChg chg="modSld">
      <pc:chgData name="Livie Martochová" userId="S::martol@gymhranice.cz::c032e186-1f98-440c-a923-d786dc83808c" providerId="AD" clId="Web-{2644F375-DCFB-6426-964D-671DF24A495D}" dt="2025-02-25T08:40:01.082" v="12" actId="20577"/>
      <pc:docMkLst>
        <pc:docMk/>
      </pc:docMkLst>
      <pc:sldChg chg="addSp delSp modSp">
        <pc:chgData name="Livie Martochová" userId="S::martol@gymhranice.cz::c032e186-1f98-440c-a923-d786dc83808c" providerId="AD" clId="Web-{2644F375-DCFB-6426-964D-671DF24A495D}" dt="2025-02-25T08:40:01.082" v="12" actId="20577"/>
        <pc:sldMkLst>
          <pc:docMk/>
          <pc:sldMk cId="3989993624" sldId="261"/>
        </pc:sldMkLst>
        <pc:spChg chg="add mod">
          <ac:chgData name="Livie Martochová" userId="S::martol@gymhranice.cz::c032e186-1f98-440c-a923-d786dc83808c" providerId="AD" clId="Web-{2644F375-DCFB-6426-964D-671DF24A495D}" dt="2025-02-25T08:39:27.784" v="6" actId="20577"/>
          <ac:spMkLst>
            <pc:docMk/>
            <pc:sldMk cId="3989993624" sldId="261"/>
            <ac:spMk id="6" creationId="{BEA92D47-1923-3A69-3EA6-09B9C79F4B06}"/>
          </ac:spMkLst>
        </pc:spChg>
        <pc:spChg chg="add mod">
          <ac:chgData name="Livie Martochová" userId="S::martol@gymhranice.cz::c032e186-1f98-440c-a923-d786dc83808c" providerId="AD" clId="Web-{2644F375-DCFB-6426-964D-671DF24A495D}" dt="2025-02-25T08:40:01.082" v="12" actId="20577"/>
          <ac:spMkLst>
            <pc:docMk/>
            <pc:sldMk cId="3989993624" sldId="261"/>
            <ac:spMk id="29" creationId="{C820F254-D38B-AEE2-866F-92A2542265B9}"/>
          </ac:spMkLst>
        </pc:spChg>
      </pc:sldChg>
      <pc:sldChg chg="modSp">
        <pc:chgData name="Livie Martochová" userId="S::martol@gymhranice.cz::c032e186-1f98-440c-a923-d786dc83808c" providerId="AD" clId="Web-{2644F375-DCFB-6426-964D-671DF24A495D}" dt="2025-02-25T08:37:18.545" v="0" actId="1076"/>
        <pc:sldMkLst>
          <pc:docMk/>
          <pc:sldMk cId="804103484" sldId="280"/>
        </pc:sldMkLst>
      </pc:sldChg>
    </pc:docChg>
  </pc:docChgLst>
  <pc:docChgLst>
    <pc:chgData name="Livie Martochová" userId="S::martol@gymhranice.cz::c032e186-1f98-440c-a923-d786dc83808c" providerId="AD" clId="Web-{1440B655-A049-A954-2A3E-27618E744E99}"/>
    <pc:docChg chg="addSld modSld">
      <pc:chgData name="Livie Martochová" userId="S::martol@gymhranice.cz::c032e186-1f98-440c-a923-d786dc83808c" providerId="AD" clId="Web-{1440B655-A049-A954-2A3E-27618E744E99}" dt="2025-03-03T10:33:00.874" v="47"/>
      <pc:docMkLst>
        <pc:docMk/>
      </pc:docMkLst>
      <pc:sldChg chg="modSp">
        <pc:chgData name="Livie Martochová" userId="S::martol@gymhranice.cz::c032e186-1f98-440c-a923-d786dc83808c" providerId="AD" clId="Web-{1440B655-A049-A954-2A3E-27618E744E99}" dt="2025-03-03T10:07:35.318" v="11"/>
        <pc:sldMkLst>
          <pc:docMk/>
          <pc:sldMk cId="3235545284" sldId="276"/>
        </pc:sldMkLst>
      </pc:sldChg>
      <pc:sldChg chg="modSp">
        <pc:chgData name="Livie Martochová" userId="S::martol@gymhranice.cz::c032e186-1f98-440c-a923-d786dc83808c" providerId="AD" clId="Web-{1440B655-A049-A954-2A3E-27618E744E99}" dt="2025-03-03T10:08:28.007" v="18"/>
        <pc:sldMkLst>
          <pc:docMk/>
          <pc:sldMk cId="4101561659" sldId="277"/>
        </pc:sldMkLst>
      </pc:sldChg>
      <pc:sldChg chg="modSp">
        <pc:chgData name="Livie Martochová" userId="S::martol@gymhranice.cz::c032e186-1f98-440c-a923-d786dc83808c" providerId="AD" clId="Web-{1440B655-A049-A954-2A3E-27618E744E99}" dt="2025-03-03T10:09:35.399" v="25"/>
        <pc:sldMkLst>
          <pc:docMk/>
          <pc:sldMk cId="1827949692" sldId="278"/>
        </pc:sldMkLst>
      </pc:sldChg>
      <pc:sldChg chg="modSp">
        <pc:chgData name="Livie Martochová" userId="S::martol@gymhranice.cz::c032e186-1f98-440c-a923-d786dc83808c" providerId="AD" clId="Web-{1440B655-A049-A954-2A3E-27618E744E99}" dt="2025-03-03T10:10:39.556" v="32"/>
        <pc:sldMkLst>
          <pc:docMk/>
          <pc:sldMk cId="2030715530" sldId="279"/>
        </pc:sldMkLst>
      </pc:sldChg>
      <pc:sldChg chg="addSp modSp">
        <pc:chgData name="Livie Martochová" userId="S::martol@gymhranice.cz::c032e186-1f98-440c-a923-d786dc83808c" providerId="AD" clId="Web-{1440B655-A049-A954-2A3E-27618E744E99}" dt="2025-03-03T10:01:57.577" v="1"/>
        <pc:sldMkLst>
          <pc:docMk/>
          <pc:sldMk cId="1945705367" sldId="287"/>
        </pc:sldMkLst>
      </pc:sldChg>
      <pc:sldChg chg="addSp modSp">
        <pc:chgData name="Livie Martochová" userId="S::martol@gymhranice.cz::c032e186-1f98-440c-a923-d786dc83808c" providerId="AD" clId="Web-{1440B655-A049-A954-2A3E-27618E744E99}" dt="2025-03-03T10:03:55.564" v="10"/>
        <pc:sldMkLst>
          <pc:docMk/>
          <pc:sldMk cId="2447345778" sldId="288"/>
        </pc:sldMkLst>
      </pc:sldChg>
      <pc:sldChg chg="addSp modSp">
        <pc:chgData name="Livie Martochová" userId="S::martol@gymhranice.cz::c032e186-1f98-440c-a923-d786dc83808c" providerId="AD" clId="Web-{1440B655-A049-A954-2A3E-27618E744E99}" dt="2025-03-03T10:08:10.006" v="16" actId="1076"/>
        <pc:sldMkLst>
          <pc:docMk/>
          <pc:sldMk cId="1804858456" sldId="290"/>
        </pc:sldMkLst>
      </pc:sldChg>
      <pc:sldChg chg="addSp modSp new">
        <pc:chgData name="Livie Martochová" userId="S::martol@gymhranice.cz::c032e186-1f98-440c-a923-d786dc83808c" providerId="AD" clId="Web-{1440B655-A049-A954-2A3E-27618E744E99}" dt="2025-03-03T10:09:02.554" v="23" actId="1076"/>
        <pc:sldMkLst>
          <pc:docMk/>
          <pc:sldMk cId="2291944412" sldId="291"/>
        </pc:sldMkLst>
      </pc:sldChg>
      <pc:sldChg chg="addSp modSp new mod setBg">
        <pc:chgData name="Livie Martochová" userId="S::martol@gymhranice.cz::c032e186-1f98-440c-a923-d786dc83808c" providerId="AD" clId="Web-{1440B655-A049-A954-2A3E-27618E744E99}" dt="2025-03-03T10:10:18.571" v="30"/>
        <pc:sldMkLst>
          <pc:docMk/>
          <pc:sldMk cId="1003291323" sldId="292"/>
        </pc:sldMkLst>
        <pc:picChg chg="add mod">
          <ac:chgData name="Livie Martochová" userId="S::martol@gymhranice.cz::c032e186-1f98-440c-a923-d786dc83808c" providerId="AD" clId="Web-{1440B655-A049-A954-2A3E-27618E744E99}" dt="2025-03-03T10:10:18.571" v="30"/>
          <ac:picMkLst>
            <pc:docMk/>
            <pc:sldMk cId="1003291323" sldId="292"/>
            <ac:picMk id="3" creationId="{83CA9023-58B6-5928-BD78-B98388CE6784}"/>
          </ac:picMkLst>
        </pc:picChg>
      </pc:sldChg>
      <pc:sldChg chg="addSp modSp new mod setBg">
        <pc:chgData name="Livie Martochová" userId="S::martol@gymhranice.cz::c032e186-1f98-440c-a923-d786dc83808c" providerId="AD" clId="Web-{1440B655-A049-A954-2A3E-27618E744E99}" dt="2025-03-03T10:10:48.994" v="34"/>
        <pc:sldMkLst>
          <pc:docMk/>
          <pc:sldMk cId="3052247694" sldId="293"/>
        </pc:sldMkLst>
        <pc:picChg chg="add mod">
          <ac:chgData name="Livie Martochová" userId="S::martol@gymhranice.cz::c032e186-1f98-440c-a923-d786dc83808c" providerId="AD" clId="Web-{1440B655-A049-A954-2A3E-27618E744E99}" dt="2025-03-03T10:10:48.994" v="34"/>
          <ac:picMkLst>
            <pc:docMk/>
            <pc:sldMk cId="3052247694" sldId="293"/>
            <ac:picMk id="3" creationId="{CE8D76DD-915E-770A-3CF4-2B928A385C0B}"/>
          </ac:picMkLst>
        </pc:picChg>
      </pc:sldChg>
      <pc:sldChg chg="addSp modSp new mod setBg">
        <pc:chgData name="Livie Martochová" userId="S::martol@gymhranice.cz::c032e186-1f98-440c-a923-d786dc83808c" providerId="AD" clId="Web-{1440B655-A049-A954-2A3E-27618E744E99}" dt="2025-03-03T10:11:33.416" v="39" actId="1076"/>
        <pc:sldMkLst>
          <pc:docMk/>
          <pc:sldMk cId="2978248694" sldId="294"/>
        </pc:sldMkLst>
        <pc:picChg chg="add mod">
          <ac:chgData name="Livie Martochová" userId="S::martol@gymhranice.cz::c032e186-1f98-440c-a923-d786dc83808c" providerId="AD" clId="Web-{1440B655-A049-A954-2A3E-27618E744E99}" dt="2025-03-03T10:11:18.526" v="37"/>
          <ac:picMkLst>
            <pc:docMk/>
            <pc:sldMk cId="2978248694" sldId="294"/>
            <ac:picMk id="3" creationId="{038FBD17-A6B8-4D02-64A4-5D87A6F0C138}"/>
          </ac:picMkLst>
        </pc:picChg>
        <pc:picChg chg="add mod">
          <ac:chgData name="Livie Martochová" userId="S::martol@gymhranice.cz::c032e186-1f98-440c-a923-d786dc83808c" providerId="AD" clId="Web-{1440B655-A049-A954-2A3E-27618E744E99}" dt="2025-03-03T10:11:33.416" v="39" actId="1076"/>
          <ac:picMkLst>
            <pc:docMk/>
            <pc:sldMk cId="2978248694" sldId="294"/>
            <ac:picMk id="5" creationId="{0F45338F-3BEB-FC31-2DD1-7715EDCEC3BB}"/>
          </ac:picMkLst>
        </pc:picChg>
      </pc:sldChg>
      <pc:sldChg chg="addSp modSp new mod setBg">
        <pc:chgData name="Livie Martochová" userId="S::martol@gymhranice.cz::c032e186-1f98-440c-a923-d786dc83808c" providerId="AD" clId="Web-{1440B655-A049-A954-2A3E-27618E744E99}" dt="2025-03-03T10:33:00.874" v="47"/>
        <pc:sldMkLst>
          <pc:docMk/>
          <pc:sldMk cId="303351407" sldId="295"/>
        </pc:sldMkLst>
        <pc:picChg chg="add mod">
          <ac:chgData name="Livie Martochová" userId="S::martol@gymhranice.cz::c032e186-1f98-440c-a923-d786dc83808c" providerId="AD" clId="Web-{1440B655-A049-A954-2A3E-27618E744E99}" dt="2025-03-03T10:32:33.843" v="43"/>
          <ac:picMkLst>
            <pc:docMk/>
            <pc:sldMk cId="303351407" sldId="295"/>
            <ac:picMk id="3" creationId="{E1A35BDC-2FE4-4B5D-00CE-BCFCD31AD4F4}"/>
          </ac:picMkLst>
        </pc:picChg>
      </pc:sldChg>
    </pc:docChg>
  </pc:docChgLst>
  <pc:docChgLst>
    <pc:chgData name="Livie Martochová" userId="c032e186-1f98-440c-a923-d786dc83808c" providerId="ADAL" clId="{C73DA312-467E-414E-9869-B43FFD2D04BB}"/>
    <pc:docChg chg="undo redo custSel addSld delSld modSld sldOrd modMainMaster modNotesMaster">
      <pc:chgData name="Livie Martochová" userId="c032e186-1f98-440c-a923-d786dc83808c" providerId="ADAL" clId="{C73DA312-467E-414E-9869-B43FFD2D04BB}" dt="2025-03-09T13:55:08.443" v="3708" actId="166"/>
      <pc:docMkLst>
        <pc:docMk/>
      </pc:docMkLst>
      <pc:sldChg chg="addSp delSp modSp del mod">
        <pc:chgData name="Livie Martochová" userId="c032e186-1f98-440c-a923-d786dc83808c" providerId="ADAL" clId="{C73DA312-467E-414E-9869-B43FFD2D04BB}" dt="2025-02-23T12:41:35.999" v="700" actId="2696"/>
        <pc:sldMkLst>
          <pc:docMk/>
          <pc:sldMk cId="773137766" sldId="256"/>
        </pc:sldMkLst>
      </pc:sldChg>
      <pc:sldChg chg="del">
        <pc:chgData name="Livie Martochová" userId="c032e186-1f98-440c-a923-d786dc83808c" providerId="ADAL" clId="{C73DA312-467E-414E-9869-B43FFD2D04BB}" dt="2025-02-23T11:21:46.195" v="501" actId="2696"/>
        <pc:sldMkLst>
          <pc:docMk/>
          <pc:sldMk cId="2346355106" sldId="257"/>
        </pc:sldMkLst>
      </pc:sldChg>
      <pc:sldChg chg="addSp delSp modSp mod setBg modClrScheme chgLayout">
        <pc:chgData name="Livie Martochová" userId="c032e186-1f98-440c-a923-d786dc83808c" providerId="ADAL" clId="{C73DA312-467E-414E-9869-B43FFD2D04BB}" dt="2025-03-09T13:40:24.873" v="3631" actId="14100"/>
        <pc:sldMkLst>
          <pc:docMk/>
          <pc:sldMk cId="3965708259" sldId="258"/>
        </pc:sldMkLst>
        <pc:spChg chg="mod ord">
          <ac:chgData name="Livie Martochová" userId="c032e186-1f98-440c-a923-d786dc83808c" providerId="ADAL" clId="{C73DA312-467E-414E-9869-B43FFD2D04BB}" dt="2025-03-09T13:39:49.153" v="3630" actId="1076"/>
          <ac:spMkLst>
            <pc:docMk/>
            <pc:sldMk cId="3965708259" sldId="258"/>
            <ac:spMk id="2" creationId="{8E8C4A5D-216B-8392-0C97-BCB3AF7D1A3E}"/>
          </ac:spMkLst>
        </pc:spChg>
        <pc:spChg chg="add mod">
          <ac:chgData name="Livie Martochová" userId="c032e186-1f98-440c-a923-d786dc83808c" providerId="ADAL" clId="{C73DA312-467E-414E-9869-B43FFD2D04BB}" dt="2025-03-06T21:45:17.393" v="2731"/>
          <ac:spMkLst>
            <pc:docMk/>
            <pc:sldMk cId="3965708259" sldId="258"/>
            <ac:spMk id="5" creationId="{05FD00DC-A7E5-344B-CC49-0A20BB0B1D1D}"/>
          </ac:spMkLst>
        </pc:spChg>
        <pc:spChg chg="add mod">
          <ac:chgData name="Livie Martochová" userId="c032e186-1f98-440c-a923-d786dc83808c" providerId="ADAL" clId="{C73DA312-467E-414E-9869-B43FFD2D04BB}" dt="2025-03-09T13:40:24.873" v="3631" actId="14100"/>
          <ac:spMkLst>
            <pc:docMk/>
            <pc:sldMk cId="3965708259" sldId="258"/>
            <ac:spMk id="6" creationId="{80B29244-A36E-23B2-833A-E2C1079FF975}"/>
          </ac:spMkLst>
        </pc:spChg>
        <pc:picChg chg="add mod ord">
          <ac:chgData name="Livie Martochová" userId="c032e186-1f98-440c-a923-d786dc83808c" providerId="ADAL" clId="{C73DA312-467E-414E-9869-B43FFD2D04BB}" dt="2025-03-06T21:45:17.393" v="2731"/>
          <ac:picMkLst>
            <pc:docMk/>
            <pc:sldMk cId="3965708259" sldId="258"/>
            <ac:picMk id="3" creationId="{CB4FB536-A71A-B38E-4BFD-CFB5E71B3B3C}"/>
          </ac:picMkLst>
        </pc:picChg>
        <pc:picChg chg="add mod ord">
          <ac:chgData name="Livie Martochová" userId="c032e186-1f98-440c-a923-d786dc83808c" providerId="ADAL" clId="{C73DA312-467E-414E-9869-B43FFD2D04BB}" dt="2025-03-06T21:45:17.393" v="2731"/>
          <ac:picMkLst>
            <pc:docMk/>
            <pc:sldMk cId="3965708259" sldId="258"/>
            <ac:picMk id="3074" creationId="{25F2A912-7FB8-8AEC-8C23-5F9E0377EB04}"/>
          </ac:picMkLst>
        </pc:picChg>
      </pc:sldChg>
      <pc:sldChg chg="del">
        <pc:chgData name="Livie Martochová" userId="c032e186-1f98-440c-a923-d786dc83808c" providerId="ADAL" clId="{C73DA312-467E-414E-9869-B43FFD2D04BB}" dt="2025-02-23T14:36:39.621" v="863" actId="2696"/>
        <pc:sldMkLst>
          <pc:docMk/>
          <pc:sldMk cId="2450098115" sldId="259"/>
        </pc:sldMkLst>
      </pc:sldChg>
      <pc:sldChg chg="modSp mod">
        <pc:chgData name="Livie Martochová" userId="c032e186-1f98-440c-a923-d786dc83808c" providerId="ADAL" clId="{C73DA312-467E-414E-9869-B43FFD2D04BB}" dt="2025-02-23T14:50:38.300" v="897" actId="1076"/>
        <pc:sldMkLst>
          <pc:docMk/>
          <pc:sldMk cId="3266247096" sldId="260"/>
        </pc:sldMkLst>
      </pc:sldChg>
      <pc:sldChg chg="addSp delSp modSp new mod ord setBg modClrScheme chgLayout">
        <pc:chgData name="Livie Martochová" userId="c032e186-1f98-440c-a923-d786dc83808c" providerId="ADAL" clId="{C73DA312-467E-414E-9869-B43FFD2D04BB}" dt="2025-03-09T13:45:17.583" v="3653" actId="1076"/>
        <pc:sldMkLst>
          <pc:docMk/>
          <pc:sldMk cId="3989993624" sldId="261"/>
        </pc:sldMkLst>
        <pc:spChg chg="add mod ord">
          <ac:chgData name="Livie Martochová" userId="c032e186-1f98-440c-a923-d786dc83808c" providerId="ADAL" clId="{C73DA312-467E-414E-9869-B43FFD2D04BB}" dt="2025-03-09T13:44:20.114" v="3650" actId="14100"/>
          <ac:spMkLst>
            <pc:docMk/>
            <pc:sldMk cId="3989993624" sldId="261"/>
            <ac:spMk id="4" creationId="{AB6EB2DB-0D98-89AA-C13F-CAE67E5D02B0}"/>
          </ac:spMkLst>
        </pc:spChg>
        <pc:spChg chg="add mod">
          <ac:chgData name="Livie Martochová" userId="c032e186-1f98-440c-a923-d786dc83808c" providerId="ADAL" clId="{C73DA312-467E-414E-9869-B43FFD2D04BB}" dt="2025-03-06T21:45:17.393" v="2731"/>
          <ac:spMkLst>
            <pc:docMk/>
            <pc:sldMk cId="3989993624" sldId="261"/>
            <ac:spMk id="5" creationId="{0AF471CE-31CB-4281-2BD0-7B34E822C249}"/>
          </ac:spMkLst>
        </pc:spChg>
        <pc:spChg chg="mod">
          <ac:chgData name="Livie Martochová" userId="c032e186-1f98-440c-a923-d786dc83808c" providerId="ADAL" clId="{C73DA312-467E-414E-9869-B43FFD2D04BB}" dt="2025-03-06T21:45:17.393" v="2731"/>
          <ac:spMkLst>
            <pc:docMk/>
            <pc:sldMk cId="3989993624" sldId="261"/>
            <ac:spMk id="6" creationId="{BEA92D47-1923-3A69-3EA6-09B9C79F4B06}"/>
          </ac:spMkLst>
        </pc:spChg>
        <pc:spChg chg="mod">
          <ac:chgData name="Livie Martochová" userId="c032e186-1f98-440c-a923-d786dc83808c" providerId="ADAL" clId="{C73DA312-467E-414E-9869-B43FFD2D04BB}" dt="2025-03-09T13:43:30.167" v="3645" actId="1076"/>
          <ac:spMkLst>
            <pc:docMk/>
            <pc:sldMk cId="3989993624" sldId="261"/>
            <ac:spMk id="9" creationId="{03163A28-08C9-B85B-2D73-A5FE2BC32E72}"/>
          </ac:spMkLst>
        </pc:spChg>
        <pc:spChg chg="mod">
          <ac:chgData name="Livie Martochová" userId="c032e186-1f98-440c-a923-d786dc83808c" providerId="ADAL" clId="{C73DA312-467E-414E-9869-B43FFD2D04BB}" dt="2025-03-09T13:43:39.838" v="3646" actId="1076"/>
          <ac:spMkLst>
            <pc:docMk/>
            <pc:sldMk cId="3989993624" sldId="261"/>
            <ac:spMk id="10" creationId="{B86200F1-0F0E-BC1C-5D10-C1129182DA72}"/>
          </ac:spMkLst>
        </pc:spChg>
        <pc:spChg chg="mod">
          <ac:chgData name="Livie Martochová" userId="c032e186-1f98-440c-a923-d786dc83808c" providerId="ADAL" clId="{C73DA312-467E-414E-9869-B43FFD2D04BB}" dt="2025-03-09T13:45:08.588" v="3652" actId="1076"/>
          <ac:spMkLst>
            <pc:docMk/>
            <pc:sldMk cId="3989993624" sldId="261"/>
            <ac:spMk id="12" creationId="{A15D27A5-C4B9-F3C6-BE48-1979D5F0AE1F}"/>
          </ac:spMkLst>
        </pc:spChg>
        <pc:spChg chg="mod">
          <ac:chgData name="Livie Martochová" userId="c032e186-1f98-440c-a923-d786dc83808c" providerId="ADAL" clId="{C73DA312-467E-414E-9869-B43FFD2D04BB}" dt="2025-03-09T13:45:17.583" v="3653" actId="1076"/>
          <ac:spMkLst>
            <pc:docMk/>
            <pc:sldMk cId="3989993624" sldId="261"/>
            <ac:spMk id="13" creationId="{B5AF638C-F261-E0DD-CC2B-FD53420537B4}"/>
          </ac:spMkLst>
        </pc:spChg>
        <pc:spChg chg="mod">
          <ac:chgData name="Livie Martochová" userId="c032e186-1f98-440c-a923-d786dc83808c" providerId="ADAL" clId="{C73DA312-467E-414E-9869-B43FFD2D04BB}" dt="2025-03-09T13:43:50.932" v="3647" actId="1076"/>
          <ac:spMkLst>
            <pc:docMk/>
            <pc:sldMk cId="3989993624" sldId="261"/>
            <ac:spMk id="15" creationId="{EB8C8F85-1610-DD15-1812-9EF7A445AF88}"/>
          </ac:spMkLst>
        </pc:spChg>
        <pc:spChg chg="mod">
          <ac:chgData name="Livie Martochová" userId="c032e186-1f98-440c-a923-d786dc83808c" providerId="ADAL" clId="{C73DA312-467E-414E-9869-B43FFD2D04BB}" dt="2025-03-09T13:43:58.374" v="3648" actId="1076"/>
          <ac:spMkLst>
            <pc:docMk/>
            <pc:sldMk cId="3989993624" sldId="261"/>
            <ac:spMk id="16" creationId="{8CB7896F-941A-730F-929F-319D1A17A0CF}"/>
          </ac:spMkLst>
        </pc:spChg>
        <pc:spChg chg="mod">
          <ac:chgData name="Livie Martochová" userId="c032e186-1f98-440c-a923-d786dc83808c" providerId="ADAL" clId="{C73DA312-467E-414E-9869-B43FFD2D04BB}" dt="2025-03-06T21:45:17.393" v="2731"/>
          <ac:spMkLst>
            <pc:docMk/>
            <pc:sldMk cId="3989993624" sldId="261"/>
            <ac:spMk id="18" creationId="{0ADB4FC2-77F1-9E74-1D84-41E3EF4FB05A}"/>
          </ac:spMkLst>
        </pc:spChg>
        <pc:spChg chg="mod">
          <ac:chgData name="Livie Martochová" userId="c032e186-1f98-440c-a923-d786dc83808c" providerId="ADAL" clId="{C73DA312-467E-414E-9869-B43FFD2D04BB}" dt="2025-02-23T15:41:43.281" v="1425" actId="14100"/>
          <ac:spMkLst>
            <pc:docMk/>
            <pc:sldMk cId="3989993624" sldId="261"/>
            <ac:spMk id="19" creationId="{26DDB637-6619-6995-2D74-C1F1099B811E}"/>
          </ac:spMkLst>
        </pc:spChg>
        <pc:spChg chg="add mod">
          <ac:chgData name="Livie Martochová" userId="c032e186-1f98-440c-a923-d786dc83808c" providerId="ADAL" clId="{C73DA312-467E-414E-9869-B43FFD2D04BB}" dt="2025-03-06T21:45:17.393" v="2731"/>
          <ac:spMkLst>
            <pc:docMk/>
            <pc:sldMk cId="3989993624" sldId="261"/>
            <ac:spMk id="25" creationId="{D41139DA-F83F-109D-C9EA-796FAB44F162}"/>
          </ac:spMkLst>
        </pc:spChg>
        <pc:spChg chg="add mod">
          <ac:chgData name="Livie Martochová" userId="c032e186-1f98-440c-a923-d786dc83808c" providerId="ADAL" clId="{C73DA312-467E-414E-9869-B43FFD2D04BB}" dt="2025-03-06T21:45:17.393" v="2731"/>
          <ac:spMkLst>
            <pc:docMk/>
            <pc:sldMk cId="3989993624" sldId="261"/>
            <ac:spMk id="26" creationId="{2C080946-CE24-E542-2499-447CE76C8B26}"/>
          </ac:spMkLst>
        </pc:spChg>
        <pc:spChg chg="mod">
          <ac:chgData name="Livie Martochová" userId="c032e186-1f98-440c-a923-d786dc83808c" providerId="ADAL" clId="{C73DA312-467E-414E-9869-B43FFD2D04BB}" dt="2025-03-09T13:44:33.222" v="3651" actId="1076"/>
          <ac:spMkLst>
            <pc:docMk/>
            <pc:sldMk cId="3989993624" sldId="261"/>
            <ac:spMk id="29" creationId="{C820F254-D38B-AEE2-866F-92A2542265B9}"/>
          </ac:spMkLst>
        </pc:spChg>
        <pc:grpChg chg="add mod">
          <ac:chgData name="Livie Martochová" userId="c032e186-1f98-440c-a923-d786dc83808c" providerId="ADAL" clId="{C73DA312-467E-414E-9869-B43FFD2D04BB}" dt="2025-02-23T15:42:22.258" v="1428" actId="164"/>
          <ac:grpSpMkLst>
            <pc:docMk/>
            <pc:sldMk cId="3989993624" sldId="261"/>
            <ac:grpSpMk id="7" creationId="{C294B0B1-79F8-BE07-0228-2F81A891B64C}"/>
          </ac:grpSpMkLst>
        </pc:grpChg>
        <pc:grpChg chg="add mod">
          <ac:chgData name="Livie Martochová" userId="c032e186-1f98-440c-a923-d786dc83808c" providerId="ADAL" clId="{C73DA312-467E-414E-9869-B43FFD2D04BB}" dt="2025-02-23T15:42:28.767" v="1429" actId="164"/>
          <ac:grpSpMkLst>
            <pc:docMk/>
            <pc:sldMk cId="3989993624" sldId="261"/>
            <ac:grpSpMk id="8" creationId="{09E056DA-D507-64F8-8B4B-603637263D76}"/>
          </ac:grpSpMkLst>
        </pc:grpChg>
        <pc:grpChg chg="add mod">
          <ac:chgData name="Livie Martochová" userId="c032e186-1f98-440c-a923-d786dc83808c" providerId="ADAL" clId="{C73DA312-467E-414E-9869-B43FFD2D04BB}" dt="2025-02-23T15:42:39.934" v="1430" actId="164"/>
          <ac:grpSpMkLst>
            <pc:docMk/>
            <pc:sldMk cId="3989993624" sldId="261"/>
            <ac:grpSpMk id="11" creationId="{C459D49C-6208-EFFC-88D1-4B4F988140AF}"/>
          </ac:grpSpMkLst>
        </pc:grpChg>
        <pc:grpChg chg="add mod">
          <ac:chgData name="Livie Martochová" userId="c032e186-1f98-440c-a923-d786dc83808c" providerId="ADAL" clId="{C73DA312-467E-414E-9869-B43FFD2D04BB}" dt="2025-02-23T15:42:52.855" v="1432" actId="164"/>
          <ac:grpSpMkLst>
            <pc:docMk/>
            <pc:sldMk cId="3989993624" sldId="261"/>
            <ac:grpSpMk id="14" creationId="{F8E0FF96-88FE-A3AB-0149-D2A54AFE99F1}"/>
          </ac:grpSpMkLst>
        </pc:grpChg>
        <pc:grpChg chg="add mod">
          <ac:chgData name="Livie Martochová" userId="c032e186-1f98-440c-a923-d786dc83808c" providerId="ADAL" clId="{C73DA312-467E-414E-9869-B43FFD2D04BB}" dt="2025-02-23T15:42:46.447" v="1431" actId="164"/>
          <ac:grpSpMkLst>
            <pc:docMk/>
            <pc:sldMk cId="3989993624" sldId="261"/>
            <ac:grpSpMk id="17" creationId="{7F010542-59C5-F62D-5489-1EA0345CC1E2}"/>
          </ac:grpSpMkLst>
        </pc:grpChg>
        <pc:grpChg chg="add mod">
          <ac:chgData name="Livie Martochová" userId="c032e186-1f98-440c-a923-d786dc83808c" providerId="ADAL" clId="{C73DA312-467E-414E-9869-B43FFD2D04BB}" dt="2025-02-23T15:42:22.258" v="1428" actId="164"/>
          <ac:grpSpMkLst>
            <pc:docMk/>
            <pc:sldMk cId="3989993624" sldId="261"/>
            <ac:grpSpMk id="20" creationId="{1BEE8D13-E72B-0F76-C290-FA3CE3733075}"/>
          </ac:grpSpMkLst>
        </pc:grpChg>
        <pc:grpChg chg="add mod">
          <ac:chgData name="Livie Martochová" userId="c032e186-1f98-440c-a923-d786dc83808c" providerId="ADAL" clId="{C73DA312-467E-414E-9869-B43FFD2D04BB}" dt="2025-02-23T15:42:28.767" v="1429" actId="164"/>
          <ac:grpSpMkLst>
            <pc:docMk/>
            <pc:sldMk cId="3989993624" sldId="261"/>
            <ac:grpSpMk id="21" creationId="{16DA9378-7B42-78D3-95E4-5F5E93F7E915}"/>
          </ac:grpSpMkLst>
        </pc:grpChg>
        <pc:grpChg chg="add mod">
          <ac:chgData name="Livie Martochová" userId="c032e186-1f98-440c-a923-d786dc83808c" providerId="ADAL" clId="{C73DA312-467E-414E-9869-B43FFD2D04BB}" dt="2025-02-23T15:42:39.934" v="1430" actId="164"/>
          <ac:grpSpMkLst>
            <pc:docMk/>
            <pc:sldMk cId="3989993624" sldId="261"/>
            <ac:grpSpMk id="22" creationId="{145F7D39-58FD-477F-0609-4FD7D8C0F92F}"/>
          </ac:grpSpMkLst>
        </pc:grpChg>
        <pc:grpChg chg="add mod">
          <ac:chgData name="Livie Martochová" userId="c032e186-1f98-440c-a923-d786dc83808c" providerId="ADAL" clId="{C73DA312-467E-414E-9869-B43FFD2D04BB}" dt="2025-02-23T15:42:46.447" v="1431" actId="164"/>
          <ac:grpSpMkLst>
            <pc:docMk/>
            <pc:sldMk cId="3989993624" sldId="261"/>
            <ac:grpSpMk id="23" creationId="{2D4E2545-72B3-216D-3F5C-C5D20456769C}"/>
          </ac:grpSpMkLst>
        </pc:grpChg>
        <pc:grpChg chg="add mod">
          <ac:chgData name="Livie Martochová" userId="c032e186-1f98-440c-a923-d786dc83808c" providerId="ADAL" clId="{C73DA312-467E-414E-9869-B43FFD2D04BB}" dt="2025-02-23T15:42:52.855" v="1432" actId="164"/>
          <ac:grpSpMkLst>
            <pc:docMk/>
            <pc:sldMk cId="3989993624" sldId="261"/>
            <ac:grpSpMk id="24" creationId="{9C94FD04-123A-09C5-4185-28F30901524A}"/>
          </ac:grpSpMkLst>
        </pc:grpChg>
        <pc:picChg chg="add mod">
          <ac:chgData name="Livie Martochová" userId="c032e186-1f98-440c-a923-d786dc83808c" providerId="ADAL" clId="{C73DA312-467E-414E-9869-B43FFD2D04BB}" dt="2025-02-23T15:42:28.767" v="1429" actId="164"/>
          <ac:picMkLst>
            <pc:docMk/>
            <pc:sldMk cId="3989993624" sldId="261"/>
            <ac:picMk id="2" creationId="{77D52546-FE0C-2B4C-74F1-7C0081445026}"/>
          </ac:picMkLst>
        </pc:picChg>
        <pc:picChg chg="add mod">
          <ac:chgData name="Livie Martochová" userId="c032e186-1f98-440c-a923-d786dc83808c" providerId="ADAL" clId="{C73DA312-467E-414E-9869-B43FFD2D04BB}" dt="2025-02-23T15:42:46.447" v="1431" actId="164"/>
          <ac:picMkLst>
            <pc:docMk/>
            <pc:sldMk cId="3989993624" sldId="261"/>
            <ac:picMk id="3" creationId="{ADE9DAB0-3434-3099-49CA-A5D38428A78E}"/>
          </ac:picMkLst>
        </pc:picChg>
        <pc:picChg chg="add mod">
          <ac:chgData name="Livie Martochová" userId="c032e186-1f98-440c-a923-d786dc83808c" providerId="ADAL" clId="{C73DA312-467E-414E-9869-B43FFD2D04BB}" dt="2025-02-23T15:45:54.715" v="1475" actId="1076"/>
          <ac:picMkLst>
            <pc:docMk/>
            <pc:sldMk cId="3989993624" sldId="261"/>
            <ac:picMk id="2052" creationId="{0634563A-AA37-5642-983A-336F2BF33E35}"/>
          </ac:picMkLst>
        </pc:picChg>
        <pc:picChg chg="add mod">
          <ac:chgData name="Livie Martochová" userId="c032e186-1f98-440c-a923-d786dc83808c" providerId="ADAL" clId="{C73DA312-467E-414E-9869-B43FFD2D04BB}" dt="2025-02-23T15:42:39.934" v="1430" actId="164"/>
          <ac:picMkLst>
            <pc:docMk/>
            <pc:sldMk cId="3989993624" sldId="261"/>
            <ac:picMk id="2054" creationId="{7EE1CA2A-C963-7DD1-6B1C-86FB579D05EB}"/>
          </ac:picMkLst>
        </pc:picChg>
        <pc:picChg chg="add mod">
          <ac:chgData name="Livie Martochová" userId="c032e186-1f98-440c-a923-d786dc83808c" providerId="ADAL" clId="{C73DA312-467E-414E-9869-B43FFD2D04BB}" dt="2025-02-23T15:42:22.258" v="1428" actId="164"/>
          <ac:picMkLst>
            <pc:docMk/>
            <pc:sldMk cId="3989993624" sldId="261"/>
            <ac:picMk id="4098" creationId="{E54153C2-AD83-1C07-90A8-3DD504E68F0B}"/>
          </ac:picMkLst>
        </pc:picChg>
        <pc:picChg chg="add mod">
          <ac:chgData name="Livie Martochová" userId="c032e186-1f98-440c-a923-d786dc83808c" providerId="ADAL" clId="{C73DA312-467E-414E-9869-B43FFD2D04BB}" dt="2025-02-23T15:42:52.855" v="1432" actId="164"/>
          <ac:picMkLst>
            <pc:docMk/>
            <pc:sldMk cId="3989993624" sldId="261"/>
            <ac:picMk id="4100" creationId="{BD36CFA4-6EDA-73E7-B3FB-21D4BF460F75}"/>
          </ac:picMkLst>
        </pc:picChg>
      </pc:sldChg>
      <pc:sldChg chg="addSp modSp new del">
        <pc:chgData name="Livie Martochová" userId="c032e186-1f98-440c-a923-d786dc83808c" providerId="ADAL" clId="{C73DA312-467E-414E-9869-B43FFD2D04BB}" dt="2025-02-23T15:12:48.052" v="1059" actId="2696"/>
        <pc:sldMkLst>
          <pc:docMk/>
          <pc:sldMk cId="2113294834" sldId="262"/>
        </pc:sldMkLst>
      </pc:sldChg>
      <pc:sldChg chg="addSp modSp mod ord">
        <pc:chgData name="Livie Martochová" userId="c032e186-1f98-440c-a923-d786dc83808c" providerId="ADAL" clId="{C73DA312-467E-414E-9869-B43FFD2D04BB}" dt="2025-03-09T13:46:38.873" v="3658" actId="1076"/>
        <pc:sldMkLst>
          <pc:docMk/>
          <pc:sldMk cId="37284552" sldId="263"/>
        </pc:sldMkLst>
        <pc:spChg chg="mod">
          <ac:chgData name="Livie Martochová" userId="c032e186-1f98-440c-a923-d786dc83808c" providerId="ADAL" clId="{C73DA312-467E-414E-9869-B43FFD2D04BB}" dt="2025-03-09T13:46:38.873" v="3658" actId="1076"/>
          <ac:spMkLst>
            <pc:docMk/>
            <pc:sldMk cId="37284552" sldId="263"/>
            <ac:spMk id="2" creationId="{7162A0BB-980C-32F8-FBC2-4A25B124EE24}"/>
          </ac:spMkLst>
        </pc:spChg>
        <pc:picChg chg="add mod">
          <ac:chgData name="Livie Martochová" userId="c032e186-1f98-440c-a923-d786dc83808c" providerId="ADAL" clId="{C73DA312-467E-414E-9869-B43FFD2D04BB}" dt="2025-03-06T21:45:17.393" v="2731"/>
          <ac:picMkLst>
            <pc:docMk/>
            <pc:sldMk cId="37284552" sldId="263"/>
            <ac:picMk id="1026" creationId="{E4C2261C-E5A0-BB3E-B81A-2FD74BEECE57}"/>
          </ac:picMkLst>
        </pc:picChg>
      </pc:sldChg>
      <pc:sldChg chg="addSp modSp new del">
        <pc:chgData name="Livie Martochová" userId="c032e186-1f98-440c-a923-d786dc83808c" providerId="ADAL" clId="{C73DA312-467E-414E-9869-B43FFD2D04BB}" dt="2025-02-23T15:12:43.300" v="1058" actId="2696"/>
        <pc:sldMkLst>
          <pc:docMk/>
          <pc:sldMk cId="1193446555" sldId="264"/>
        </pc:sldMkLst>
      </pc:sldChg>
      <pc:sldChg chg="addSp modSp new mod">
        <pc:chgData name="Livie Martochová" userId="c032e186-1f98-440c-a923-d786dc83808c" providerId="ADAL" clId="{C73DA312-467E-414E-9869-B43FFD2D04BB}" dt="2025-03-06T21:45:17.393" v="2731"/>
        <pc:sldMkLst>
          <pc:docMk/>
          <pc:sldMk cId="1665895615" sldId="265"/>
        </pc:sldMkLst>
        <pc:spChg chg="add mod">
          <ac:chgData name="Livie Martochová" userId="c032e186-1f98-440c-a923-d786dc83808c" providerId="ADAL" clId="{C73DA312-467E-414E-9869-B43FFD2D04BB}" dt="2025-03-06T21:45:17.393" v="2731"/>
          <ac:spMkLst>
            <pc:docMk/>
            <pc:sldMk cId="1665895615" sldId="265"/>
            <ac:spMk id="2" creationId="{36CA1760-4C16-D6D9-9536-2E7771DC1B7F}"/>
          </ac:spMkLst>
        </pc:spChg>
        <pc:picChg chg="add mod ord">
          <ac:chgData name="Livie Martochová" userId="c032e186-1f98-440c-a923-d786dc83808c" providerId="ADAL" clId="{C73DA312-467E-414E-9869-B43FFD2D04BB}" dt="2025-03-06T21:45:17.393" v="2731"/>
          <ac:picMkLst>
            <pc:docMk/>
            <pc:sldMk cId="1665895615" sldId="265"/>
            <ac:picMk id="3" creationId="{77D51589-A599-89B9-DFB3-C8849D3A0CF3}"/>
          </ac:picMkLst>
        </pc:picChg>
      </pc:sldChg>
      <pc:sldChg chg="addSp delSp modSp new del mod">
        <pc:chgData name="Livie Martochová" userId="c032e186-1f98-440c-a923-d786dc83808c" providerId="ADAL" clId="{C73DA312-467E-414E-9869-B43FFD2D04BB}" dt="2025-03-09T13:23:19.858" v="3546" actId="2696"/>
        <pc:sldMkLst>
          <pc:docMk/>
          <pc:sldMk cId="2063724254" sldId="266"/>
        </pc:sldMkLst>
      </pc:sldChg>
      <pc:sldChg chg="addSp delSp modSp new mod modClrScheme chgLayout">
        <pc:chgData name="Livie Martochová" userId="c032e186-1f98-440c-a923-d786dc83808c" providerId="ADAL" clId="{C73DA312-467E-414E-9869-B43FFD2D04BB}" dt="2025-03-06T21:45:17.393" v="2731"/>
        <pc:sldMkLst>
          <pc:docMk/>
          <pc:sldMk cId="920660105" sldId="267"/>
        </pc:sldMkLst>
        <pc:spChg chg="add mod">
          <ac:chgData name="Livie Martochová" userId="c032e186-1f98-440c-a923-d786dc83808c" providerId="ADAL" clId="{C73DA312-467E-414E-9869-B43FFD2D04BB}" dt="2025-03-06T21:45:17.393" v="2731"/>
          <ac:spMkLst>
            <pc:docMk/>
            <pc:sldMk cId="920660105" sldId="267"/>
            <ac:spMk id="4" creationId="{673BD1B2-98C7-9EF4-B4AA-B24ACA332E48}"/>
          </ac:spMkLst>
        </pc:spChg>
        <pc:picChg chg="add mod">
          <ac:chgData name="Livie Martochová" userId="c032e186-1f98-440c-a923-d786dc83808c" providerId="ADAL" clId="{C73DA312-467E-414E-9869-B43FFD2D04BB}" dt="2025-03-06T21:45:17.393" v="2731"/>
          <ac:picMkLst>
            <pc:docMk/>
            <pc:sldMk cId="920660105" sldId="267"/>
            <ac:picMk id="5" creationId="{ABE8FE07-A786-DDA7-7622-88821018F488}"/>
          </ac:picMkLst>
        </pc:picChg>
      </pc:sldChg>
      <pc:sldChg chg="addSp delSp modSp new mod">
        <pc:chgData name="Livie Martochová" userId="c032e186-1f98-440c-a923-d786dc83808c" providerId="ADAL" clId="{C73DA312-467E-414E-9869-B43FFD2D04BB}" dt="2025-03-09T13:43:06.084" v="3644" actId="478"/>
        <pc:sldMkLst>
          <pc:docMk/>
          <pc:sldMk cId="3002850076" sldId="268"/>
        </pc:sldMkLst>
        <pc:spChg chg="add mod">
          <ac:chgData name="Livie Martochová" userId="c032e186-1f98-440c-a923-d786dc83808c" providerId="ADAL" clId="{C73DA312-467E-414E-9869-B43FFD2D04BB}" dt="2025-03-09T13:43:02.602" v="3643" actId="1076"/>
          <ac:spMkLst>
            <pc:docMk/>
            <pc:sldMk cId="3002850076" sldId="268"/>
            <ac:spMk id="2" creationId="{4B4428D5-D35A-4875-91A4-4A613EB4C561}"/>
          </ac:spMkLst>
        </pc:spChg>
        <pc:spChg chg="add mod">
          <ac:chgData name="Livie Martochová" userId="c032e186-1f98-440c-a923-d786dc83808c" providerId="ADAL" clId="{C73DA312-467E-414E-9869-B43FFD2D04BB}" dt="2025-03-06T21:45:17.393" v="2731"/>
          <ac:spMkLst>
            <pc:docMk/>
            <pc:sldMk cId="3002850076" sldId="268"/>
            <ac:spMk id="3" creationId="{36CC74E2-1D18-4C9E-8688-8B5D624E7268}"/>
          </ac:spMkLst>
        </pc:spChg>
        <pc:spChg chg="add del mod">
          <ac:chgData name="Livie Martochová" userId="c032e186-1f98-440c-a923-d786dc83808c" providerId="ADAL" clId="{C73DA312-467E-414E-9869-B43FFD2D04BB}" dt="2025-03-09T13:43:06.084" v="3644" actId="478"/>
          <ac:spMkLst>
            <pc:docMk/>
            <pc:sldMk cId="3002850076" sldId="268"/>
            <ac:spMk id="5" creationId="{A5CFE429-12AD-2DE6-A465-E49AAFCB034E}"/>
          </ac:spMkLst>
        </pc:spChg>
        <pc:spChg chg="add mod">
          <ac:chgData name="Livie Martochová" userId="c032e186-1f98-440c-a923-d786dc83808c" providerId="ADAL" clId="{C73DA312-467E-414E-9869-B43FFD2D04BB}" dt="2025-03-06T21:45:17.393" v="2731"/>
          <ac:spMkLst>
            <pc:docMk/>
            <pc:sldMk cId="3002850076" sldId="268"/>
            <ac:spMk id="6" creationId="{1CE14571-9367-F9BE-CBFC-4633510E9BEE}"/>
          </ac:spMkLst>
        </pc:spChg>
        <pc:picChg chg="add mod">
          <ac:chgData name="Livie Martochová" userId="c032e186-1f98-440c-a923-d786dc83808c" providerId="ADAL" clId="{C73DA312-467E-414E-9869-B43FFD2D04BB}" dt="2025-03-06T21:45:17.393" v="2731"/>
          <ac:picMkLst>
            <pc:docMk/>
            <pc:sldMk cId="3002850076" sldId="268"/>
            <ac:picMk id="4" creationId="{581CC977-FDB7-FB64-F9DF-2517DB47D3DB}"/>
          </ac:picMkLst>
        </pc:picChg>
      </pc:sldChg>
      <pc:sldChg chg="addSp delSp modSp new mod ord setBg delDesignElem">
        <pc:chgData name="Livie Martochová" userId="c032e186-1f98-440c-a923-d786dc83808c" providerId="ADAL" clId="{C73DA312-467E-414E-9869-B43FFD2D04BB}" dt="2025-03-06T21:45:17.393" v="2731"/>
        <pc:sldMkLst>
          <pc:docMk/>
          <pc:sldMk cId="1562223532" sldId="269"/>
        </pc:sldMkLst>
        <pc:spChg chg="add mod">
          <ac:chgData name="Livie Martochová" userId="c032e186-1f98-440c-a923-d786dc83808c" providerId="ADAL" clId="{C73DA312-467E-414E-9869-B43FFD2D04BB}" dt="2025-03-06T21:45:17.393" v="2731"/>
          <ac:spMkLst>
            <pc:docMk/>
            <pc:sldMk cId="1562223532" sldId="269"/>
            <ac:spMk id="4" creationId="{8DC3D449-8467-61D9-3C82-3B64EBE7EC1C}"/>
          </ac:spMkLst>
        </pc:spChg>
        <pc:picChg chg="add mod">
          <ac:chgData name="Livie Martochová" userId="c032e186-1f98-440c-a923-d786dc83808c" providerId="ADAL" clId="{C73DA312-467E-414E-9869-B43FFD2D04BB}" dt="2025-03-06T21:45:17.393" v="2731"/>
          <ac:picMkLst>
            <pc:docMk/>
            <pc:sldMk cId="1562223532" sldId="269"/>
            <ac:picMk id="2" creationId="{23418F66-ADDE-3A39-9A9C-96263E2B3544}"/>
          </ac:picMkLst>
        </pc:picChg>
      </pc:sldChg>
      <pc:sldChg chg="new del">
        <pc:chgData name="Livie Martochová" userId="c032e186-1f98-440c-a923-d786dc83808c" providerId="ADAL" clId="{C73DA312-467E-414E-9869-B43FFD2D04BB}" dt="2025-02-23T11:21:40.597" v="500" actId="2696"/>
        <pc:sldMkLst>
          <pc:docMk/>
          <pc:sldMk cId="3294283460" sldId="270"/>
        </pc:sldMkLst>
      </pc:sldChg>
      <pc:sldChg chg="addSp delSp modSp add mod ord">
        <pc:chgData name="Livie Martochová" userId="c032e186-1f98-440c-a923-d786dc83808c" providerId="ADAL" clId="{C73DA312-467E-414E-9869-B43FFD2D04BB}" dt="2025-03-09T13:42:41.642" v="3641" actId="478"/>
        <pc:sldMkLst>
          <pc:docMk/>
          <pc:sldMk cId="4244160132" sldId="271"/>
        </pc:sldMkLst>
        <pc:spChg chg="mod">
          <ac:chgData name="Livie Martochová" userId="c032e186-1f98-440c-a923-d786dc83808c" providerId="ADAL" clId="{C73DA312-467E-414E-9869-B43FFD2D04BB}" dt="2025-03-09T13:42:37.119" v="3640" actId="1076"/>
          <ac:spMkLst>
            <pc:docMk/>
            <pc:sldMk cId="4244160132" sldId="271"/>
            <ac:spMk id="2" creationId="{62CF771F-E748-E8D2-88CE-73096F2723D3}"/>
          </ac:spMkLst>
        </pc:spChg>
        <pc:spChg chg="add del mod">
          <ac:chgData name="Livie Martochová" userId="c032e186-1f98-440c-a923-d786dc83808c" providerId="ADAL" clId="{C73DA312-467E-414E-9869-B43FFD2D04BB}" dt="2025-03-09T13:42:41.642" v="3641" actId="478"/>
          <ac:spMkLst>
            <pc:docMk/>
            <pc:sldMk cId="4244160132" sldId="271"/>
            <ac:spMk id="4" creationId="{CD1E3B56-2109-12AC-BD8F-6F1F4167A146}"/>
          </ac:spMkLst>
        </pc:spChg>
        <pc:spChg chg="mod">
          <ac:chgData name="Livie Martochová" userId="c032e186-1f98-440c-a923-d786dc83808c" providerId="ADAL" clId="{C73DA312-467E-414E-9869-B43FFD2D04BB}" dt="2025-03-06T21:45:17.393" v="2731"/>
          <ac:spMkLst>
            <pc:docMk/>
            <pc:sldMk cId="4244160132" sldId="271"/>
            <ac:spMk id="6" creationId="{821FBC46-196D-09AD-5BA1-E0A594481250}"/>
          </ac:spMkLst>
        </pc:spChg>
        <pc:spChg chg="add mod">
          <ac:chgData name="Livie Martochová" userId="c032e186-1f98-440c-a923-d786dc83808c" providerId="ADAL" clId="{C73DA312-467E-414E-9869-B43FFD2D04BB}" dt="2025-03-06T21:45:17.393" v="2731"/>
          <ac:spMkLst>
            <pc:docMk/>
            <pc:sldMk cId="4244160132" sldId="271"/>
            <ac:spMk id="7" creationId="{4CACB9BA-65AA-91B4-D18E-42E5E944E35E}"/>
          </ac:spMkLst>
        </pc:spChg>
        <pc:picChg chg="add mod ord">
          <ac:chgData name="Livie Martochová" userId="c032e186-1f98-440c-a923-d786dc83808c" providerId="ADAL" clId="{C73DA312-467E-414E-9869-B43FFD2D04BB}" dt="2025-03-06T21:45:17.393" v="2731"/>
          <ac:picMkLst>
            <pc:docMk/>
            <pc:sldMk cId="4244160132" sldId="271"/>
            <ac:picMk id="3" creationId="{87F7E95C-EB12-7AF2-F1D8-994B3AD8668F}"/>
          </ac:picMkLst>
        </pc:picChg>
      </pc:sldChg>
      <pc:sldChg chg="addSp delSp modSp new mod setBg">
        <pc:chgData name="Livie Martochová" userId="c032e186-1f98-440c-a923-d786dc83808c" providerId="ADAL" clId="{C73DA312-467E-414E-9869-B43FFD2D04BB}" dt="2025-03-06T21:45:17.393" v="2731"/>
        <pc:sldMkLst>
          <pc:docMk/>
          <pc:sldMk cId="3806720446" sldId="272"/>
        </pc:sldMkLst>
        <pc:spChg chg="add mod">
          <ac:chgData name="Livie Martochová" userId="c032e186-1f98-440c-a923-d786dc83808c" providerId="ADAL" clId="{C73DA312-467E-414E-9869-B43FFD2D04BB}" dt="2025-03-06T21:45:17.393" v="2731"/>
          <ac:spMkLst>
            <pc:docMk/>
            <pc:sldMk cId="3806720446" sldId="272"/>
            <ac:spMk id="3" creationId="{C835E8D2-5FCD-58A6-85D8-723E49F84AED}"/>
          </ac:spMkLst>
        </pc:spChg>
        <pc:picChg chg="add mod ord">
          <ac:chgData name="Livie Martochová" userId="c032e186-1f98-440c-a923-d786dc83808c" providerId="ADAL" clId="{C73DA312-467E-414E-9869-B43FFD2D04BB}" dt="2025-03-06T21:45:17.393" v="2731"/>
          <ac:picMkLst>
            <pc:docMk/>
            <pc:sldMk cId="3806720446" sldId="272"/>
            <ac:picMk id="4" creationId="{6A8903C8-97A6-7CA4-E056-F94F731B5A07}"/>
          </ac:picMkLst>
        </pc:picChg>
      </pc:sldChg>
      <pc:sldChg chg="addSp delSp modSp add mod ord">
        <pc:chgData name="Livie Martochová" userId="c032e186-1f98-440c-a923-d786dc83808c" providerId="ADAL" clId="{C73DA312-467E-414E-9869-B43FFD2D04BB}" dt="2025-03-09T13:41:33.599" v="3635" actId="478"/>
        <pc:sldMkLst>
          <pc:docMk/>
          <pc:sldMk cId="1734435582" sldId="273"/>
        </pc:sldMkLst>
        <pc:spChg chg="mod">
          <ac:chgData name="Livie Martochová" userId="c032e186-1f98-440c-a923-d786dc83808c" providerId="ADAL" clId="{C73DA312-467E-414E-9869-B43FFD2D04BB}" dt="2025-03-09T13:41:29.298" v="3634" actId="1076"/>
          <ac:spMkLst>
            <pc:docMk/>
            <pc:sldMk cId="1734435582" sldId="273"/>
            <ac:spMk id="2" creationId="{EDA36738-1DD1-A52E-0220-22B590079F4E}"/>
          </ac:spMkLst>
        </pc:spChg>
        <pc:spChg chg="add mod">
          <ac:chgData name="Livie Martochová" userId="c032e186-1f98-440c-a923-d786dc83808c" providerId="ADAL" clId="{C73DA312-467E-414E-9869-B43FFD2D04BB}" dt="2025-03-06T21:45:17.393" v="2731"/>
          <ac:spMkLst>
            <pc:docMk/>
            <pc:sldMk cId="1734435582" sldId="273"/>
            <ac:spMk id="3" creationId="{06C9CA1C-02A4-0DCA-CF61-D56A62DE85EA}"/>
          </ac:spMkLst>
        </pc:spChg>
        <pc:spChg chg="add del mod">
          <ac:chgData name="Livie Martochová" userId="c032e186-1f98-440c-a923-d786dc83808c" providerId="ADAL" clId="{C73DA312-467E-414E-9869-B43FFD2D04BB}" dt="2025-03-09T13:41:33.599" v="3635" actId="478"/>
          <ac:spMkLst>
            <pc:docMk/>
            <pc:sldMk cId="1734435582" sldId="273"/>
            <ac:spMk id="5" creationId="{8FF33600-6137-C846-0961-050BF14337C7}"/>
          </ac:spMkLst>
        </pc:spChg>
        <pc:spChg chg="mod">
          <ac:chgData name="Livie Martochová" userId="c032e186-1f98-440c-a923-d786dc83808c" providerId="ADAL" clId="{C73DA312-467E-414E-9869-B43FFD2D04BB}" dt="2025-03-06T21:45:17.393" v="2731"/>
          <ac:spMkLst>
            <pc:docMk/>
            <pc:sldMk cId="1734435582" sldId="273"/>
            <ac:spMk id="6" creationId="{D96B1E82-BB56-3BE7-2E2C-47870AEB39A8}"/>
          </ac:spMkLst>
        </pc:spChg>
        <pc:picChg chg="mod">
          <ac:chgData name="Livie Martochová" userId="c032e186-1f98-440c-a923-d786dc83808c" providerId="ADAL" clId="{C73DA312-467E-414E-9869-B43FFD2D04BB}" dt="2025-03-06T21:45:17.393" v="2731"/>
          <ac:picMkLst>
            <pc:docMk/>
            <pc:sldMk cId="1734435582" sldId="273"/>
            <ac:picMk id="4" creationId="{B8A8C576-2288-4129-7696-15E9A6510739}"/>
          </ac:picMkLst>
        </pc:picChg>
      </pc:sldChg>
      <pc:sldChg chg="addSp delSp modSp new mod">
        <pc:chgData name="Livie Martochová" userId="c032e186-1f98-440c-a923-d786dc83808c" providerId="ADAL" clId="{C73DA312-467E-414E-9869-B43FFD2D04BB}" dt="2025-03-06T21:45:17.393" v="2731"/>
        <pc:sldMkLst>
          <pc:docMk/>
          <pc:sldMk cId="749486563" sldId="274"/>
        </pc:sldMkLst>
        <pc:spChg chg="add mod">
          <ac:chgData name="Livie Martochová" userId="c032e186-1f98-440c-a923-d786dc83808c" providerId="ADAL" clId="{C73DA312-467E-414E-9869-B43FFD2D04BB}" dt="2025-03-06T21:45:17.393" v="2731"/>
          <ac:spMkLst>
            <pc:docMk/>
            <pc:sldMk cId="749486563" sldId="274"/>
            <ac:spMk id="2" creationId="{02B79967-14EB-6F12-1A4E-EA5A3B3B8FA0}"/>
          </ac:spMkLst>
        </pc:spChg>
        <pc:picChg chg="add mod">
          <ac:chgData name="Livie Martochová" userId="c032e186-1f98-440c-a923-d786dc83808c" providerId="ADAL" clId="{C73DA312-467E-414E-9869-B43FFD2D04BB}" dt="2025-03-06T21:45:17.393" v="2731"/>
          <ac:picMkLst>
            <pc:docMk/>
            <pc:sldMk cId="749486563" sldId="274"/>
            <ac:picMk id="1026" creationId="{1D237193-BD93-576C-39A6-337A61A56433}"/>
          </ac:picMkLst>
        </pc:picChg>
      </pc:sldChg>
      <pc:sldChg chg="addSp delSp modSp add mod ord">
        <pc:chgData name="Livie Martochová" userId="c032e186-1f98-440c-a923-d786dc83808c" providerId="ADAL" clId="{C73DA312-467E-414E-9869-B43FFD2D04BB}" dt="2025-03-09T13:41:57.059" v="3638" actId="478"/>
        <pc:sldMkLst>
          <pc:docMk/>
          <pc:sldMk cId="3644080417" sldId="275"/>
        </pc:sldMkLst>
        <pc:spChg chg="mod">
          <ac:chgData name="Livie Martochová" userId="c032e186-1f98-440c-a923-d786dc83808c" providerId="ADAL" clId="{C73DA312-467E-414E-9869-B43FFD2D04BB}" dt="2025-03-09T13:41:51.714" v="3637" actId="1076"/>
          <ac:spMkLst>
            <pc:docMk/>
            <pc:sldMk cId="3644080417" sldId="275"/>
            <ac:spMk id="2" creationId="{07B334FF-6A3F-1BC2-4E68-25B9FD0D7054}"/>
          </ac:spMkLst>
        </pc:spChg>
        <pc:spChg chg="add del mod">
          <ac:chgData name="Livie Martochová" userId="c032e186-1f98-440c-a923-d786dc83808c" providerId="ADAL" clId="{C73DA312-467E-414E-9869-B43FFD2D04BB}" dt="2025-03-09T13:41:57.059" v="3638" actId="478"/>
          <ac:spMkLst>
            <pc:docMk/>
            <pc:sldMk cId="3644080417" sldId="275"/>
            <ac:spMk id="4" creationId="{4AE0A28C-CE3C-6945-9A09-4C3CA9CD80EC}"/>
          </ac:spMkLst>
        </pc:spChg>
        <pc:spChg chg="add mod">
          <ac:chgData name="Livie Martochová" userId="c032e186-1f98-440c-a923-d786dc83808c" providerId="ADAL" clId="{C73DA312-467E-414E-9869-B43FFD2D04BB}" dt="2025-03-06T21:45:17.393" v="2731"/>
          <ac:spMkLst>
            <pc:docMk/>
            <pc:sldMk cId="3644080417" sldId="275"/>
            <ac:spMk id="5" creationId="{6988C20E-3AE9-B918-2D0B-DA905B3A1459}"/>
          </ac:spMkLst>
        </pc:spChg>
        <pc:spChg chg="mod">
          <ac:chgData name="Livie Martochová" userId="c032e186-1f98-440c-a923-d786dc83808c" providerId="ADAL" clId="{C73DA312-467E-414E-9869-B43FFD2D04BB}" dt="2025-03-06T21:45:17.393" v="2731"/>
          <ac:spMkLst>
            <pc:docMk/>
            <pc:sldMk cId="3644080417" sldId="275"/>
            <ac:spMk id="6" creationId="{57B25939-79DB-C835-CCEC-B11C43A1B88A}"/>
          </ac:spMkLst>
        </pc:spChg>
        <pc:picChg chg="add mod">
          <ac:chgData name="Livie Martochová" userId="c032e186-1f98-440c-a923-d786dc83808c" providerId="ADAL" clId="{C73DA312-467E-414E-9869-B43FFD2D04BB}" dt="2025-03-06T21:45:17.393" v="2731"/>
          <ac:picMkLst>
            <pc:docMk/>
            <pc:sldMk cId="3644080417" sldId="275"/>
            <ac:picMk id="3" creationId="{95F5DFC4-05C7-34A9-7A79-380FA978FC16}"/>
          </ac:picMkLst>
        </pc:picChg>
      </pc:sldChg>
      <pc:sldChg chg="addSp delSp modSp new mod modTransition">
        <pc:chgData name="Livie Martochová" userId="c032e186-1f98-440c-a923-d786dc83808c" providerId="ADAL" clId="{C73DA312-467E-414E-9869-B43FFD2D04BB}" dt="2025-02-23T15:01:58.595" v="970"/>
        <pc:sldMkLst>
          <pc:docMk/>
          <pc:sldMk cId="3235545284" sldId="276"/>
        </pc:sldMkLst>
      </pc:sldChg>
      <pc:sldChg chg="addSp delSp modSp add mod modTransition">
        <pc:chgData name="Livie Martochová" userId="c032e186-1f98-440c-a923-d786dc83808c" providerId="ADAL" clId="{C73DA312-467E-414E-9869-B43FFD2D04BB}" dt="2025-02-23T15:01:58.595" v="970"/>
        <pc:sldMkLst>
          <pc:docMk/>
          <pc:sldMk cId="4101561659" sldId="277"/>
        </pc:sldMkLst>
      </pc:sldChg>
      <pc:sldChg chg="addSp delSp modSp add mod modTransition">
        <pc:chgData name="Livie Martochová" userId="c032e186-1f98-440c-a923-d786dc83808c" providerId="ADAL" clId="{C73DA312-467E-414E-9869-B43FFD2D04BB}" dt="2025-02-23T15:01:58.595" v="970"/>
        <pc:sldMkLst>
          <pc:docMk/>
          <pc:sldMk cId="1827949692" sldId="278"/>
        </pc:sldMkLst>
      </pc:sldChg>
      <pc:sldChg chg="addSp delSp modSp add mod modTransition">
        <pc:chgData name="Livie Martochová" userId="c032e186-1f98-440c-a923-d786dc83808c" providerId="ADAL" clId="{C73DA312-467E-414E-9869-B43FFD2D04BB}" dt="2025-02-23T15:01:58.595" v="970"/>
        <pc:sldMkLst>
          <pc:docMk/>
          <pc:sldMk cId="2030715530" sldId="279"/>
        </pc:sldMkLst>
      </pc:sldChg>
      <pc:sldChg chg="addSp delSp modSp del mod">
        <pc:chgData name="Livie Martochová" userId="c032e186-1f98-440c-a923-d786dc83808c" providerId="ADAL" clId="{C73DA312-467E-414E-9869-B43FFD2D04BB}" dt="2025-03-06T21:48:53.133" v="2775" actId="2696"/>
        <pc:sldMkLst>
          <pc:docMk/>
          <pc:sldMk cId="804103484" sldId="280"/>
        </pc:sldMkLst>
      </pc:sldChg>
      <pc:sldChg chg="del">
        <pc:chgData name="Livie Martochová" userId="c032e186-1f98-440c-a923-d786dc83808c" providerId="ADAL" clId="{C73DA312-467E-414E-9869-B43FFD2D04BB}" dt="2025-03-06T21:42:21.028" v="2698" actId="2696"/>
        <pc:sldMkLst>
          <pc:docMk/>
          <pc:sldMk cId="270316943" sldId="281"/>
        </pc:sldMkLst>
      </pc:sldChg>
      <pc:sldChg chg="addSp delSp modSp mod setBg">
        <pc:chgData name="Livie Martochová" userId="c032e186-1f98-440c-a923-d786dc83808c" providerId="ADAL" clId="{C73DA312-467E-414E-9869-B43FFD2D04BB}" dt="2025-03-06T21:45:17.393" v="2731"/>
        <pc:sldMkLst>
          <pc:docMk/>
          <pc:sldMk cId="248804315" sldId="282"/>
        </pc:sldMkLst>
        <pc:picChg chg="add mod">
          <ac:chgData name="Livie Martochová" userId="c032e186-1f98-440c-a923-d786dc83808c" providerId="ADAL" clId="{C73DA312-467E-414E-9869-B43FFD2D04BB}" dt="2025-03-06T21:45:17.393" v="2731"/>
          <ac:picMkLst>
            <pc:docMk/>
            <pc:sldMk cId="248804315" sldId="282"/>
            <ac:picMk id="2" creationId="{ECE468EC-6B71-CE6B-FA0B-DE45A205BAD3}"/>
          </ac:picMkLst>
        </pc:picChg>
        <pc:picChg chg="mod">
          <ac:chgData name="Livie Martochová" userId="c032e186-1f98-440c-a923-d786dc83808c" providerId="ADAL" clId="{C73DA312-467E-414E-9869-B43FFD2D04BB}" dt="2025-03-06T21:45:17.393" v="2731"/>
          <ac:picMkLst>
            <pc:docMk/>
            <pc:sldMk cId="248804315" sldId="282"/>
            <ac:picMk id="3" creationId="{80FD4B91-CF14-42A2-DDE1-7B6FACDF23A9}"/>
          </ac:picMkLst>
        </pc:picChg>
        <pc:picChg chg="mod topLvl">
          <ac:chgData name="Livie Martochová" userId="c032e186-1f98-440c-a923-d786dc83808c" providerId="ADAL" clId="{C73DA312-467E-414E-9869-B43FFD2D04BB}" dt="2025-03-06T21:45:17.393" v="2731"/>
          <ac:picMkLst>
            <pc:docMk/>
            <pc:sldMk cId="248804315" sldId="282"/>
            <ac:picMk id="9" creationId="{9854D217-43F7-C5E8-3B9F-D0B4755AD6E2}"/>
          </ac:picMkLst>
        </pc:picChg>
        <pc:picChg chg="mod topLvl">
          <ac:chgData name="Livie Martochová" userId="c032e186-1f98-440c-a923-d786dc83808c" providerId="ADAL" clId="{C73DA312-467E-414E-9869-B43FFD2D04BB}" dt="2025-03-06T21:45:17.393" v="2731"/>
          <ac:picMkLst>
            <pc:docMk/>
            <pc:sldMk cId="248804315" sldId="282"/>
            <ac:picMk id="10" creationId="{1EA58418-AA25-248B-7335-42CCFDA8E8E8}"/>
          </ac:picMkLst>
        </pc:picChg>
      </pc:sldChg>
      <pc:sldChg chg="addSp delSp modSp mod ord modTransition setBg">
        <pc:chgData name="Livie Martochová" userId="c032e186-1f98-440c-a923-d786dc83808c" providerId="ADAL" clId="{C73DA312-467E-414E-9869-B43FFD2D04BB}" dt="2025-03-06T21:45:17.393" v="2731"/>
        <pc:sldMkLst>
          <pc:docMk/>
          <pc:sldMk cId="1523867046" sldId="284"/>
        </pc:sldMkLst>
        <pc:picChg chg="add mod">
          <ac:chgData name="Livie Martochová" userId="c032e186-1f98-440c-a923-d786dc83808c" providerId="ADAL" clId="{C73DA312-467E-414E-9869-B43FFD2D04BB}" dt="2025-03-06T21:45:17.393" v="2731"/>
          <ac:picMkLst>
            <pc:docMk/>
            <pc:sldMk cId="1523867046" sldId="284"/>
            <ac:picMk id="2" creationId="{371FED79-A9CA-0F7C-37EE-E63C78986823}"/>
          </ac:picMkLst>
        </pc:picChg>
        <pc:picChg chg="mod">
          <ac:chgData name="Livie Martochová" userId="c032e186-1f98-440c-a923-d786dc83808c" providerId="ADAL" clId="{C73DA312-467E-414E-9869-B43FFD2D04BB}" dt="2025-03-06T21:45:17.393" v="2731"/>
          <ac:picMkLst>
            <pc:docMk/>
            <pc:sldMk cId="1523867046" sldId="284"/>
            <ac:picMk id="3" creationId="{83F8D4CF-A28A-14BD-F656-E737199CA9CC}"/>
          </ac:picMkLst>
        </pc:picChg>
        <pc:picChg chg="add mod">
          <ac:chgData name="Livie Martochová" userId="c032e186-1f98-440c-a923-d786dc83808c" providerId="ADAL" clId="{C73DA312-467E-414E-9869-B43FFD2D04BB}" dt="2025-03-06T21:45:17.393" v="2731"/>
          <ac:picMkLst>
            <pc:docMk/>
            <pc:sldMk cId="1523867046" sldId="284"/>
            <ac:picMk id="4" creationId="{0A003202-C3BE-CFD4-4C01-AA2792733B03}"/>
          </ac:picMkLst>
        </pc:picChg>
      </pc:sldChg>
      <pc:sldChg chg="addSp delSp modSp mod">
        <pc:chgData name="Livie Martochová" userId="c032e186-1f98-440c-a923-d786dc83808c" providerId="ADAL" clId="{C73DA312-467E-414E-9869-B43FFD2D04BB}" dt="2025-03-06T21:45:17.393" v="2731"/>
        <pc:sldMkLst>
          <pc:docMk/>
          <pc:sldMk cId="4172410368" sldId="285"/>
        </pc:sldMkLst>
        <pc:picChg chg="add mod modCrop">
          <ac:chgData name="Livie Martochová" userId="c032e186-1f98-440c-a923-d786dc83808c" providerId="ADAL" clId="{C73DA312-467E-414E-9869-B43FFD2D04BB}" dt="2025-03-06T21:45:17.393" v="2731"/>
          <ac:picMkLst>
            <pc:docMk/>
            <pc:sldMk cId="4172410368" sldId="285"/>
            <ac:picMk id="2" creationId="{12634F9D-E5DA-B632-2AA4-0D3B6FAC4FC8}"/>
          </ac:picMkLst>
        </pc:picChg>
        <pc:picChg chg="mod ord">
          <ac:chgData name="Livie Martochová" userId="c032e186-1f98-440c-a923-d786dc83808c" providerId="ADAL" clId="{C73DA312-467E-414E-9869-B43FFD2D04BB}" dt="2025-03-06T21:45:17.393" v="2731"/>
          <ac:picMkLst>
            <pc:docMk/>
            <pc:sldMk cId="4172410368" sldId="285"/>
            <ac:picMk id="3" creationId="{23B6F2C1-AE9E-8636-229D-7997DF7A88CF}"/>
          </ac:picMkLst>
        </pc:picChg>
        <pc:picChg chg="add mod topLvl">
          <ac:chgData name="Livie Martochová" userId="c032e186-1f98-440c-a923-d786dc83808c" providerId="ADAL" clId="{C73DA312-467E-414E-9869-B43FFD2D04BB}" dt="2025-03-06T21:45:17.393" v="2731"/>
          <ac:picMkLst>
            <pc:docMk/>
            <pc:sldMk cId="4172410368" sldId="285"/>
            <ac:picMk id="6" creationId="{30FCE116-0118-B5EC-E34F-67CF1BDB1F92}"/>
          </ac:picMkLst>
        </pc:picChg>
        <pc:picChg chg="add mod topLvl">
          <ac:chgData name="Livie Martochová" userId="c032e186-1f98-440c-a923-d786dc83808c" providerId="ADAL" clId="{C73DA312-467E-414E-9869-B43FFD2D04BB}" dt="2025-03-06T21:45:17.393" v="2731"/>
          <ac:picMkLst>
            <pc:docMk/>
            <pc:sldMk cId="4172410368" sldId="285"/>
            <ac:picMk id="7" creationId="{527CE6E3-385A-14CE-9E21-021827FD94AD}"/>
          </ac:picMkLst>
        </pc:picChg>
        <pc:picChg chg="add mod topLvl">
          <ac:chgData name="Livie Martochová" userId="c032e186-1f98-440c-a923-d786dc83808c" providerId="ADAL" clId="{C73DA312-467E-414E-9869-B43FFD2D04BB}" dt="2025-03-06T21:45:17.393" v="2731"/>
          <ac:picMkLst>
            <pc:docMk/>
            <pc:sldMk cId="4172410368" sldId="285"/>
            <ac:picMk id="8" creationId="{A1E52F9A-5222-A58B-754C-9E3D54B248D0}"/>
          </ac:picMkLst>
        </pc:picChg>
      </pc:sldChg>
      <pc:sldChg chg="addSp delSp modSp mod ord modTransition">
        <pc:chgData name="Livie Martochová" userId="c032e186-1f98-440c-a923-d786dc83808c" providerId="ADAL" clId="{C73DA312-467E-414E-9869-B43FFD2D04BB}" dt="2025-03-06T21:45:17.393" v="2731"/>
        <pc:sldMkLst>
          <pc:docMk/>
          <pc:sldMk cId="2198034058" sldId="286"/>
        </pc:sldMkLst>
        <pc:picChg chg="mod ord">
          <ac:chgData name="Livie Martochová" userId="c032e186-1f98-440c-a923-d786dc83808c" providerId="ADAL" clId="{C73DA312-467E-414E-9869-B43FFD2D04BB}" dt="2025-03-06T21:45:17.393" v="2731"/>
          <ac:picMkLst>
            <pc:docMk/>
            <pc:sldMk cId="2198034058" sldId="286"/>
            <ac:picMk id="3" creationId="{078CFCFC-090C-96A7-0442-FA89BB8DEE76}"/>
          </ac:picMkLst>
        </pc:picChg>
        <pc:picChg chg="mod topLvl">
          <ac:chgData name="Livie Martochová" userId="c032e186-1f98-440c-a923-d786dc83808c" providerId="ADAL" clId="{C73DA312-467E-414E-9869-B43FFD2D04BB}" dt="2025-03-06T21:45:17.393" v="2731"/>
          <ac:picMkLst>
            <pc:docMk/>
            <pc:sldMk cId="2198034058" sldId="286"/>
            <ac:picMk id="6" creationId="{CB626845-EBEC-EEC4-64DA-BDD767854723}"/>
          </ac:picMkLst>
        </pc:picChg>
        <pc:picChg chg="mod topLvl">
          <ac:chgData name="Livie Martochová" userId="c032e186-1f98-440c-a923-d786dc83808c" providerId="ADAL" clId="{C73DA312-467E-414E-9869-B43FFD2D04BB}" dt="2025-03-06T21:45:17.393" v="2731"/>
          <ac:picMkLst>
            <pc:docMk/>
            <pc:sldMk cId="2198034058" sldId="286"/>
            <ac:picMk id="7" creationId="{0ED1F3E3-F70F-A55F-10A8-89436227DEEA}"/>
          </ac:picMkLst>
        </pc:picChg>
        <pc:picChg chg="add mod">
          <ac:chgData name="Livie Martochová" userId="c032e186-1f98-440c-a923-d786dc83808c" providerId="ADAL" clId="{C73DA312-467E-414E-9869-B43FFD2D04BB}" dt="2025-03-06T21:45:17.393" v="2731"/>
          <ac:picMkLst>
            <pc:docMk/>
            <pc:sldMk cId="2198034058" sldId="286"/>
            <ac:picMk id="12" creationId="{A71DFC39-61FD-86BD-831F-59E81D3457FB}"/>
          </ac:picMkLst>
        </pc:picChg>
      </pc:sldChg>
      <pc:sldChg chg="addSp delSp modSp mod ord modTransition">
        <pc:chgData name="Livie Martochová" userId="c032e186-1f98-440c-a923-d786dc83808c" providerId="ADAL" clId="{C73DA312-467E-414E-9869-B43FFD2D04BB}" dt="2025-03-06T21:45:17.393" v="2731"/>
        <pc:sldMkLst>
          <pc:docMk/>
          <pc:sldMk cId="1945705367" sldId="287"/>
        </pc:sldMkLst>
        <pc:picChg chg="mod">
          <ac:chgData name="Livie Martochová" userId="c032e186-1f98-440c-a923-d786dc83808c" providerId="ADAL" clId="{C73DA312-467E-414E-9869-B43FFD2D04BB}" dt="2025-03-06T21:45:17.393" v="2731"/>
          <ac:picMkLst>
            <pc:docMk/>
            <pc:sldMk cId="1945705367" sldId="287"/>
            <ac:picMk id="3" creationId="{6E7355F9-72E9-87DA-95D2-7FDEC90ABF0F}"/>
          </ac:picMkLst>
        </pc:picChg>
        <pc:picChg chg="mod topLvl">
          <ac:chgData name="Livie Martochová" userId="c032e186-1f98-440c-a923-d786dc83808c" providerId="ADAL" clId="{C73DA312-467E-414E-9869-B43FFD2D04BB}" dt="2025-03-06T21:45:17.393" v="2731"/>
          <ac:picMkLst>
            <pc:docMk/>
            <pc:sldMk cId="1945705367" sldId="287"/>
            <ac:picMk id="9" creationId="{EBBB8966-523B-2291-7A0B-2B52912B66F9}"/>
          </ac:picMkLst>
        </pc:picChg>
        <pc:picChg chg="add mod modCrop">
          <ac:chgData name="Livie Martochová" userId="c032e186-1f98-440c-a923-d786dc83808c" providerId="ADAL" clId="{C73DA312-467E-414E-9869-B43FFD2D04BB}" dt="2025-03-06T21:45:17.393" v="2731"/>
          <ac:picMkLst>
            <pc:docMk/>
            <pc:sldMk cId="1945705367" sldId="287"/>
            <ac:picMk id="10" creationId="{EB4328A2-AF05-1DA8-D4CE-B72FC0024779}"/>
          </ac:picMkLst>
        </pc:picChg>
        <pc:picChg chg="add mod">
          <ac:chgData name="Livie Martochová" userId="c032e186-1f98-440c-a923-d786dc83808c" providerId="ADAL" clId="{C73DA312-467E-414E-9869-B43FFD2D04BB}" dt="2025-03-06T21:45:17.393" v="2731"/>
          <ac:picMkLst>
            <pc:docMk/>
            <pc:sldMk cId="1945705367" sldId="287"/>
            <ac:picMk id="11" creationId="{ABF7F686-CCF7-438B-DF2E-E129089C7EF6}"/>
          </ac:picMkLst>
        </pc:picChg>
      </pc:sldChg>
      <pc:sldChg chg="addSp delSp modSp mod modTransition setBg">
        <pc:chgData name="Livie Martochová" userId="c032e186-1f98-440c-a923-d786dc83808c" providerId="ADAL" clId="{C73DA312-467E-414E-9869-B43FFD2D04BB}" dt="2025-03-06T21:45:17.393" v="2731"/>
        <pc:sldMkLst>
          <pc:docMk/>
          <pc:sldMk cId="2447345778" sldId="288"/>
        </pc:sldMkLst>
        <pc:picChg chg="mod ord">
          <ac:chgData name="Livie Martochová" userId="c032e186-1f98-440c-a923-d786dc83808c" providerId="ADAL" clId="{C73DA312-467E-414E-9869-B43FFD2D04BB}" dt="2025-03-06T21:45:17.393" v="2731"/>
          <ac:picMkLst>
            <pc:docMk/>
            <pc:sldMk cId="2447345778" sldId="288"/>
            <ac:picMk id="3" creationId="{8B576DE2-95FA-FAD0-DC57-56C4609DC346}"/>
          </ac:picMkLst>
        </pc:picChg>
        <pc:picChg chg="add mod topLvl">
          <ac:chgData name="Livie Martochová" userId="c032e186-1f98-440c-a923-d786dc83808c" providerId="ADAL" clId="{C73DA312-467E-414E-9869-B43FFD2D04BB}" dt="2025-03-06T21:45:17.393" v="2731"/>
          <ac:picMkLst>
            <pc:docMk/>
            <pc:sldMk cId="2447345778" sldId="288"/>
            <ac:picMk id="7" creationId="{4C55ADFF-2227-44C7-B7FE-C80D8003F54D}"/>
          </ac:picMkLst>
        </pc:picChg>
        <pc:picChg chg="add mod topLvl">
          <ac:chgData name="Livie Martochová" userId="c032e186-1f98-440c-a923-d786dc83808c" providerId="ADAL" clId="{C73DA312-467E-414E-9869-B43FFD2D04BB}" dt="2025-03-06T21:45:17.393" v="2731"/>
          <ac:picMkLst>
            <pc:docMk/>
            <pc:sldMk cId="2447345778" sldId="288"/>
            <ac:picMk id="8" creationId="{B71836AB-51A4-05B5-E994-AF84FF2EB1E1}"/>
          </ac:picMkLst>
        </pc:picChg>
        <pc:picChg chg="add mod topLvl modCrop">
          <ac:chgData name="Livie Martochová" userId="c032e186-1f98-440c-a923-d786dc83808c" providerId="ADAL" clId="{C73DA312-467E-414E-9869-B43FFD2D04BB}" dt="2025-03-06T21:45:17.393" v="2731"/>
          <ac:picMkLst>
            <pc:docMk/>
            <pc:sldMk cId="2447345778" sldId="288"/>
            <ac:picMk id="9" creationId="{28D0394D-59CA-2A05-798B-C8732510B4C3}"/>
          </ac:picMkLst>
        </pc:picChg>
        <pc:picChg chg="add mod topLvl">
          <ac:chgData name="Livie Martochová" userId="c032e186-1f98-440c-a923-d786dc83808c" providerId="ADAL" clId="{C73DA312-467E-414E-9869-B43FFD2D04BB}" dt="2025-03-06T21:45:17.393" v="2731"/>
          <ac:picMkLst>
            <pc:docMk/>
            <pc:sldMk cId="2447345778" sldId="288"/>
            <ac:picMk id="10" creationId="{CF8DC917-87FA-9DD4-FDB8-6B9AEF291D63}"/>
          </ac:picMkLst>
        </pc:picChg>
      </pc:sldChg>
      <pc:sldChg chg="addSp delSp modSp mod ord modTransition">
        <pc:chgData name="Livie Martochová" userId="c032e186-1f98-440c-a923-d786dc83808c" providerId="ADAL" clId="{C73DA312-467E-414E-9869-B43FFD2D04BB}" dt="2025-03-06T21:45:17.393" v="2731"/>
        <pc:sldMkLst>
          <pc:docMk/>
          <pc:sldMk cId="2944759455" sldId="289"/>
        </pc:sldMkLst>
        <pc:picChg chg="mod">
          <ac:chgData name="Livie Martochová" userId="c032e186-1f98-440c-a923-d786dc83808c" providerId="ADAL" clId="{C73DA312-467E-414E-9869-B43FFD2D04BB}" dt="2025-03-06T21:45:17.393" v="2731"/>
          <ac:picMkLst>
            <pc:docMk/>
            <pc:sldMk cId="2944759455" sldId="289"/>
            <ac:picMk id="4" creationId="{630E5DB9-3AC7-491F-EADD-565956FABBE0}"/>
          </ac:picMkLst>
        </pc:picChg>
      </pc:sldChg>
      <pc:sldChg chg="addSp modSp del">
        <pc:chgData name="Livie Martochová" userId="c032e186-1f98-440c-a923-d786dc83808c" providerId="ADAL" clId="{C73DA312-467E-414E-9869-B43FFD2D04BB}" dt="2025-03-06T21:42:29.379" v="2700" actId="2696"/>
        <pc:sldMkLst>
          <pc:docMk/>
          <pc:sldMk cId="1804858456" sldId="290"/>
        </pc:sldMkLst>
      </pc:sldChg>
      <pc:sldChg chg="addSp delSp modSp del mod">
        <pc:chgData name="Livie Martochová" userId="c032e186-1f98-440c-a923-d786dc83808c" providerId="ADAL" clId="{C73DA312-467E-414E-9869-B43FFD2D04BB}" dt="2025-03-06T21:42:24.985" v="2699" actId="2696"/>
        <pc:sldMkLst>
          <pc:docMk/>
          <pc:sldMk cId="2291944412" sldId="291"/>
        </pc:sldMkLst>
      </pc:sldChg>
      <pc:sldChg chg="addSp delSp modSp mod ord modTransition delDesignElem">
        <pc:chgData name="Livie Martochová" userId="c032e186-1f98-440c-a923-d786dc83808c" providerId="ADAL" clId="{C73DA312-467E-414E-9869-B43FFD2D04BB}" dt="2025-03-09T13:32:43.029" v="3605" actId="1076"/>
        <pc:sldMkLst>
          <pc:docMk/>
          <pc:sldMk cId="1003291323" sldId="292"/>
        </pc:sldMkLst>
        <pc:picChg chg="mod">
          <ac:chgData name="Livie Martochová" userId="c032e186-1f98-440c-a923-d786dc83808c" providerId="ADAL" clId="{C73DA312-467E-414E-9869-B43FFD2D04BB}" dt="2025-03-06T21:45:17.393" v="2731"/>
          <ac:picMkLst>
            <pc:docMk/>
            <pc:sldMk cId="1003291323" sldId="292"/>
            <ac:picMk id="3" creationId="{83CA9023-58B6-5928-BD78-B98388CE6784}"/>
          </ac:picMkLst>
        </pc:picChg>
        <pc:picChg chg="mod topLvl">
          <ac:chgData name="Livie Martochová" userId="c032e186-1f98-440c-a923-d786dc83808c" providerId="ADAL" clId="{C73DA312-467E-414E-9869-B43FFD2D04BB}" dt="2025-03-09T13:32:43.029" v="3605" actId="1076"/>
          <ac:picMkLst>
            <pc:docMk/>
            <pc:sldMk cId="1003291323" sldId="292"/>
            <ac:picMk id="12" creationId="{CC25A1E2-1635-E75F-A508-4267E43114BE}"/>
          </ac:picMkLst>
        </pc:picChg>
        <pc:picChg chg="mod topLvl">
          <ac:chgData name="Livie Martochová" userId="c032e186-1f98-440c-a923-d786dc83808c" providerId="ADAL" clId="{C73DA312-467E-414E-9869-B43FFD2D04BB}" dt="2025-03-09T13:32:43.029" v="3605" actId="1076"/>
          <ac:picMkLst>
            <pc:docMk/>
            <pc:sldMk cId="1003291323" sldId="292"/>
            <ac:picMk id="13" creationId="{769804B1-C1E1-87D2-A5C5-1B7D1E3E8E9E}"/>
          </ac:picMkLst>
        </pc:picChg>
        <pc:picChg chg="add mod">
          <ac:chgData name="Livie Martochová" userId="c032e186-1f98-440c-a923-d786dc83808c" providerId="ADAL" clId="{C73DA312-467E-414E-9869-B43FFD2D04BB}" dt="2025-03-06T21:45:17.393" v="2731"/>
          <ac:picMkLst>
            <pc:docMk/>
            <pc:sldMk cId="1003291323" sldId="292"/>
            <ac:picMk id="14" creationId="{56CCB539-5821-78F1-8B52-C616C54CFD9C}"/>
          </ac:picMkLst>
        </pc:picChg>
      </pc:sldChg>
      <pc:sldChg chg="addSp delSp modSp mod ord modTransition delDesignElem">
        <pc:chgData name="Livie Martochová" userId="c032e186-1f98-440c-a923-d786dc83808c" providerId="ADAL" clId="{C73DA312-467E-414E-9869-B43FFD2D04BB}" dt="2025-03-09T13:53:00.048" v="3697"/>
        <pc:sldMkLst>
          <pc:docMk/>
          <pc:sldMk cId="3052247694" sldId="293"/>
        </pc:sldMkLst>
        <pc:spChg chg="add mod">
          <ac:chgData name="Livie Martochová" userId="c032e186-1f98-440c-a923-d786dc83808c" providerId="ADAL" clId="{C73DA312-467E-414E-9869-B43FFD2D04BB}" dt="2025-03-09T13:53:00.048" v="3697"/>
          <ac:spMkLst>
            <pc:docMk/>
            <pc:sldMk cId="3052247694" sldId="293"/>
            <ac:spMk id="6" creationId="{C57E06AF-4E97-2812-D7B5-82AC8D6BAB85}"/>
          </ac:spMkLst>
        </pc:spChg>
        <pc:picChg chg="mod">
          <ac:chgData name="Livie Martochová" userId="c032e186-1f98-440c-a923-d786dc83808c" providerId="ADAL" clId="{C73DA312-467E-414E-9869-B43FFD2D04BB}" dt="2025-03-06T21:45:17.393" v="2731"/>
          <ac:picMkLst>
            <pc:docMk/>
            <pc:sldMk cId="3052247694" sldId="293"/>
            <ac:picMk id="3" creationId="{CE8D76DD-915E-770A-3CF4-2B928A385C0B}"/>
          </ac:picMkLst>
        </pc:picChg>
        <pc:picChg chg="add del mod">
          <ac:chgData name="Livie Martochová" userId="c032e186-1f98-440c-a923-d786dc83808c" providerId="ADAL" clId="{C73DA312-467E-414E-9869-B43FFD2D04BB}" dt="2025-03-09T13:27:33.478" v="3573" actId="478"/>
          <ac:picMkLst>
            <pc:docMk/>
            <pc:sldMk cId="3052247694" sldId="293"/>
            <ac:picMk id="5" creationId="{4E37C32A-24D3-99C3-0734-C960089A4DAA}"/>
          </ac:picMkLst>
        </pc:picChg>
      </pc:sldChg>
      <pc:sldChg chg="addSp delSp modSp mod ord delDesignElem">
        <pc:chgData name="Livie Martochová" userId="c032e186-1f98-440c-a923-d786dc83808c" providerId="ADAL" clId="{C73DA312-467E-414E-9869-B43FFD2D04BB}" dt="2025-03-06T21:45:17.393" v="2731"/>
        <pc:sldMkLst>
          <pc:docMk/>
          <pc:sldMk cId="2978248694" sldId="294"/>
        </pc:sldMkLst>
        <pc:picChg chg="mod">
          <ac:chgData name="Livie Martochová" userId="c032e186-1f98-440c-a923-d786dc83808c" providerId="ADAL" clId="{C73DA312-467E-414E-9869-B43FFD2D04BB}" dt="2025-03-06T21:45:17.393" v="2731"/>
          <ac:picMkLst>
            <pc:docMk/>
            <pc:sldMk cId="2978248694" sldId="294"/>
            <ac:picMk id="3" creationId="{038FBD17-A6B8-4D02-64A4-5D87A6F0C138}"/>
          </ac:picMkLst>
        </pc:picChg>
        <pc:picChg chg="mod">
          <ac:chgData name="Livie Martochová" userId="c032e186-1f98-440c-a923-d786dc83808c" providerId="ADAL" clId="{C73DA312-467E-414E-9869-B43FFD2D04BB}" dt="2025-03-06T21:45:17.393" v="2731"/>
          <ac:picMkLst>
            <pc:docMk/>
            <pc:sldMk cId="2978248694" sldId="294"/>
            <ac:picMk id="5" creationId="{0F45338F-3BEB-FC31-2DD1-7715EDCEC3BB}"/>
          </ac:picMkLst>
        </pc:picChg>
      </pc:sldChg>
      <pc:sldChg chg="addSp delSp modSp mod ord modTransition delDesignElem">
        <pc:chgData name="Livie Martochová" userId="c032e186-1f98-440c-a923-d786dc83808c" providerId="ADAL" clId="{C73DA312-467E-414E-9869-B43FFD2D04BB}" dt="2025-03-09T13:25:31.812" v="3565" actId="1076"/>
        <pc:sldMkLst>
          <pc:docMk/>
          <pc:sldMk cId="303351407" sldId="295"/>
        </pc:sldMkLst>
        <pc:picChg chg="mod">
          <ac:chgData name="Livie Martochová" userId="c032e186-1f98-440c-a923-d786dc83808c" providerId="ADAL" clId="{C73DA312-467E-414E-9869-B43FFD2D04BB}" dt="2025-03-06T21:45:17.393" v="2731"/>
          <ac:picMkLst>
            <pc:docMk/>
            <pc:sldMk cId="303351407" sldId="295"/>
            <ac:picMk id="3" creationId="{E1A35BDC-2FE4-4B5D-00CE-BCFCD31AD4F4}"/>
          </ac:picMkLst>
        </pc:picChg>
        <pc:picChg chg="mod topLvl">
          <ac:chgData name="Livie Martochová" userId="c032e186-1f98-440c-a923-d786dc83808c" providerId="ADAL" clId="{C73DA312-467E-414E-9869-B43FFD2D04BB}" dt="2025-03-09T13:25:24.453" v="3564" actId="1076"/>
          <ac:picMkLst>
            <pc:docMk/>
            <pc:sldMk cId="303351407" sldId="295"/>
            <ac:picMk id="13" creationId="{2AB625FA-B9FA-B121-FAF1-0250116B5895}"/>
          </ac:picMkLst>
        </pc:picChg>
        <pc:picChg chg="mod topLvl">
          <ac:chgData name="Livie Martochová" userId="c032e186-1f98-440c-a923-d786dc83808c" providerId="ADAL" clId="{C73DA312-467E-414E-9869-B43FFD2D04BB}" dt="2025-03-09T13:25:18.008" v="3563" actId="1076"/>
          <ac:picMkLst>
            <pc:docMk/>
            <pc:sldMk cId="303351407" sldId="295"/>
            <ac:picMk id="14" creationId="{15A8719C-87E1-FD5D-6599-AC5C139B3184}"/>
          </ac:picMkLst>
        </pc:picChg>
        <pc:picChg chg="mod topLvl">
          <ac:chgData name="Livie Martochová" userId="c032e186-1f98-440c-a923-d786dc83808c" providerId="ADAL" clId="{C73DA312-467E-414E-9869-B43FFD2D04BB}" dt="2025-03-09T13:25:31.812" v="3565" actId="1076"/>
          <ac:picMkLst>
            <pc:docMk/>
            <pc:sldMk cId="303351407" sldId="295"/>
            <ac:picMk id="15" creationId="{1419C460-9B2D-3C32-B438-46E49BFCDEF3}"/>
          </ac:picMkLst>
        </pc:picChg>
      </pc:sldChg>
      <pc:sldChg chg="addSp modSp new del mod ord modTransition setBg">
        <pc:chgData name="Livie Martochová" userId="c032e186-1f98-440c-a923-d786dc83808c" providerId="ADAL" clId="{C73DA312-467E-414E-9869-B43FFD2D04BB}" dt="2025-03-06T22:08:03.962" v="3273" actId="2696"/>
        <pc:sldMkLst>
          <pc:docMk/>
          <pc:sldMk cId="15109939" sldId="296"/>
        </pc:sldMkLst>
      </pc:sldChg>
      <pc:sldChg chg="addSp delSp modSp add mod modTransition">
        <pc:chgData name="Livie Martochová" userId="c032e186-1f98-440c-a923-d786dc83808c" providerId="ADAL" clId="{C73DA312-467E-414E-9869-B43FFD2D04BB}" dt="2025-03-09T13:50:32.949" v="3681" actId="207"/>
        <pc:sldMkLst>
          <pc:docMk/>
          <pc:sldMk cId="696878167" sldId="297"/>
        </pc:sldMkLst>
        <pc:spChg chg="add mod ord">
          <ac:chgData name="Livie Martochová" userId="c032e186-1f98-440c-a923-d786dc83808c" providerId="ADAL" clId="{C73DA312-467E-414E-9869-B43FFD2D04BB}" dt="2025-03-09T13:49:16.093" v="3671" actId="167"/>
          <ac:spMkLst>
            <pc:docMk/>
            <pc:sldMk cId="696878167" sldId="297"/>
            <ac:spMk id="3" creationId="{8BB76FC0-34FA-B24F-C983-B57389BF0ABB}"/>
          </ac:spMkLst>
        </pc:spChg>
        <pc:spChg chg="del mod ord">
          <ac:chgData name="Livie Martochová" userId="c032e186-1f98-440c-a923-d786dc83808c" providerId="ADAL" clId="{C73DA312-467E-414E-9869-B43FFD2D04BB}" dt="2025-03-09T13:11:48.996" v="3431" actId="478"/>
          <ac:spMkLst>
            <pc:docMk/>
            <pc:sldMk cId="696878167" sldId="297"/>
            <ac:spMk id="10" creationId="{036ADFFA-1D9B-B317-A567-A94BA8E2FFAD}"/>
          </ac:spMkLst>
        </pc:spChg>
        <pc:spChg chg="add del mod ord">
          <ac:chgData name="Livie Martochová" userId="c032e186-1f98-440c-a923-d786dc83808c" providerId="ADAL" clId="{C73DA312-467E-414E-9869-B43FFD2D04BB}" dt="2025-03-09T13:14:07.256" v="3447" actId="478"/>
          <ac:spMkLst>
            <pc:docMk/>
            <pc:sldMk cId="696878167" sldId="297"/>
            <ac:spMk id="24" creationId="{3953DE8D-77D6-C3D5-65B9-A5EB89F3148F}"/>
          </ac:spMkLst>
        </pc:spChg>
        <pc:spChg chg="add mod">
          <ac:chgData name="Livie Martochová" userId="c032e186-1f98-440c-a923-d786dc83808c" providerId="ADAL" clId="{C73DA312-467E-414E-9869-B43FFD2D04BB}" dt="2025-03-09T13:11:57.953" v="3433"/>
          <ac:spMkLst>
            <pc:docMk/>
            <pc:sldMk cId="696878167" sldId="297"/>
            <ac:spMk id="25" creationId="{76283B49-6C93-4A56-69A2-872D03F6ECDC}"/>
          </ac:spMkLst>
        </pc:spChg>
        <pc:spChg chg="add del mod">
          <ac:chgData name="Livie Martochová" userId="c032e186-1f98-440c-a923-d786dc83808c" providerId="ADAL" clId="{C73DA312-467E-414E-9869-B43FFD2D04BB}" dt="2025-03-09T13:49:07.727" v="3670" actId="478"/>
          <ac:spMkLst>
            <pc:docMk/>
            <pc:sldMk cId="696878167" sldId="297"/>
            <ac:spMk id="26" creationId="{2A1DFFB4-17D6-3099-E899-4AF01BA48BA3}"/>
          </ac:spMkLst>
        </pc:spChg>
        <pc:spChg chg="add del mod">
          <ac:chgData name="Livie Martochová" userId="c032e186-1f98-440c-a923-d786dc83808c" providerId="ADAL" clId="{C73DA312-467E-414E-9869-B43FFD2D04BB}" dt="2025-03-09T13:49:02.604" v="3669" actId="478"/>
          <ac:spMkLst>
            <pc:docMk/>
            <pc:sldMk cId="696878167" sldId="297"/>
            <ac:spMk id="27" creationId="{BE224B1D-6234-4464-0B2C-A6F045542881}"/>
          </ac:spMkLst>
        </pc:spChg>
        <pc:spChg chg="add mod">
          <ac:chgData name="Livie Martochová" userId="c032e186-1f98-440c-a923-d786dc83808c" providerId="ADAL" clId="{C73DA312-467E-414E-9869-B43FFD2D04BB}" dt="2025-03-09T13:49:33.248" v="3677"/>
          <ac:spMkLst>
            <pc:docMk/>
            <pc:sldMk cId="696878167" sldId="297"/>
            <ac:spMk id="28" creationId="{4F1ADD13-8FBD-C68C-1F7C-D77A34D47132}"/>
          </ac:spMkLst>
        </pc:spChg>
        <pc:spChg chg="add mod">
          <ac:chgData name="Livie Martochová" userId="c032e186-1f98-440c-a923-d786dc83808c" providerId="ADAL" clId="{C73DA312-467E-414E-9869-B43FFD2D04BB}" dt="2025-03-09T13:50:32.949" v="3681" actId="207"/>
          <ac:spMkLst>
            <pc:docMk/>
            <pc:sldMk cId="696878167" sldId="297"/>
            <ac:spMk id="29" creationId="{59AFB591-6220-F440-33F1-FC963C1375C3}"/>
          </ac:spMkLst>
        </pc:spChg>
        <pc:grpChg chg="ord">
          <ac:chgData name="Livie Martochová" userId="c032e186-1f98-440c-a923-d786dc83808c" providerId="ADAL" clId="{C73DA312-467E-414E-9869-B43FFD2D04BB}" dt="2025-03-09T13:49:23.101" v="3672" actId="167"/>
          <ac:grpSpMkLst>
            <pc:docMk/>
            <pc:sldMk cId="696878167" sldId="297"/>
            <ac:grpSpMk id="2" creationId="{0BAF495C-4ECC-537A-973A-E9182BC97ED1}"/>
          </ac:grpSpMkLst>
        </pc:grpChg>
        <pc:picChg chg="mod ord">
          <ac:chgData name="Livie Martochová" userId="c032e186-1f98-440c-a923-d786dc83808c" providerId="ADAL" clId="{C73DA312-467E-414E-9869-B43FFD2D04BB}" dt="2025-03-06T21:58:03.866" v="2839" actId="164"/>
          <ac:picMkLst>
            <pc:docMk/>
            <pc:sldMk cId="696878167" sldId="297"/>
            <ac:picMk id="4" creationId="{970359F9-74CB-3574-F1E8-4AA8AE5B2779}"/>
          </ac:picMkLst>
        </pc:picChg>
        <pc:picChg chg="mod">
          <ac:chgData name="Livie Martochová" userId="c032e186-1f98-440c-a923-d786dc83808c" providerId="ADAL" clId="{C73DA312-467E-414E-9869-B43FFD2D04BB}" dt="2025-03-06T21:58:03.866" v="2839" actId="164"/>
          <ac:picMkLst>
            <pc:docMk/>
            <pc:sldMk cId="696878167" sldId="297"/>
            <ac:picMk id="6" creationId="{4B19504B-2002-3777-FEAF-6C87B9F8A89D}"/>
          </ac:picMkLst>
        </pc:picChg>
        <pc:picChg chg="mod">
          <ac:chgData name="Livie Martochová" userId="c032e186-1f98-440c-a923-d786dc83808c" providerId="ADAL" clId="{C73DA312-467E-414E-9869-B43FFD2D04BB}" dt="2025-03-06T21:58:03.866" v="2839" actId="164"/>
          <ac:picMkLst>
            <pc:docMk/>
            <pc:sldMk cId="696878167" sldId="297"/>
            <ac:picMk id="7" creationId="{81F9D892-95D8-1103-FEC3-DE885ABA260B}"/>
          </ac:picMkLst>
        </pc:picChg>
        <pc:picChg chg="mod">
          <ac:chgData name="Livie Martochová" userId="c032e186-1f98-440c-a923-d786dc83808c" providerId="ADAL" clId="{C73DA312-467E-414E-9869-B43FFD2D04BB}" dt="2025-03-06T21:58:03.866" v="2839" actId="164"/>
          <ac:picMkLst>
            <pc:docMk/>
            <pc:sldMk cId="696878167" sldId="297"/>
            <ac:picMk id="11" creationId="{B4B82A54-A428-9FA8-165C-BE551A73D273}"/>
          </ac:picMkLst>
        </pc:picChg>
        <pc:picChg chg="mod ord">
          <ac:chgData name="Livie Martochová" userId="c032e186-1f98-440c-a923-d786dc83808c" providerId="ADAL" clId="{C73DA312-467E-414E-9869-B43FFD2D04BB}" dt="2025-03-06T21:58:03.866" v="2839" actId="164"/>
          <ac:picMkLst>
            <pc:docMk/>
            <pc:sldMk cId="696878167" sldId="297"/>
            <ac:picMk id="12" creationId="{5D93D364-42F5-F8A4-5E5E-8BB7FC918F2B}"/>
          </ac:picMkLst>
        </pc:picChg>
        <pc:picChg chg="mod">
          <ac:chgData name="Livie Martochová" userId="c032e186-1f98-440c-a923-d786dc83808c" providerId="ADAL" clId="{C73DA312-467E-414E-9869-B43FFD2D04BB}" dt="2025-03-06T21:52:07.236" v="2795" actId="1076"/>
          <ac:picMkLst>
            <pc:docMk/>
            <pc:sldMk cId="696878167" sldId="297"/>
            <ac:picMk id="13" creationId="{36785E42-ED03-1987-5A8C-EBB8C13ABA0F}"/>
          </ac:picMkLst>
        </pc:picChg>
        <pc:picChg chg="add del mod ord">
          <ac:chgData name="Livie Martochová" userId="c032e186-1f98-440c-a923-d786dc83808c" providerId="ADAL" clId="{C73DA312-467E-414E-9869-B43FFD2D04BB}" dt="2025-03-09T13:49:26.901" v="3674" actId="478"/>
          <ac:picMkLst>
            <pc:docMk/>
            <pc:sldMk cId="696878167" sldId="297"/>
            <ac:picMk id="14" creationId="{8E07B656-95E6-0220-98EA-64673E73D0AB}"/>
          </ac:picMkLst>
        </pc:picChg>
        <pc:picChg chg="mod">
          <ac:chgData name="Livie Martochová" userId="c032e186-1f98-440c-a923-d786dc83808c" providerId="ADAL" clId="{C73DA312-467E-414E-9869-B43FFD2D04BB}" dt="2025-03-06T21:58:03.866" v="2839" actId="164"/>
          <ac:picMkLst>
            <pc:docMk/>
            <pc:sldMk cId="696878167" sldId="297"/>
            <ac:picMk id="15" creationId="{F79FB9F7-6ABC-FDAB-3A85-46F95BFD5A84}"/>
          </ac:picMkLst>
        </pc:picChg>
        <pc:picChg chg="add del mod ord">
          <ac:chgData name="Livie Martochová" userId="c032e186-1f98-440c-a923-d786dc83808c" providerId="ADAL" clId="{C73DA312-467E-414E-9869-B43FFD2D04BB}" dt="2025-03-09T13:49:28.392" v="3675" actId="478"/>
          <ac:picMkLst>
            <pc:docMk/>
            <pc:sldMk cId="696878167" sldId="297"/>
            <ac:picMk id="16" creationId="{FAA8953B-DF53-79A9-1FFD-7EA662324066}"/>
          </ac:picMkLst>
        </pc:picChg>
        <pc:picChg chg="mod">
          <ac:chgData name="Livie Martochová" userId="c032e186-1f98-440c-a923-d786dc83808c" providerId="ADAL" clId="{C73DA312-467E-414E-9869-B43FFD2D04BB}" dt="2025-03-06T21:58:14.604" v="2840" actId="14100"/>
          <ac:picMkLst>
            <pc:docMk/>
            <pc:sldMk cId="696878167" sldId="297"/>
            <ac:picMk id="17" creationId="{804CE8C6-9CB7-0DC5-27B9-BCC78E30CF69}"/>
          </ac:picMkLst>
        </pc:picChg>
        <pc:picChg chg="mod">
          <ac:chgData name="Livie Martochová" userId="c032e186-1f98-440c-a923-d786dc83808c" providerId="ADAL" clId="{C73DA312-467E-414E-9869-B43FFD2D04BB}" dt="2025-03-06T21:58:03.866" v="2839" actId="164"/>
          <ac:picMkLst>
            <pc:docMk/>
            <pc:sldMk cId="696878167" sldId="297"/>
            <ac:picMk id="18" creationId="{AD3CD459-5447-A289-3FEA-75E0E212A06D}"/>
          </ac:picMkLst>
        </pc:picChg>
        <pc:picChg chg="mod ord">
          <ac:chgData name="Livie Martochová" userId="c032e186-1f98-440c-a923-d786dc83808c" providerId="ADAL" clId="{C73DA312-467E-414E-9869-B43FFD2D04BB}" dt="2025-03-06T21:58:03.866" v="2839" actId="164"/>
          <ac:picMkLst>
            <pc:docMk/>
            <pc:sldMk cId="696878167" sldId="297"/>
            <ac:picMk id="19" creationId="{A4A4662A-2A67-FE88-AF4B-555D29D5A5FE}"/>
          </ac:picMkLst>
        </pc:picChg>
        <pc:picChg chg="mod ord">
          <ac:chgData name="Livie Martochová" userId="c032e186-1f98-440c-a923-d786dc83808c" providerId="ADAL" clId="{C73DA312-467E-414E-9869-B43FFD2D04BB}" dt="2025-03-06T21:58:03.866" v="2839" actId="164"/>
          <ac:picMkLst>
            <pc:docMk/>
            <pc:sldMk cId="696878167" sldId="297"/>
            <ac:picMk id="20" creationId="{902800DC-CD55-463B-C298-AC8889FAB233}"/>
          </ac:picMkLst>
        </pc:picChg>
        <pc:picChg chg="mod">
          <ac:chgData name="Livie Martochová" userId="c032e186-1f98-440c-a923-d786dc83808c" providerId="ADAL" clId="{C73DA312-467E-414E-9869-B43FFD2D04BB}" dt="2025-03-06T21:55:11.327" v="2820" actId="14100"/>
          <ac:picMkLst>
            <pc:docMk/>
            <pc:sldMk cId="696878167" sldId="297"/>
            <ac:picMk id="21" creationId="{F7E4F901-D335-7FBB-D7CD-2FFA451164E6}"/>
          </ac:picMkLst>
        </pc:picChg>
        <pc:picChg chg="add del mod ord">
          <ac:chgData name="Livie Martochová" userId="c032e186-1f98-440c-a923-d786dc83808c" providerId="ADAL" clId="{C73DA312-467E-414E-9869-B43FFD2D04BB}" dt="2025-03-09T13:49:29.910" v="3676" actId="478"/>
          <ac:picMkLst>
            <pc:docMk/>
            <pc:sldMk cId="696878167" sldId="297"/>
            <ac:picMk id="22" creationId="{8A7E4339-28AD-449C-EABE-3DD532EC00BF}"/>
          </ac:picMkLst>
        </pc:picChg>
        <pc:picChg chg="add del mod ord">
          <ac:chgData name="Livie Martochová" userId="c032e186-1f98-440c-a923-d786dc83808c" providerId="ADAL" clId="{C73DA312-467E-414E-9869-B43FFD2D04BB}" dt="2025-03-09T13:49:25.435" v="3673" actId="478"/>
          <ac:picMkLst>
            <pc:docMk/>
            <pc:sldMk cId="696878167" sldId="297"/>
            <ac:picMk id="23" creationId="{6D35ED76-E525-18D6-7FCA-65B2621F99D8}"/>
          </ac:picMkLst>
        </pc:picChg>
      </pc:sldChg>
      <pc:sldChg chg="new del setBg">
        <pc:chgData name="Livie Martochová" userId="c032e186-1f98-440c-a923-d786dc83808c" providerId="ADAL" clId="{C73DA312-467E-414E-9869-B43FFD2D04BB}" dt="2025-03-06T21:45:35.032" v="2733" actId="2696"/>
        <pc:sldMkLst>
          <pc:docMk/>
          <pc:sldMk cId="753775298" sldId="297"/>
        </pc:sldMkLst>
      </pc:sldChg>
      <pc:sldChg chg="new del setBg">
        <pc:chgData name="Livie Martochová" userId="c032e186-1f98-440c-a923-d786dc83808c" providerId="ADAL" clId="{C73DA312-467E-414E-9869-B43FFD2D04BB}" dt="2025-03-06T21:45:27.790" v="2732" actId="2696"/>
        <pc:sldMkLst>
          <pc:docMk/>
          <pc:sldMk cId="1431733222" sldId="298"/>
        </pc:sldMkLst>
      </pc:sldChg>
      <pc:sldChg chg="addSp delSp modSp add mod">
        <pc:chgData name="Livie Martochová" userId="c032e186-1f98-440c-a923-d786dc83808c" providerId="ADAL" clId="{C73DA312-467E-414E-9869-B43FFD2D04BB}" dt="2025-03-09T13:22:16.049" v="3545" actId="1076"/>
        <pc:sldMkLst>
          <pc:docMk/>
          <pc:sldMk cId="2913159098" sldId="298"/>
        </pc:sldMkLst>
        <pc:spChg chg="mod">
          <ac:chgData name="Livie Martochová" userId="c032e186-1f98-440c-a923-d786dc83808c" providerId="ADAL" clId="{C73DA312-467E-414E-9869-B43FFD2D04BB}" dt="2025-03-09T13:07:00.177" v="3410" actId="207"/>
          <ac:spMkLst>
            <pc:docMk/>
            <pc:sldMk cId="2913159098" sldId="298"/>
            <ac:spMk id="3" creationId="{E4A2B0F7-4895-FFC6-2A66-A05C02D4FFD0}"/>
          </ac:spMkLst>
        </pc:spChg>
        <pc:spChg chg="del">
          <ac:chgData name="Livie Martochová" userId="c032e186-1f98-440c-a923-d786dc83808c" providerId="ADAL" clId="{C73DA312-467E-414E-9869-B43FFD2D04BB}" dt="2025-03-09T13:05:44.882" v="3277" actId="478"/>
          <ac:spMkLst>
            <pc:docMk/>
            <pc:sldMk cId="2913159098" sldId="298"/>
            <ac:spMk id="10" creationId="{27F76C2A-039C-837A-5EAB-86193C51BC2A}"/>
          </ac:spMkLst>
        </pc:spChg>
        <pc:spChg chg="del">
          <ac:chgData name="Livie Martochová" userId="c032e186-1f98-440c-a923-d786dc83808c" providerId="ADAL" clId="{C73DA312-467E-414E-9869-B43FFD2D04BB}" dt="2025-03-09T13:05:51.991" v="3278" actId="478"/>
          <ac:spMkLst>
            <pc:docMk/>
            <pc:sldMk cId="2913159098" sldId="298"/>
            <ac:spMk id="24" creationId="{CF6B6EE0-609A-A286-4C35-9EF5AD2D657E}"/>
          </ac:spMkLst>
        </pc:spChg>
        <pc:picChg chg="add mod ord">
          <ac:chgData name="Livie Martochová" userId="c032e186-1f98-440c-a923-d786dc83808c" providerId="ADAL" clId="{C73DA312-467E-414E-9869-B43FFD2D04BB}" dt="2025-03-09T13:19:37.961" v="3535" actId="1076"/>
          <ac:picMkLst>
            <pc:docMk/>
            <pc:sldMk cId="2913159098" sldId="298"/>
            <ac:picMk id="5" creationId="{5413B8B4-D194-3A76-DDA4-3F510991633A}"/>
          </ac:picMkLst>
        </pc:picChg>
        <pc:picChg chg="add mod">
          <ac:chgData name="Livie Martochová" userId="c032e186-1f98-440c-a923-d786dc83808c" providerId="ADAL" clId="{C73DA312-467E-414E-9869-B43FFD2D04BB}" dt="2025-03-09T13:19:37.961" v="3535" actId="1076"/>
          <ac:picMkLst>
            <pc:docMk/>
            <pc:sldMk cId="2913159098" sldId="298"/>
            <ac:picMk id="8" creationId="{979C5CB0-34B8-482A-6C0D-C8BC3A78AFB1}"/>
          </ac:picMkLst>
        </pc:picChg>
        <pc:picChg chg="add mod">
          <ac:chgData name="Livie Martochová" userId="c032e186-1f98-440c-a923-d786dc83808c" providerId="ADAL" clId="{C73DA312-467E-414E-9869-B43FFD2D04BB}" dt="2025-03-09T13:19:37.961" v="3535" actId="1076"/>
          <ac:picMkLst>
            <pc:docMk/>
            <pc:sldMk cId="2913159098" sldId="298"/>
            <ac:picMk id="9" creationId="{EBA317BB-9DD4-5198-F9BC-BBC4A82CB8E9}"/>
          </ac:picMkLst>
        </pc:picChg>
        <pc:picChg chg="del mod ord">
          <ac:chgData name="Livie Martochová" userId="c032e186-1f98-440c-a923-d786dc83808c" providerId="ADAL" clId="{C73DA312-467E-414E-9869-B43FFD2D04BB}" dt="2025-03-09T13:08:50.157" v="3419" actId="478"/>
          <ac:picMkLst>
            <pc:docMk/>
            <pc:sldMk cId="2913159098" sldId="298"/>
            <ac:picMk id="16" creationId="{5B7F123F-9706-E943-29D2-C1313BA63102}"/>
          </ac:picMkLst>
        </pc:picChg>
        <pc:picChg chg="del mod ord">
          <ac:chgData name="Livie Martochová" userId="c032e186-1f98-440c-a923-d786dc83808c" providerId="ADAL" clId="{C73DA312-467E-414E-9869-B43FFD2D04BB}" dt="2025-03-09T13:08:46.754" v="3418" actId="478"/>
          <ac:picMkLst>
            <pc:docMk/>
            <pc:sldMk cId="2913159098" sldId="298"/>
            <ac:picMk id="22" creationId="{C31C51A1-3A7D-DF81-7577-9D0312109BA9}"/>
          </ac:picMkLst>
        </pc:picChg>
        <pc:picChg chg="add mod">
          <ac:chgData name="Livie Martochová" userId="c032e186-1f98-440c-a923-d786dc83808c" providerId="ADAL" clId="{C73DA312-467E-414E-9869-B43FFD2D04BB}" dt="2025-03-09T13:19:37.961" v="3535" actId="1076"/>
          <ac:picMkLst>
            <pc:docMk/>
            <pc:sldMk cId="2913159098" sldId="298"/>
            <ac:picMk id="25" creationId="{4500C588-5375-CE36-1F33-EF09538A2D10}"/>
          </ac:picMkLst>
        </pc:picChg>
        <pc:picChg chg="add mod">
          <ac:chgData name="Livie Martochová" userId="c032e186-1f98-440c-a923-d786dc83808c" providerId="ADAL" clId="{C73DA312-467E-414E-9869-B43FFD2D04BB}" dt="2025-03-09T13:19:37.961" v="3535" actId="1076"/>
          <ac:picMkLst>
            <pc:docMk/>
            <pc:sldMk cId="2913159098" sldId="298"/>
            <ac:picMk id="26" creationId="{E662853F-4AB4-4C32-7BF7-A866C0FD0AA6}"/>
          </ac:picMkLst>
        </pc:picChg>
        <pc:picChg chg="add mod">
          <ac:chgData name="Livie Martochová" userId="c032e186-1f98-440c-a923-d786dc83808c" providerId="ADAL" clId="{C73DA312-467E-414E-9869-B43FFD2D04BB}" dt="2025-03-09T13:20:59.340" v="3539" actId="1076"/>
          <ac:picMkLst>
            <pc:docMk/>
            <pc:sldMk cId="2913159098" sldId="298"/>
            <ac:picMk id="27" creationId="{96A75EA4-8DA0-68E5-AA0F-FE8ACBDD15FC}"/>
          </ac:picMkLst>
        </pc:picChg>
        <pc:picChg chg="add mod">
          <ac:chgData name="Livie Martochová" userId="c032e186-1f98-440c-a923-d786dc83808c" providerId="ADAL" clId="{C73DA312-467E-414E-9869-B43FFD2D04BB}" dt="2025-03-09T13:21:54.004" v="3542" actId="1076"/>
          <ac:picMkLst>
            <pc:docMk/>
            <pc:sldMk cId="2913159098" sldId="298"/>
            <ac:picMk id="28" creationId="{8C85B18E-DA94-0269-6B79-563D286496CD}"/>
          </ac:picMkLst>
        </pc:picChg>
        <pc:picChg chg="add mod">
          <ac:chgData name="Livie Martochová" userId="c032e186-1f98-440c-a923-d786dc83808c" providerId="ADAL" clId="{C73DA312-467E-414E-9869-B43FFD2D04BB}" dt="2025-03-09T13:21:57.913" v="3543" actId="1076"/>
          <ac:picMkLst>
            <pc:docMk/>
            <pc:sldMk cId="2913159098" sldId="298"/>
            <ac:picMk id="29" creationId="{9DD32081-F396-7BE5-9E8F-48A5E75980D3}"/>
          </ac:picMkLst>
        </pc:picChg>
        <pc:picChg chg="add mod">
          <ac:chgData name="Livie Martochová" userId="c032e186-1f98-440c-a923-d786dc83808c" providerId="ADAL" clId="{C73DA312-467E-414E-9869-B43FFD2D04BB}" dt="2025-03-09T13:22:01.966" v="3544" actId="1076"/>
          <ac:picMkLst>
            <pc:docMk/>
            <pc:sldMk cId="2913159098" sldId="298"/>
            <ac:picMk id="30" creationId="{9C75DD64-3F65-A64A-A84E-217F5438AD82}"/>
          </ac:picMkLst>
        </pc:picChg>
        <pc:picChg chg="add mod">
          <ac:chgData name="Livie Martochová" userId="c032e186-1f98-440c-a923-d786dc83808c" providerId="ADAL" clId="{C73DA312-467E-414E-9869-B43FFD2D04BB}" dt="2025-03-09T13:22:16.049" v="3545" actId="1076"/>
          <ac:picMkLst>
            <pc:docMk/>
            <pc:sldMk cId="2913159098" sldId="298"/>
            <ac:picMk id="31" creationId="{8485A6E2-4427-C89B-B3D8-9D998503EE58}"/>
          </ac:picMkLst>
        </pc:picChg>
      </pc:sldChg>
      <pc:sldChg chg="addSp delSp modSp add mod ord setBg">
        <pc:chgData name="Livie Martochová" userId="c032e186-1f98-440c-a923-d786dc83808c" providerId="ADAL" clId="{C73DA312-467E-414E-9869-B43FFD2D04BB}" dt="2025-03-09T13:54:41.079" v="3703" actId="166"/>
        <pc:sldMkLst>
          <pc:docMk/>
          <pc:sldMk cId="447982014" sldId="299"/>
        </pc:sldMkLst>
        <pc:spChg chg="add mod">
          <ac:chgData name="Livie Martochová" userId="c032e186-1f98-440c-a923-d786dc83808c" providerId="ADAL" clId="{C73DA312-467E-414E-9869-B43FFD2D04BB}" dt="2025-03-09T13:52:46.723" v="3695" actId="207"/>
          <ac:spMkLst>
            <pc:docMk/>
            <pc:sldMk cId="447982014" sldId="299"/>
            <ac:spMk id="5" creationId="{CEC01E12-F27D-C0DC-4926-F8956CB5DF1A}"/>
          </ac:spMkLst>
        </pc:spChg>
        <pc:spChg chg="add del">
          <ac:chgData name="Livie Martochová" userId="c032e186-1f98-440c-a923-d786dc83808c" providerId="ADAL" clId="{C73DA312-467E-414E-9869-B43FFD2D04BB}" dt="2025-03-09T13:48:25.242" v="3667" actId="26606"/>
          <ac:spMkLst>
            <pc:docMk/>
            <pc:sldMk cId="447982014" sldId="299"/>
            <ac:spMk id="11" creationId="{6C2997EE-0889-44C3-AC0D-18F26AC9AAAB}"/>
          </ac:spMkLst>
        </pc:spChg>
        <pc:picChg chg="mod">
          <ac:chgData name="Livie Martochová" userId="c032e186-1f98-440c-a923-d786dc83808c" providerId="ADAL" clId="{C73DA312-467E-414E-9869-B43FFD2D04BB}" dt="2025-03-09T13:54:41.079" v="3703" actId="166"/>
          <ac:picMkLst>
            <pc:docMk/>
            <pc:sldMk cId="447982014" sldId="299"/>
            <ac:picMk id="2" creationId="{014D4321-F9C8-5917-74DB-F24B6E0C32CA}"/>
          </ac:picMkLst>
        </pc:picChg>
        <pc:picChg chg="mod ord">
          <ac:chgData name="Livie Martochová" userId="c032e186-1f98-440c-a923-d786dc83808c" providerId="ADAL" clId="{C73DA312-467E-414E-9869-B43FFD2D04BB}" dt="2025-03-09T13:48:25.242" v="3667" actId="26606"/>
          <ac:picMkLst>
            <pc:docMk/>
            <pc:sldMk cId="447982014" sldId="299"/>
            <ac:picMk id="3" creationId="{9C35C875-1C0E-5AE2-C1E7-E95963C54BEF}"/>
          </ac:picMkLst>
        </pc:picChg>
        <pc:picChg chg="add mod ord">
          <ac:chgData name="Livie Martochová" userId="c032e186-1f98-440c-a923-d786dc83808c" providerId="ADAL" clId="{C73DA312-467E-414E-9869-B43FFD2D04BB}" dt="2025-03-09T13:54:41.079" v="3703" actId="166"/>
          <ac:picMkLst>
            <pc:docMk/>
            <pc:sldMk cId="447982014" sldId="299"/>
            <ac:picMk id="4" creationId="{21AD150C-C076-1CD6-F530-9FF500413602}"/>
          </ac:picMkLst>
        </pc:picChg>
        <pc:picChg chg="mod">
          <ac:chgData name="Livie Martochová" userId="c032e186-1f98-440c-a923-d786dc83808c" providerId="ADAL" clId="{C73DA312-467E-414E-9869-B43FFD2D04BB}" dt="2025-03-09T13:54:41.079" v="3703" actId="166"/>
          <ac:picMkLst>
            <pc:docMk/>
            <pc:sldMk cId="447982014" sldId="299"/>
            <ac:picMk id="6" creationId="{22E372ED-7713-442B-2B58-7D4EE705D591}"/>
          </ac:picMkLst>
        </pc:picChg>
        <pc:picChg chg="del">
          <ac:chgData name="Livie Martochová" userId="c032e186-1f98-440c-a923-d786dc83808c" providerId="ADAL" clId="{C73DA312-467E-414E-9869-B43FFD2D04BB}" dt="2025-03-09T13:48:03.355" v="3663" actId="478"/>
          <ac:picMkLst>
            <pc:docMk/>
            <pc:sldMk cId="447982014" sldId="299"/>
            <ac:picMk id="7" creationId="{6985DE40-FBCB-CDF0-6233-661D9BFB261E}"/>
          </ac:picMkLst>
        </pc:picChg>
        <pc:picChg chg="del">
          <ac:chgData name="Livie Martochová" userId="c032e186-1f98-440c-a923-d786dc83808c" providerId="ADAL" clId="{C73DA312-467E-414E-9869-B43FFD2D04BB}" dt="2025-03-09T13:48:04.779" v="3664" actId="478"/>
          <ac:picMkLst>
            <pc:docMk/>
            <pc:sldMk cId="447982014" sldId="299"/>
            <ac:picMk id="8" creationId="{208A1A13-B981-B4C9-872A-D4E0A3BF2874}"/>
          </ac:picMkLst>
        </pc:picChg>
      </pc:sldChg>
      <pc:sldChg chg="addSp delSp modSp add mod ord setBg">
        <pc:chgData name="Livie Martochová" userId="c032e186-1f98-440c-a923-d786dc83808c" providerId="ADAL" clId="{C73DA312-467E-414E-9869-B43FFD2D04BB}" dt="2025-03-09T13:54:55.163" v="3706" actId="166"/>
        <pc:sldMkLst>
          <pc:docMk/>
          <pc:sldMk cId="1404934632" sldId="300"/>
        </pc:sldMkLst>
        <pc:spChg chg="add mod">
          <ac:chgData name="Livie Martochová" userId="c032e186-1f98-440c-a923-d786dc83808c" providerId="ADAL" clId="{C73DA312-467E-414E-9869-B43FFD2D04BB}" dt="2025-03-09T13:52:55.739" v="3696" actId="207"/>
          <ac:spMkLst>
            <pc:docMk/>
            <pc:sldMk cId="1404934632" sldId="300"/>
            <ac:spMk id="6" creationId="{66C0565F-36F5-9B07-B7FB-1275D33BAD4D}"/>
          </ac:spMkLst>
        </pc:spChg>
        <pc:spChg chg="add del">
          <ac:chgData name="Livie Martochová" userId="c032e186-1f98-440c-a923-d786dc83808c" providerId="ADAL" clId="{C73DA312-467E-414E-9869-B43FFD2D04BB}" dt="2025-03-09T13:47:54.906" v="3662" actId="26606"/>
          <ac:spMkLst>
            <pc:docMk/>
            <pc:sldMk cId="1404934632" sldId="300"/>
            <ac:spMk id="7" creationId="{6C2997EE-0889-44C3-AC0D-18F26AC9AAAB}"/>
          </ac:spMkLst>
        </pc:spChg>
        <pc:picChg chg="mod">
          <ac:chgData name="Livie Martochová" userId="c032e186-1f98-440c-a923-d786dc83808c" providerId="ADAL" clId="{C73DA312-467E-414E-9869-B43FFD2D04BB}" dt="2025-03-09T13:54:55.163" v="3706" actId="166"/>
          <ac:picMkLst>
            <pc:docMk/>
            <pc:sldMk cId="1404934632" sldId="300"/>
            <ac:picMk id="2" creationId="{DD02DCAB-D964-04D3-B802-016A8E15530A}"/>
          </ac:picMkLst>
        </pc:picChg>
        <pc:picChg chg="mod ord">
          <ac:chgData name="Livie Martochová" userId="c032e186-1f98-440c-a923-d786dc83808c" providerId="ADAL" clId="{C73DA312-467E-414E-9869-B43FFD2D04BB}" dt="2025-03-09T13:47:54.906" v="3662" actId="26606"/>
          <ac:picMkLst>
            <pc:docMk/>
            <pc:sldMk cId="1404934632" sldId="300"/>
            <ac:picMk id="3" creationId="{EBF235BE-00AC-9E1F-2904-07CE60825330}"/>
          </ac:picMkLst>
        </pc:picChg>
        <pc:picChg chg="add mod">
          <ac:chgData name="Livie Martochová" userId="c032e186-1f98-440c-a923-d786dc83808c" providerId="ADAL" clId="{C73DA312-467E-414E-9869-B43FFD2D04BB}" dt="2025-03-09T13:54:55.163" v="3706" actId="166"/>
          <ac:picMkLst>
            <pc:docMk/>
            <pc:sldMk cId="1404934632" sldId="300"/>
            <ac:picMk id="4" creationId="{B5C3AC44-7AC6-35EE-11A3-30E7224BFE0A}"/>
          </ac:picMkLst>
        </pc:picChg>
        <pc:picChg chg="add mod">
          <ac:chgData name="Livie Martochová" userId="c032e186-1f98-440c-a923-d786dc83808c" providerId="ADAL" clId="{C73DA312-467E-414E-9869-B43FFD2D04BB}" dt="2025-03-09T13:54:55.163" v="3706" actId="166"/>
          <ac:picMkLst>
            <pc:docMk/>
            <pc:sldMk cId="1404934632" sldId="300"/>
            <ac:picMk id="5" creationId="{57C471C5-5A04-5ACF-422C-D360DE7D62C0}"/>
          </ac:picMkLst>
        </pc:picChg>
        <pc:picChg chg="del">
          <ac:chgData name="Livie Martochová" userId="c032e186-1f98-440c-a923-d786dc83808c" providerId="ADAL" clId="{C73DA312-467E-414E-9869-B43FFD2D04BB}" dt="2025-03-09T13:29:07.558" v="3584" actId="478"/>
          <ac:picMkLst>
            <pc:docMk/>
            <pc:sldMk cId="1404934632" sldId="300"/>
            <ac:picMk id="9" creationId="{05A27312-6E56-2D04-FC12-B9F73E6AB561}"/>
          </ac:picMkLst>
        </pc:picChg>
        <pc:picChg chg="del">
          <ac:chgData name="Livie Martochová" userId="c032e186-1f98-440c-a923-d786dc83808c" providerId="ADAL" clId="{C73DA312-467E-414E-9869-B43FFD2D04BB}" dt="2025-03-09T13:29:03.065" v="3583" actId="478"/>
          <ac:picMkLst>
            <pc:docMk/>
            <pc:sldMk cId="1404934632" sldId="300"/>
            <ac:picMk id="10" creationId="{AE7EE5F5-3A72-E67F-EFA2-EBC76D2679A6}"/>
          </ac:picMkLst>
        </pc:picChg>
      </pc:sldChg>
      <pc:sldChg chg="addSp delSp modSp add mod ord replId">
        <pc:chgData name="Livie Martochová" userId="c032e186-1f98-440c-a923-d786dc83808c" providerId="ADAL" clId="{C73DA312-467E-414E-9869-B43FFD2D04BB}" dt="2025-03-09T13:55:02.542" v="3707" actId="166"/>
        <pc:sldMkLst>
          <pc:docMk/>
          <pc:sldMk cId="3544825259" sldId="301"/>
        </pc:sldMkLst>
        <pc:spChg chg="add mod">
          <ac:chgData name="Livie Martochová" userId="c032e186-1f98-440c-a923-d786dc83808c" providerId="ADAL" clId="{C73DA312-467E-414E-9869-B43FFD2D04BB}" dt="2025-03-09T13:52:38.267" v="3694" actId="207"/>
          <ac:spMkLst>
            <pc:docMk/>
            <pc:sldMk cId="3544825259" sldId="301"/>
            <ac:spMk id="5" creationId="{9B6F258D-F1BB-A86B-DB6C-5E2F025E15B4}"/>
          </ac:spMkLst>
        </pc:spChg>
        <pc:picChg chg="add mod">
          <ac:chgData name="Livie Martochová" userId="c032e186-1f98-440c-a923-d786dc83808c" providerId="ADAL" clId="{C73DA312-467E-414E-9869-B43FFD2D04BB}" dt="2025-03-09T13:55:02.542" v="3707" actId="166"/>
          <ac:picMkLst>
            <pc:docMk/>
            <pc:sldMk cId="3544825259" sldId="301"/>
            <ac:picMk id="2" creationId="{160CE5A6-61A6-2F69-89A3-F7C33AE919A0}"/>
          </ac:picMkLst>
        </pc:picChg>
        <pc:picChg chg="add mod">
          <ac:chgData name="Livie Martochová" userId="c032e186-1f98-440c-a923-d786dc83808c" providerId="ADAL" clId="{C73DA312-467E-414E-9869-B43FFD2D04BB}" dt="2025-03-09T13:55:02.542" v="3707" actId="166"/>
          <ac:picMkLst>
            <pc:docMk/>
            <pc:sldMk cId="3544825259" sldId="301"/>
            <ac:picMk id="4" creationId="{E4ECB32E-D66F-A631-60F4-6256F0106C2B}"/>
          </ac:picMkLst>
        </pc:picChg>
        <pc:picChg chg="del">
          <ac:chgData name="Livie Martochová" userId="c032e186-1f98-440c-a923-d786dc83808c" providerId="ADAL" clId="{C73DA312-467E-414E-9869-B43FFD2D04BB}" dt="2025-03-09T13:28:21.112" v="3577" actId="478"/>
          <ac:picMkLst>
            <pc:docMk/>
            <pc:sldMk cId="3544825259" sldId="301"/>
            <ac:picMk id="6" creationId="{0B074AB1-A3D7-76D0-87A3-85B28E300591}"/>
          </ac:picMkLst>
        </pc:picChg>
        <pc:picChg chg="del">
          <ac:chgData name="Livie Martochová" userId="c032e186-1f98-440c-a923-d786dc83808c" providerId="ADAL" clId="{C73DA312-467E-414E-9869-B43FFD2D04BB}" dt="2025-03-09T13:28:33.079" v="3579" actId="478"/>
          <ac:picMkLst>
            <pc:docMk/>
            <pc:sldMk cId="3544825259" sldId="301"/>
            <ac:picMk id="7" creationId="{150EBF08-3B5C-AB66-0A1F-6DDA33F474F4}"/>
          </ac:picMkLst>
        </pc:picChg>
        <pc:picChg chg="del">
          <ac:chgData name="Livie Martochová" userId="c032e186-1f98-440c-a923-d786dc83808c" providerId="ADAL" clId="{C73DA312-467E-414E-9869-B43FFD2D04BB}" dt="2025-03-09T13:28:34.793" v="3580" actId="478"/>
          <ac:picMkLst>
            <pc:docMk/>
            <pc:sldMk cId="3544825259" sldId="301"/>
            <ac:picMk id="12" creationId="{CF6640A4-D816-7E9A-5599-9711851655BC}"/>
          </ac:picMkLst>
        </pc:picChg>
      </pc:sldChg>
      <pc:sldChg chg="addSp delSp modSp add mod ord">
        <pc:chgData name="Livie Martochová" userId="c032e186-1f98-440c-a923-d786dc83808c" providerId="ADAL" clId="{C73DA312-467E-414E-9869-B43FFD2D04BB}" dt="2025-03-09T13:55:08.443" v="3708" actId="166"/>
        <pc:sldMkLst>
          <pc:docMk/>
          <pc:sldMk cId="2329275152" sldId="302"/>
        </pc:sldMkLst>
        <pc:spChg chg="add mod">
          <ac:chgData name="Livie Martochová" userId="c032e186-1f98-440c-a923-d786dc83808c" providerId="ADAL" clId="{C73DA312-467E-414E-9869-B43FFD2D04BB}" dt="2025-03-09T13:52:33.119" v="3693" actId="207"/>
          <ac:spMkLst>
            <pc:docMk/>
            <pc:sldMk cId="2329275152" sldId="302"/>
            <ac:spMk id="2" creationId="{A021EE80-BD99-B3B7-D051-4C56DAF9760E}"/>
          </ac:spMkLst>
        </pc:spChg>
        <pc:picChg chg="del">
          <ac:chgData name="Livie Martochová" userId="c032e186-1f98-440c-a923-d786dc83808c" providerId="ADAL" clId="{C73DA312-467E-414E-9869-B43FFD2D04BB}" dt="2025-03-09T13:27:27.481" v="3571" actId="478"/>
          <ac:picMkLst>
            <pc:docMk/>
            <pc:sldMk cId="2329275152" sldId="302"/>
            <ac:picMk id="12" creationId="{EE4BCE53-1F18-1615-1679-91942244E4BE}"/>
          </ac:picMkLst>
        </pc:picChg>
        <pc:picChg chg="mod">
          <ac:chgData name="Livie Martochová" userId="c032e186-1f98-440c-a923-d786dc83808c" providerId="ADAL" clId="{C73DA312-467E-414E-9869-B43FFD2D04BB}" dt="2025-03-09T13:55:08.443" v="3708" actId="166"/>
          <ac:picMkLst>
            <pc:docMk/>
            <pc:sldMk cId="2329275152" sldId="302"/>
            <ac:picMk id="13" creationId="{A7A54BF9-B176-85F0-C444-CCE7B63AD3AD}"/>
          </ac:picMkLst>
        </pc:picChg>
        <pc:picChg chg="del">
          <ac:chgData name="Livie Martochová" userId="c032e186-1f98-440c-a923-d786dc83808c" providerId="ADAL" clId="{C73DA312-467E-414E-9869-B43FFD2D04BB}" dt="2025-03-09T13:27:30.112" v="3572" actId="478"/>
          <ac:picMkLst>
            <pc:docMk/>
            <pc:sldMk cId="2329275152" sldId="302"/>
            <ac:picMk id="14" creationId="{DA2538E7-A5B4-61B0-8B8B-2F7883474CED}"/>
          </ac:picMkLst>
        </pc:picChg>
      </pc:sldChg>
      <pc:sldChg chg="addSp delSp modSp add mod ord setBg">
        <pc:chgData name="Livie Martochová" userId="c032e186-1f98-440c-a923-d786dc83808c" providerId="ADAL" clId="{C73DA312-467E-414E-9869-B43FFD2D04BB}" dt="2025-03-09T13:53:06.348" v="3698"/>
        <pc:sldMkLst>
          <pc:docMk/>
          <pc:sldMk cId="2671511987" sldId="303"/>
        </pc:sldMkLst>
        <pc:spChg chg="add mod">
          <ac:chgData name="Livie Martochová" userId="c032e186-1f98-440c-a923-d786dc83808c" providerId="ADAL" clId="{C73DA312-467E-414E-9869-B43FFD2D04BB}" dt="2025-03-09T13:53:06.348" v="3698"/>
          <ac:spMkLst>
            <pc:docMk/>
            <pc:sldMk cId="2671511987" sldId="303"/>
            <ac:spMk id="5" creationId="{49D9319A-D395-8362-EB0F-3E366A8DC5FB}"/>
          </ac:spMkLst>
        </pc:spChg>
        <pc:spChg chg="add del">
          <ac:chgData name="Livie Martochová" userId="c032e186-1f98-440c-a923-d786dc83808c" providerId="ADAL" clId="{C73DA312-467E-414E-9869-B43FFD2D04BB}" dt="2025-03-09T13:35:08.364" v="3628" actId="26606"/>
          <ac:spMkLst>
            <pc:docMk/>
            <pc:sldMk cId="2671511987" sldId="303"/>
            <ac:spMk id="14" creationId="{6C2997EE-0889-44C3-AC0D-18F26AC9AAAB}"/>
          </ac:spMkLst>
        </pc:spChg>
        <pc:picChg chg="add mod">
          <ac:chgData name="Livie Martochová" userId="c032e186-1f98-440c-a923-d786dc83808c" providerId="ADAL" clId="{C73DA312-467E-414E-9869-B43FFD2D04BB}" dt="2025-03-09T13:35:08.364" v="3628" actId="26606"/>
          <ac:picMkLst>
            <pc:docMk/>
            <pc:sldMk cId="2671511987" sldId="303"/>
            <ac:picMk id="2" creationId="{E5C9F636-4BE9-42D3-8923-92686630EE2C}"/>
          </ac:picMkLst>
        </pc:picChg>
        <pc:picChg chg="mod ord">
          <ac:chgData name="Livie Martochová" userId="c032e186-1f98-440c-a923-d786dc83808c" providerId="ADAL" clId="{C73DA312-467E-414E-9869-B43FFD2D04BB}" dt="2025-03-09T13:35:08.364" v="3628" actId="26606"/>
          <ac:picMkLst>
            <pc:docMk/>
            <pc:sldMk cId="2671511987" sldId="303"/>
            <ac:picMk id="3" creationId="{26065208-E59B-A8E2-5D6F-0C1191A3AEA0}"/>
          </ac:picMkLst>
        </pc:picChg>
        <pc:picChg chg="add mod">
          <ac:chgData name="Livie Martochová" userId="c032e186-1f98-440c-a923-d786dc83808c" providerId="ADAL" clId="{C73DA312-467E-414E-9869-B43FFD2D04BB}" dt="2025-03-09T13:35:08.364" v="3628" actId="26606"/>
          <ac:picMkLst>
            <pc:docMk/>
            <pc:sldMk cId="2671511987" sldId="303"/>
            <ac:picMk id="4" creationId="{6F6C5D28-432A-358D-5A2D-BC92F1199F26}"/>
          </ac:picMkLst>
        </pc:picChg>
        <pc:picChg chg="mod">
          <ac:chgData name="Livie Martochová" userId="c032e186-1f98-440c-a923-d786dc83808c" providerId="ADAL" clId="{C73DA312-467E-414E-9869-B43FFD2D04BB}" dt="2025-03-09T13:35:08.364" v="3628" actId="26606"/>
          <ac:picMkLst>
            <pc:docMk/>
            <pc:sldMk cId="2671511987" sldId="303"/>
            <ac:picMk id="9" creationId="{A74A514F-074C-4246-D6BE-DBEC2127604E}"/>
          </ac:picMkLst>
        </pc:picChg>
        <pc:picChg chg="del mod">
          <ac:chgData name="Livie Martochová" userId="c032e186-1f98-440c-a923-d786dc83808c" providerId="ADAL" clId="{C73DA312-467E-414E-9869-B43FFD2D04BB}" dt="2025-03-09T13:34:58.254" v="3624" actId="478"/>
          <ac:picMkLst>
            <pc:docMk/>
            <pc:sldMk cId="2671511987" sldId="303"/>
            <ac:picMk id="10" creationId="{C50CE28C-C558-4395-5AB4-AA21E9209D13}"/>
          </ac:picMkLst>
        </pc:picChg>
        <pc:picChg chg="del">
          <ac:chgData name="Livie Martochová" userId="c032e186-1f98-440c-a923-d786dc83808c" providerId="ADAL" clId="{C73DA312-467E-414E-9869-B43FFD2D04BB}" dt="2025-03-09T13:33:55.664" v="3618" actId="478"/>
          <ac:picMkLst>
            <pc:docMk/>
            <pc:sldMk cId="2671511987" sldId="303"/>
            <ac:picMk id="11" creationId="{6783912C-B5E6-5968-84A3-515130EC8C0B}"/>
          </ac:picMkLst>
        </pc:picChg>
      </pc:sldChg>
      <pc:sldChg chg="addSp delSp modSp add mod ord replId">
        <pc:chgData name="Livie Martochová" userId="c032e186-1f98-440c-a923-d786dc83808c" providerId="ADAL" clId="{C73DA312-467E-414E-9869-B43FFD2D04BB}" dt="2025-03-09T13:53:11.938" v="3699"/>
        <pc:sldMkLst>
          <pc:docMk/>
          <pc:sldMk cId="3757697347" sldId="304"/>
        </pc:sldMkLst>
        <pc:spChg chg="add mod">
          <ac:chgData name="Livie Martochová" userId="c032e186-1f98-440c-a923-d786dc83808c" providerId="ADAL" clId="{C73DA312-467E-414E-9869-B43FFD2D04BB}" dt="2025-03-09T13:53:11.938" v="3699"/>
          <ac:spMkLst>
            <pc:docMk/>
            <pc:sldMk cId="3757697347" sldId="304"/>
            <ac:spMk id="11" creationId="{46D618BE-2730-7C63-16EF-FA4152933B2F}"/>
          </ac:spMkLst>
        </pc:spChg>
        <pc:picChg chg="add mod">
          <ac:chgData name="Livie Martochová" userId="c032e186-1f98-440c-a923-d786dc83808c" providerId="ADAL" clId="{C73DA312-467E-414E-9869-B43FFD2D04BB}" dt="2025-03-09T13:33:30.486" v="3614" actId="1076"/>
          <ac:picMkLst>
            <pc:docMk/>
            <pc:sldMk cId="3757697347" sldId="304"/>
            <ac:picMk id="2" creationId="{A95A6E63-9900-BCA0-005F-61506F3E8CC3}"/>
          </ac:picMkLst>
        </pc:picChg>
        <pc:picChg chg="add del mod">
          <ac:chgData name="Livie Martochová" userId="c032e186-1f98-440c-a923-d786dc83808c" providerId="ADAL" clId="{C73DA312-467E-414E-9869-B43FFD2D04BB}" dt="2025-03-09T13:33:02.061" v="3608" actId="478"/>
          <ac:picMkLst>
            <pc:docMk/>
            <pc:sldMk cId="3757697347" sldId="304"/>
            <ac:picMk id="4" creationId="{E2FCCA24-FC5B-8872-B52F-CC0E136C3832}"/>
          </ac:picMkLst>
        </pc:picChg>
        <pc:picChg chg="add mod">
          <ac:chgData name="Livie Martochová" userId="c032e186-1f98-440c-a923-d786dc83808c" providerId="ADAL" clId="{C73DA312-467E-414E-9869-B43FFD2D04BB}" dt="2025-03-09T13:33:25.520" v="3613" actId="1076"/>
          <ac:picMkLst>
            <pc:docMk/>
            <pc:sldMk cId="3757697347" sldId="304"/>
            <ac:picMk id="5" creationId="{C5367B3A-B24E-8DC7-9512-63A3A9C31EB7}"/>
          </ac:picMkLst>
        </pc:picChg>
        <pc:picChg chg="add mod">
          <ac:chgData name="Livie Martochová" userId="c032e186-1f98-440c-a923-d786dc83808c" providerId="ADAL" clId="{C73DA312-467E-414E-9869-B43FFD2D04BB}" dt="2025-03-09T13:33:47.863" v="3617" actId="1076"/>
          <ac:picMkLst>
            <pc:docMk/>
            <pc:sldMk cId="3757697347" sldId="304"/>
            <ac:picMk id="6" creationId="{C7C2381F-B2C8-1C51-1B54-034A3A8BFDB3}"/>
          </ac:picMkLst>
        </pc:picChg>
        <pc:picChg chg="del">
          <ac:chgData name="Livie Martochová" userId="c032e186-1f98-440c-a923-d786dc83808c" providerId="ADAL" clId="{C73DA312-467E-414E-9869-B43FFD2D04BB}" dt="2025-03-09T13:33:06.922" v="3610" actId="478"/>
          <ac:picMkLst>
            <pc:docMk/>
            <pc:sldMk cId="3757697347" sldId="304"/>
            <ac:picMk id="7" creationId="{1A0D54CC-451D-D024-C57D-557E736174D1}"/>
          </ac:picMkLst>
        </pc:picChg>
        <pc:picChg chg="del">
          <ac:chgData name="Livie Martochová" userId="c032e186-1f98-440c-a923-d786dc83808c" providerId="ADAL" clId="{C73DA312-467E-414E-9869-B43FFD2D04BB}" dt="2025-03-09T13:33:04.045" v="3609" actId="478"/>
          <ac:picMkLst>
            <pc:docMk/>
            <pc:sldMk cId="3757697347" sldId="304"/>
            <ac:picMk id="8" creationId="{2D0D395E-EC66-2D8F-46DC-CAD3E32A635B}"/>
          </ac:picMkLst>
        </pc:picChg>
        <pc:picChg chg="del">
          <ac:chgData name="Livie Martochová" userId="c032e186-1f98-440c-a923-d786dc83808c" providerId="ADAL" clId="{C73DA312-467E-414E-9869-B43FFD2D04BB}" dt="2025-03-09T13:32:57.318" v="3607" actId="478"/>
          <ac:picMkLst>
            <pc:docMk/>
            <pc:sldMk cId="3757697347" sldId="304"/>
            <ac:picMk id="9" creationId="{716AC164-8DD1-AACF-5B42-56D264DC9155}"/>
          </ac:picMkLst>
        </pc:picChg>
        <pc:picChg chg="del">
          <ac:chgData name="Livie Martochová" userId="c032e186-1f98-440c-a923-d786dc83808c" providerId="ADAL" clId="{C73DA312-467E-414E-9869-B43FFD2D04BB}" dt="2025-03-09T13:33:32.636" v="3615" actId="478"/>
          <ac:picMkLst>
            <pc:docMk/>
            <pc:sldMk cId="3757697347" sldId="304"/>
            <ac:picMk id="10" creationId="{768CD2CA-DD19-409A-511B-5EEAE229C9B2}"/>
          </ac:picMkLst>
        </pc:picChg>
      </pc:sldChg>
      <pc:sldChg chg="addSp delSp modSp add ord replId">
        <pc:chgData name="Livie Martochová" userId="c032e186-1f98-440c-a923-d786dc83808c" providerId="ADAL" clId="{C73DA312-467E-414E-9869-B43FFD2D04BB}" dt="2025-03-09T13:53:21.160" v="3702"/>
        <pc:sldMkLst>
          <pc:docMk/>
          <pc:sldMk cId="2631108229" sldId="305"/>
        </pc:sldMkLst>
        <pc:spChg chg="add mod">
          <ac:chgData name="Livie Martochová" userId="c032e186-1f98-440c-a923-d786dc83808c" providerId="ADAL" clId="{C73DA312-467E-414E-9869-B43FFD2D04BB}" dt="2025-03-09T13:53:21.160" v="3702"/>
          <ac:spMkLst>
            <pc:docMk/>
            <pc:sldMk cId="2631108229" sldId="305"/>
            <ac:spMk id="2" creationId="{54E4CDF1-C08B-D05D-C548-17684E8B840C}"/>
          </ac:spMkLst>
        </pc:spChg>
        <pc:picChg chg="del">
          <ac:chgData name="Livie Martochová" userId="c032e186-1f98-440c-a923-d786dc83808c" providerId="ADAL" clId="{C73DA312-467E-414E-9869-B43FFD2D04BB}" dt="2025-03-09T13:35:36.845" v="3629" actId="478"/>
          <ac:picMkLst>
            <pc:docMk/>
            <pc:sldMk cId="2631108229" sldId="305"/>
            <ac:picMk id="13" creationId="{F2459329-8912-2409-0C9E-528C039D77E6}"/>
          </ac:picMkLst>
        </pc:picChg>
        <pc:picChg chg="del">
          <ac:chgData name="Livie Martochová" userId="c032e186-1f98-440c-a923-d786dc83808c" providerId="ADAL" clId="{C73DA312-467E-414E-9869-B43FFD2D04BB}" dt="2025-03-09T13:35:36.845" v="3629" actId="478"/>
          <ac:picMkLst>
            <pc:docMk/>
            <pc:sldMk cId="2631108229" sldId="305"/>
            <ac:picMk id="14" creationId="{BF6A6D35-4D9E-E53A-86B7-FEA9DDC618C8}"/>
          </ac:picMkLst>
        </pc:picChg>
        <pc:picChg chg="del">
          <ac:chgData name="Livie Martochová" userId="c032e186-1f98-440c-a923-d786dc83808c" providerId="ADAL" clId="{C73DA312-467E-414E-9869-B43FFD2D04BB}" dt="2025-03-09T13:35:36.845" v="3629" actId="478"/>
          <ac:picMkLst>
            <pc:docMk/>
            <pc:sldMk cId="2631108229" sldId="305"/>
            <ac:picMk id="15" creationId="{48A25CC8-7788-AC04-F679-49739AE71213}"/>
          </ac:picMkLst>
        </pc:picChg>
      </pc:sldChg>
      <pc:sldChg chg="addSp delSp modSp add mod ord">
        <pc:chgData name="Livie Martochová" userId="c032e186-1f98-440c-a923-d786dc83808c" providerId="ADAL" clId="{C73DA312-467E-414E-9869-B43FFD2D04BB}" dt="2025-03-09T13:53:14.745" v="3700"/>
        <pc:sldMkLst>
          <pc:docMk/>
          <pc:sldMk cId="2599199172" sldId="306"/>
        </pc:sldMkLst>
        <pc:spChg chg="add mod">
          <ac:chgData name="Livie Martochová" userId="c032e186-1f98-440c-a923-d786dc83808c" providerId="ADAL" clId="{C73DA312-467E-414E-9869-B43FFD2D04BB}" dt="2025-03-09T13:53:14.745" v="3700"/>
          <ac:spMkLst>
            <pc:docMk/>
            <pc:sldMk cId="2599199172" sldId="306"/>
            <ac:spMk id="6" creationId="{A38019B5-5EF6-2A7B-6191-D9CE7E0460EA}"/>
          </ac:spMkLst>
        </pc:spChg>
        <pc:picChg chg="del">
          <ac:chgData name="Livie Martochová" userId="c032e186-1f98-440c-a923-d786dc83808c" providerId="ADAL" clId="{C73DA312-467E-414E-9869-B43FFD2D04BB}" dt="2025-03-09T13:31:26.807" v="3596" actId="478"/>
          <ac:picMkLst>
            <pc:docMk/>
            <pc:sldMk cId="2599199172" sldId="306"/>
            <ac:picMk id="2" creationId="{38F9F94D-4461-6292-BAB4-2288B9EBC166}"/>
          </ac:picMkLst>
        </pc:picChg>
        <pc:picChg chg="mod">
          <ac:chgData name="Livie Martochová" userId="c032e186-1f98-440c-a923-d786dc83808c" providerId="ADAL" clId="{C73DA312-467E-414E-9869-B43FFD2D04BB}" dt="2025-03-09T13:31:45.068" v="3599" actId="1076"/>
          <ac:picMkLst>
            <pc:docMk/>
            <pc:sldMk cId="2599199172" sldId="306"/>
            <ac:picMk id="4" creationId="{6CDD0EB6-3245-166F-16BC-612F25739EFD}"/>
          </ac:picMkLst>
        </pc:picChg>
        <pc:picChg chg="add mod">
          <ac:chgData name="Livie Martochová" userId="c032e186-1f98-440c-a923-d786dc83808c" providerId="ADAL" clId="{C73DA312-467E-414E-9869-B43FFD2D04BB}" dt="2025-03-09T13:31:40.972" v="3598" actId="1076"/>
          <ac:picMkLst>
            <pc:docMk/>
            <pc:sldMk cId="2599199172" sldId="306"/>
            <ac:picMk id="5" creationId="{DFB7915E-ACF3-7DBB-B771-E76EDBEFDB40}"/>
          </ac:picMkLst>
        </pc:picChg>
      </pc:sldChg>
      <pc:sldChg chg="addSp delSp modSp add mod ord replId">
        <pc:chgData name="Livie Martochová" userId="c032e186-1f98-440c-a923-d786dc83808c" providerId="ADAL" clId="{C73DA312-467E-414E-9869-B43FFD2D04BB}" dt="2025-03-09T13:53:17.006" v="3701"/>
        <pc:sldMkLst>
          <pc:docMk/>
          <pc:sldMk cId="129543743" sldId="307"/>
        </pc:sldMkLst>
        <pc:spChg chg="add mod">
          <ac:chgData name="Livie Martochová" userId="c032e186-1f98-440c-a923-d786dc83808c" providerId="ADAL" clId="{C73DA312-467E-414E-9869-B43FFD2D04BB}" dt="2025-03-09T13:53:17.006" v="3701"/>
          <ac:spMkLst>
            <pc:docMk/>
            <pc:sldMk cId="129543743" sldId="307"/>
            <ac:spMk id="5" creationId="{3FBF43B3-BAF5-3F2B-7055-019B62F0BA6A}"/>
          </ac:spMkLst>
        </pc:spChg>
        <pc:picChg chg="add del mod">
          <ac:chgData name="Livie Martochová" userId="c032e186-1f98-440c-a923-d786dc83808c" providerId="ADAL" clId="{C73DA312-467E-414E-9869-B43FFD2D04BB}" dt="2025-03-09T13:32:08.898" v="3602" actId="478"/>
          <ac:picMkLst>
            <pc:docMk/>
            <pc:sldMk cId="129543743" sldId="307"/>
            <ac:picMk id="2" creationId="{D41285A4-8F49-AE25-ED63-886363799B06}"/>
          </ac:picMkLst>
        </pc:picChg>
        <pc:picChg chg="add mod">
          <ac:chgData name="Livie Martochová" userId="c032e186-1f98-440c-a923-d786dc83808c" providerId="ADAL" clId="{C73DA312-467E-414E-9869-B43FFD2D04BB}" dt="2025-03-09T13:32:10.036" v="3603"/>
          <ac:picMkLst>
            <pc:docMk/>
            <pc:sldMk cId="129543743" sldId="307"/>
            <ac:picMk id="3" creationId="{8011CF5D-E59B-2EA1-2AC5-07ECE362A001}"/>
          </ac:picMkLst>
        </pc:picChg>
      </pc:sldChg>
      <pc:sldMasterChg chg="modSp modSldLayout">
        <pc:chgData name="Livie Martochová" userId="c032e186-1f98-440c-a923-d786dc83808c" providerId="ADAL" clId="{C73DA312-467E-414E-9869-B43FFD2D04BB}" dt="2025-03-06T21:45:11.446" v="2730"/>
        <pc:sldMasterMkLst>
          <pc:docMk/>
          <pc:sldMasterMk cId="2885387730" sldId="2147483648"/>
        </pc:sldMasterMkLst>
        <pc:sldLayoutChg chg="modSp">
          <pc:chgData name="Livie Martochová" userId="c032e186-1f98-440c-a923-d786dc83808c" providerId="ADAL" clId="{C73DA312-467E-414E-9869-B43FFD2D04BB}" dt="2025-03-06T21:45:11.446" v="2730"/>
          <pc:sldLayoutMkLst>
            <pc:docMk/>
            <pc:sldMasterMk cId="2885387730" sldId="2147483648"/>
            <pc:sldLayoutMk cId="3416609413" sldId="2147483649"/>
          </pc:sldLayoutMkLst>
        </pc:sldLayoutChg>
        <pc:sldLayoutChg chg="modSp">
          <pc:chgData name="Livie Martochová" userId="c032e186-1f98-440c-a923-d786dc83808c" providerId="ADAL" clId="{C73DA312-467E-414E-9869-B43FFD2D04BB}" dt="2025-03-06T21:45:11.446" v="2730"/>
          <pc:sldLayoutMkLst>
            <pc:docMk/>
            <pc:sldMasterMk cId="2885387730" sldId="2147483648"/>
            <pc:sldLayoutMk cId="3677371543" sldId="2147483651"/>
          </pc:sldLayoutMkLst>
        </pc:sldLayoutChg>
        <pc:sldLayoutChg chg="modSp">
          <pc:chgData name="Livie Martochová" userId="c032e186-1f98-440c-a923-d786dc83808c" providerId="ADAL" clId="{C73DA312-467E-414E-9869-B43FFD2D04BB}" dt="2025-03-06T21:45:11.446" v="2730"/>
          <pc:sldLayoutMkLst>
            <pc:docMk/>
            <pc:sldMasterMk cId="2885387730" sldId="2147483648"/>
            <pc:sldLayoutMk cId="1104914139" sldId="2147483652"/>
          </pc:sldLayoutMkLst>
        </pc:sldLayoutChg>
        <pc:sldLayoutChg chg="modSp">
          <pc:chgData name="Livie Martochová" userId="c032e186-1f98-440c-a923-d786dc83808c" providerId="ADAL" clId="{C73DA312-467E-414E-9869-B43FFD2D04BB}" dt="2025-03-06T21:45:11.446" v="2730"/>
          <pc:sldLayoutMkLst>
            <pc:docMk/>
            <pc:sldMasterMk cId="2885387730" sldId="2147483648"/>
            <pc:sldLayoutMk cId="2881053351" sldId="2147483653"/>
          </pc:sldLayoutMkLst>
        </pc:sldLayoutChg>
        <pc:sldLayoutChg chg="modSp">
          <pc:chgData name="Livie Martochová" userId="c032e186-1f98-440c-a923-d786dc83808c" providerId="ADAL" clId="{C73DA312-467E-414E-9869-B43FFD2D04BB}" dt="2025-03-06T21:45:11.446" v="2730"/>
          <pc:sldLayoutMkLst>
            <pc:docMk/>
            <pc:sldMasterMk cId="2885387730" sldId="2147483648"/>
            <pc:sldLayoutMk cId="2826545606" sldId="2147483656"/>
          </pc:sldLayoutMkLst>
        </pc:sldLayoutChg>
        <pc:sldLayoutChg chg="modSp">
          <pc:chgData name="Livie Martochová" userId="c032e186-1f98-440c-a923-d786dc83808c" providerId="ADAL" clId="{C73DA312-467E-414E-9869-B43FFD2D04BB}" dt="2025-03-06T21:45:11.446" v="2730"/>
          <pc:sldLayoutMkLst>
            <pc:docMk/>
            <pc:sldMasterMk cId="2885387730" sldId="2147483648"/>
            <pc:sldLayoutMk cId="1009158654" sldId="2147483657"/>
          </pc:sldLayoutMkLst>
        </pc:sldLayoutChg>
        <pc:sldLayoutChg chg="modSp">
          <pc:chgData name="Livie Martochová" userId="c032e186-1f98-440c-a923-d786dc83808c" providerId="ADAL" clId="{C73DA312-467E-414E-9869-B43FFD2D04BB}" dt="2025-03-06T21:45:11.446" v="2730"/>
          <pc:sldLayoutMkLst>
            <pc:docMk/>
            <pc:sldMasterMk cId="2885387730" sldId="2147483648"/>
            <pc:sldLayoutMk cId="3089917018" sldId="2147483659"/>
          </pc:sldLayoutMkLst>
        </pc:sldLayoutChg>
      </pc:sldMasterChg>
      <pc:sldMasterChg chg="modSp modSldLayout">
        <pc:chgData name="Livie Martochová" userId="c032e186-1f98-440c-a923-d786dc83808c" providerId="ADAL" clId="{C73DA312-467E-414E-9869-B43FFD2D04BB}" dt="2025-03-06T21:45:17.393" v="2731"/>
        <pc:sldMasterMkLst>
          <pc:docMk/>
          <pc:sldMasterMk cId="3479286361" sldId="2147483660"/>
        </pc:sldMasterMkLst>
        <pc:sldLayoutChg chg="modSp">
          <pc:chgData name="Livie Martochová" userId="c032e186-1f98-440c-a923-d786dc83808c" providerId="ADAL" clId="{C73DA312-467E-414E-9869-B43FFD2D04BB}" dt="2025-03-06T21:45:17.393" v="2731"/>
          <pc:sldLayoutMkLst>
            <pc:docMk/>
            <pc:sldMasterMk cId="3479286361" sldId="2147483660"/>
            <pc:sldLayoutMk cId="1131571702" sldId="2147483661"/>
          </pc:sldLayoutMkLst>
        </pc:sldLayoutChg>
        <pc:sldLayoutChg chg="modSp">
          <pc:chgData name="Livie Martochová" userId="c032e186-1f98-440c-a923-d786dc83808c" providerId="ADAL" clId="{C73DA312-467E-414E-9869-B43FFD2D04BB}" dt="2025-03-06T21:45:17.393" v="2731"/>
          <pc:sldLayoutMkLst>
            <pc:docMk/>
            <pc:sldMasterMk cId="3479286361" sldId="2147483660"/>
            <pc:sldLayoutMk cId="208685585" sldId="2147483663"/>
          </pc:sldLayoutMkLst>
        </pc:sldLayoutChg>
        <pc:sldLayoutChg chg="modSp">
          <pc:chgData name="Livie Martochová" userId="c032e186-1f98-440c-a923-d786dc83808c" providerId="ADAL" clId="{C73DA312-467E-414E-9869-B43FFD2D04BB}" dt="2025-03-06T21:45:17.393" v="2731"/>
          <pc:sldLayoutMkLst>
            <pc:docMk/>
            <pc:sldMasterMk cId="3479286361" sldId="2147483660"/>
            <pc:sldLayoutMk cId="2718875804" sldId="2147483664"/>
          </pc:sldLayoutMkLst>
        </pc:sldLayoutChg>
        <pc:sldLayoutChg chg="modSp">
          <pc:chgData name="Livie Martochová" userId="c032e186-1f98-440c-a923-d786dc83808c" providerId="ADAL" clId="{C73DA312-467E-414E-9869-B43FFD2D04BB}" dt="2025-03-06T21:45:17.393" v="2731"/>
          <pc:sldLayoutMkLst>
            <pc:docMk/>
            <pc:sldMasterMk cId="3479286361" sldId="2147483660"/>
            <pc:sldLayoutMk cId="1967780072" sldId="2147483665"/>
          </pc:sldLayoutMkLst>
        </pc:sldLayoutChg>
        <pc:sldLayoutChg chg="modSp">
          <pc:chgData name="Livie Martochová" userId="c032e186-1f98-440c-a923-d786dc83808c" providerId="ADAL" clId="{C73DA312-467E-414E-9869-B43FFD2D04BB}" dt="2025-03-06T21:45:17.393" v="2731"/>
          <pc:sldLayoutMkLst>
            <pc:docMk/>
            <pc:sldMasterMk cId="3479286361" sldId="2147483660"/>
            <pc:sldLayoutMk cId="1602375112" sldId="2147483668"/>
          </pc:sldLayoutMkLst>
        </pc:sldLayoutChg>
        <pc:sldLayoutChg chg="modSp">
          <pc:chgData name="Livie Martochová" userId="c032e186-1f98-440c-a923-d786dc83808c" providerId="ADAL" clId="{C73DA312-467E-414E-9869-B43FFD2D04BB}" dt="2025-03-06T21:45:17.393" v="2731"/>
          <pc:sldLayoutMkLst>
            <pc:docMk/>
            <pc:sldMasterMk cId="3479286361" sldId="2147483660"/>
            <pc:sldLayoutMk cId="2770236040" sldId="2147483669"/>
          </pc:sldLayoutMkLst>
        </pc:sldLayoutChg>
        <pc:sldLayoutChg chg="modSp">
          <pc:chgData name="Livie Martochová" userId="c032e186-1f98-440c-a923-d786dc83808c" providerId="ADAL" clId="{C73DA312-467E-414E-9869-B43FFD2D04BB}" dt="2025-03-06T21:45:17.393" v="2731"/>
          <pc:sldLayoutMkLst>
            <pc:docMk/>
            <pc:sldMasterMk cId="3479286361" sldId="2147483660"/>
            <pc:sldLayoutMk cId="3814699656" sldId="2147483671"/>
          </pc:sldLayoutMkLst>
        </pc:sldLayoutChg>
      </pc:sldMasterChg>
    </pc:docChg>
  </pc:docChgLst>
  <pc:docChgLst>
    <pc:chgData name="Anna Jiříčková" userId="ee75d779-6f09-4153-886f-da3636424b06" providerId="ADAL" clId="{51F80E19-1D70-0F4B-8B53-98B5E1C32649}"/>
    <pc:docChg chg="custSel addSld modSld sldOrd">
      <pc:chgData name="Anna Jiříčková" userId="ee75d779-6f09-4153-886f-da3636424b06" providerId="ADAL" clId="{51F80E19-1D70-0F4B-8B53-98B5E1C32649}" dt="2025-02-27T12:24:24.286" v="112" actId="21"/>
      <pc:docMkLst>
        <pc:docMk/>
      </pc:docMkLst>
      <pc:sldChg chg="addSp delSp modSp">
        <pc:chgData name="Anna Jiříčková" userId="ee75d779-6f09-4153-886f-da3636424b06" providerId="ADAL" clId="{51F80E19-1D70-0F4B-8B53-98B5E1C32649}" dt="2025-02-27T12:23:47.478" v="104" actId="1076"/>
        <pc:sldMkLst>
          <pc:docMk/>
          <pc:sldMk cId="2063724254" sldId="266"/>
        </pc:sldMkLst>
      </pc:sldChg>
      <pc:sldChg chg="addSp delSp modSp">
        <pc:chgData name="Anna Jiříčková" userId="ee75d779-6f09-4153-886f-da3636424b06" providerId="ADAL" clId="{51F80E19-1D70-0F4B-8B53-98B5E1C32649}" dt="2025-02-27T12:23:14.953" v="100" actId="21"/>
        <pc:sldMkLst>
          <pc:docMk/>
          <pc:sldMk cId="804103484" sldId="280"/>
        </pc:sldMkLst>
      </pc:sldChg>
      <pc:sldChg chg="addSp modSp new">
        <pc:chgData name="Anna Jiříčková" userId="ee75d779-6f09-4153-886f-da3636424b06" providerId="ADAL" clId="{51F80E19-1D70-0F4B-8B53-98B5E1C32649}" dt="2025-02-27T12:20:08.515" v="79" actId="1076"/>
        <pc:sldMkLst>
          <pc:docMk/>
          <pc:sldMk cId="2944759455" sldId="281"/>
        </pc:sldMkLst>
      </pc:sldChg>
      <pc:sldChg chg="addSp modSp new">
        <pc:chgData name="Anna Jiříčková" userId="ee75d779-6f09-4153-886f-da3636424b06" providerId="ADAL" clId="{51F80E19-1D70-0F4B-8B53-98B5E1C32649}" dt="2025-02-27T12:19:53.441" v="75" actId="14100"/>
        <pc:sldMkLst>
          <pc:docMk/>
          <pc:sldMk cId="2447345778" sldId="282"/>
        </pc:sldMkLst>
      </pc:sldChg>
      <pc:sldChg chg="addSp modSp new">
        <pc:chgData name="Anna Jiříčková" userId="ee75d779-6f09-4153-886f-da3636424b06" providerId="ADAL" clId="{51F80E19-1D70-0F4B-8B53-98B5E1C32649}" dt="2025-02-27T12:20:49.151" v="81" actId="1076"/>
        <pc:sldMkLst>
          <pc:docMk/>
          <pc:sldMk cId="1945705367" sldId="283"/>
        </pc:sldMkLst>
      </pc:sldChg>
      <pc:sldChg chg="addSp modSp new">
        <pc:chgData name="Anna Jiříčková" userId="ee75d779-6f09-4153-886f-da3636424b06" providerId="ADAL" clId="{51F80E19-1D70-0F4B-8B53-98B5E1C32649}" dt="2025-02-27T12:22:21.777" v="90" actId="1076"/>
        <pc:sldMkLst>
          <pc:docMk/>
          <pc:sldMk cId="2198034058" sldId="284"/>
        </pc:sldMkLst>
      </pc:sldChg>
      <pc:sldChg chg="addSp modSp new">
        <pc:chgData name="Anna Jiříčková" userId="ee75d779-6f09-4153-886f-da3636424b06" providerId="ADAL" clId="{51F80E19-1D70-0F4B-8B53-98B5E1C32649}" dt="2025-02-27T12:22:51.017" v="99" actId="1076"/>
        <pc:sldMkLst>
          <pc:docMk/>
          <pc:sldMk cId="4172410368" sldId="285"/>
        </pc:sldMkLst>
        <pc:picChg chg="add mod">
          <ac:chgData name="Anna Jiříčková" userId="ee75d779-6f09-4153-886f-da3636424b06" providerId="ADAL" clId="{51F80E19-1D70-0F4B-8B53-98B5E1C32649}" dt="2025-02-27T12:22:51.017" v="99" actId="1076"/>
          <ac:picMkLst>
            <pc:docMk/>
            <pc:sldMk cId="4172410368" sldId="285"/>
            <ac:picMk id="3" creationId="{23B6F2C1-AE9E-8636-229D-7997DF7A88CF}"/>
          </ac:picMkLst>
        </pc:picChg>
      </pc:sldChg>
      <pc:sldChg chg="addSp delSp modSp new ord">
        <pc:chgData name="Anna Jiříčková" userId="ee75d779-6f09-4153-886f-da3636424b06" providerId="ADAL" clId="{51F80E19-1D70-0F4B-8B53-98B5E1C32649}" dt="2025-02-27T12:24:24.286" v="112" actId="21"/>
        <pc:sldMkLst>
          <pc:docMk/>
          <pc:sldMk cId="1804858456" sldId="290"/>
        </pc:sldMkLst>
      </pc:sldChg>
    </pc:docChg>
  </pc:docChgLst>
  <pc:docChgLst>
    <pc:chgData name="Livie Martochová" userId="c032e186-1f98-440c-a923-d786dc83808c" providerId="ADAL" clId="{4140D2DC-F18E-C24D-BC77-9B4004B89E65}"/>
    <pc:docChg chg="undo custSel addSld modSld">
      <pc:chgData name="Livie Martochová" userId="c032e186-1f98-440c-a923-d786dc83808c" providerId="ADAL" clId="{4140D2DC-F18E-C24D-BC77-9B4004B89E65}" dt="2025-02-11T08:23:14.056" v="62" actId="2711"/>
      <pc:docMkLst>
        <pc:docMk/>
      </pc:docMkLst>
      <pc:sldChg chg="modSp">
        <pc:chgData name="Livie Martochová" userId="c032e186-1f98-440c-a923-d786dc83808c" providerId="ADAL" clId="{4140D2DC-F18E-C24D-BC77-9B4004B89E65}" dt="2025-02-10T16:13:48.462" v="1" actId="1076"/>
        <pc:sldMkLst>
          <pc:docMk/>
          <pc:sldMk cId="3965708259" sldId="258"/>
        </pc:sldMkLst>
      </pc:sldChg>
      <pc:sldChg chg="addSp delSp modSp new mod modClrScheme chgLayout">
        <pc:chgData name="Livie Martochová" userId="c032e186-1f98-440c-a923-d786dc83808c" providerId="ADAL" clId="{4140D2DC-F18E-C24D-BC77-9B4004B89E65}" dt="2025-02-10T16:37:02.480" v="19" actId="1076"/>
        <pc:sldMkLst>
          <pc:docMk/>
          <pc:sldMk cId="3266247096" sldId="260"/>
        </pc:sldMkLst>
      </pc:sldChg>
      <pc:sldChg chg="addSp modSp new mod chgLayout">
        <pc:chgData name="Livie Martochová" userId="c032e186-1f98-440c-a923-d786dc83808c" providerId="ADAL" clId="{4140D2DC-F18E-C24D-BC77-9B4004B89E65}" dt="2025-02-11T08:23:14.056" v="62" actId="2711"/>
        <pc:sldMkLst>
          <pc:docMk/>
          <pc:sldMk cId="37284552" sldId="263"/>
        </pc:sldMkLst>
        <pc:spChg chg="add mod">
          <ac:chgData name="Livie Martochová" userId="c032e186-1f98-440c-a923-d786dc83808c" providerId="ADAL" clId="{4140D2DC-F18E-C24D-BC77-9B4004B89E65}" dt="2025-02-11T08:23:14.056" v="62" actId="2711"/>
          <ac:spMkLst>
            <pc:docMk/>
            <pc:sldMk cId="37284552" sldId="263"/>
            <ac:spMk id="2" creationId="{7162A0BB-980C-32F8-FBC2-4A25B124EE24}"/>
          </ac:spMkLst>
        </pc:spChg>
      </pc:sldChg>
    </pc:docChg>
  </pc:docChgLst>
  <pc:docChgLst>
    <pc:chgData name="Livie Martochová" userId="S::martol@gymhranice.cz::c032e186-1f98-440c-a923-d786dc83808c" providerId="AD" clId="Web-{9C05482F-8C9D-597B-50AB-608C0A0C70DE}"/>
    <pc:docChg chg="modSld">
      <pc:chgData name="Livie Martochová" userId="S::martol@gymhranice.cz::c032e186-1f98-440c-a923-d786dc83808c" providerId="AD" clId="Web-{9C05482F-8C9D-597B-50AB-608C0A0C70DE}" dt="2025-03-06T12:25:05.905" v="1"/>
      <pc:docMkLst>
        <pc:docMk/>
      </pc:docMkLst>
      <pc:sldChg chg="addSp delSp">
        <pc:chgData name="Livie Martochová" userId="S::martol@gymhranice.cz::c032e186-1f98-440c-a923-d786dc83808c" providerId="AD" clId="Web-{9C05482F-8C9D-597B-50AB-608C0A0C70DE}" dt="2025-03-06T12:25:05.905" v="1"/>
        <pc:sldMkLst>
          <pc:docMk/>
          <pc:sldMk cId="2198034058" sldId="286"/>
        </pc:sldMkLst>
      </pc:sldChg>
    </pc:docChg>
  </pc:docChgLst>
  <pc:docChgLst>
    <pc:chgData name="Anna Jiříčková" userId="ee75d779-6f09-4153-886f-da3636424b06" providerId="ADAL" clId="{298B54F3-6076-AB47-9FC5-94A42EC9ECF8}"/>
    <pc:docChg chg="undo custSel modSld">
      <pc:chgData name="Anna Jiříčková" userId="ee75d779-6f09-4153-886f-da3636424b06" providerId="ADAL" clId="{298B54F3-6076-AB47-9FC5-94A42EC9ECF8}" dt="2025-02-13T12:19:16.148" v="34" actId="14100"/>
      <pc:docMkLst>
        <pc:docMk/>
      </pc:docMkLst>
      <pc:sldChg chg="addSp delSp modSp">
        <pc:chgData name="Anna Jiříčková" userId="ee75d779-6f09-4153-886f-da3636424b06" providerId="ADAL" clId="{298B54F3-6076-AB47-9FC5-94A42EC9ECF8}" dt="2025-02-13T12:19:16.148" v="34" actId="14100"/>
        <pc:sldMkLst>
          <pc:docMk/>
          <pc:sldMk cId="2063724254" sldId="266"/>
        </pc:sldMkLst>
      </pc:sldChg>
    </pc:docChg>
  </pc:docChgLst>
  <pc:docChgLst>
    <pc:chgData name="Livie Martochová" userId="S::martol@gymhranice.cz::c032e186-1f98-440c-a923-d786dc83808c" providerId="AD" clId="Web-{EB71242D-B8CD-6046-F24B-D50720BD5831}"/>
    <pc:docChg chg="modSld sldOrd">
      <pc:chgData name="Livie Martochová" userId="S::martol@gymhranice.cz::c032e186-1f98-440c-a923-d786dc83808c" providerId="AD" clId="Web-{EB71242D-B8CD-6046-F24B-D50720BD5831}" dt="2025-02-27T12:30:05.871" v="48" actId="1076"/>
      <pc:docMkLst>
        <pc:docMk/>
      </pc:docMkLst>
      <pc:sldChg chg="ord">
        <pc:chgData name="Livie Martochová" userId="S::martol@gymhranice.cz::c032e186-1f98-440c-a923-d786dc83808c" providerId="AD" clId="Web-{EB71242D-B8CD-6046-F24B-D50720BD5831}" dt="2025-02-27T12:26:54.467" v="25"/>
        <pc:sldMkLst>
          <pc:docMk/>
          <pc:sldMk cId="248804315" sldId="282"/>
        </pc:sldMkLst>
      </pc:sldChg>
      <pc:sldChg chg="addSp delSp modSp">
        <pc:chgData name="Livie Martochová" userId="S::martol@gymhranice.cz::c032e186-1f98-440c-a923-d786dc83808c" providerId="AD" clId="Web-{EB71242D-B8CD-6046-F24B-D50720BD5831}" dt="2025-02-27T12:25:51.478" v="16" actId="1076"/>
        <pc:sldMkLst>
          <pc:docMk/>
          <pc:sldMk cId="1523867046" sldId="284"/>
        </pc:sldMkLst>
        <pc:picChg chg="add mod">
          <ac:chgData name="Livie Martochová" userId="S::martol@gymhranice.cz::c032e186-1f98-440c-a923-d786dc83808c" providerId="AD" clId="Web-{EB71242D-B8CD-6046-F24B-D50720BD5831}" dt="2025-02-27T12:24:53.286" v="7" actId="14100"/>
          <ac:picMkLst>
            <pc:docMk/>
            <pc:sldMk cId="1523867046" sldId="284"/>
            <ac:picMk id="3" creationId="{83F8D4CF-A28A-14BD-F656-E737199CA9CC}"/>
          </ac:picMkLst>
        </pc:picChg>
      </pc:sldChg>
      <pc:sldChg chg="addSp modSp">
        <pc:chgData name="Livie Martochová" userId="S::martol@gymhranice.cz::c032e186-1f98-440c-a923-d786dc83808c" providerId="AD" clId="Web-{EB71242D-B8CD-6046-F24B-D50720BD5831}" dt="2025-02-27T12:27:21.765" v="31" actId="1076"/>
        <pc:sldMkLst>
          <pc:docMk/>
          <pc:sldMk cId="4172410368" sldId="285"/>
        </pc:sldMkLst>
      </pc:sldChg>
      <pc:sldChg chg="addSp modSp">
        <pc:chgData name="Livie Martochová" userId="S::martol@gymhranice.cz::c032e186-1f98-440c-a923-d786dc83808c" providerId="AD" clId="Web-{EB71242D-B8CD-6046-F24B-D50720BD5831}" dt="2025-02-27T12:29:15.164" v="42"/>
        <pc:sldMkLst>
          <pc:docMk/>
          <pc:sldMk cId="2198034058" sldId="286"/>
        </pc:sldMkLst>
      </pc:sldChg>
      <pc:sldChg chg="addSp modSp">
        <pc:chgData name="Livie Martochová" userId="S::martol@gymhranice.cz::c032e186-1f98-440c-a923-d786dc83808c" providerId="AD" clId="Web-{EB71242D-B8CD-6046-F24B-D50720BD5831}" dt="2025-02-27T12:30:05.871" v="48" actId="1076"/>
        <pc:sldMkLst>
          <pc:docMk/>
          <pc:sldMk cId="1945705367" sldId="287"/>
        </pc:sldMkLst>
      </pc:sldChg>
    </pc:docChg>
  </pc:docChgLst>
  <pc:docChgLst>
    <pc:chgData name="Livie Martochová" userId="S::martol@gymhranice.cz::c032e186-1f98-440c-a923-d786dc83808c" providerId="AD" clId="Web-{551E5924-3FD6-065E-3496-6B5122AFB5BA}"/>
    <pc:docChg chg="modSld">
      <pc:chgData name="Livie Martochová" userId="S::martol@gymhranice.cz::c032e186-1f98-440c-a923-d786dc83808c" providerId="AD" clId="Web-{551E5924-3FD6-065E-3496-6B5122AFB5BA}" dt="2025-02-24T07:22:54.614" v="1" actId="1076"/>
      <pc:docMkLst>
        <pc:docMk/>
      </pc:docMkLst>
      <pc:sldChg chg="modSp">
        <pc:chgData name="Livie Martochová" userId="S::martol@gymhranice.cz::c032e186-1f98-440c-a923-d786dc83808c" providerId="AD" clId="Web-{551E5924-3FD6-065E-3496-6B5122AFB5BA}" dt="2025-02-24T07:22:54.614" v="1" actId="1076"/>
        <pc:sldMkLst>
          <pc:docMk/>
          <pc:sldMk cId="37284552" sldId="263"/>
        </pc:sldMkLst>
        <pc:picChg chg="mod">
          <ac:chgData name="Livie Martochová" userId="S::martol@gymhranice.cz::c032e186-1f98-440c-a923-d786dc83808c" providerId="AD" clId="Web-{551E5924-3FD6-065E-3496-6B5122AFB5BA}" dt="2025-02-24T07:22:54.614" v="1" actId="1076"/>
          <ac:picMkLst>
            <pc:docMk/>
            <pc:sldMk cId="37284552" sldId="263"/>
            <ac:picMk id="1026" creationId="{E4C2261C-E5A0-BB3E-B81A-2FD74BEECE5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1FCBA-3AC6-419C-B30D-3BA985E38C99}" type="datetimeFigureOut">
              <a:rPr lang="cs-CZ" smtClean="0"/>
              <a:t>10.03.2025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EE8D3-89D3-4873-BBB2-4BCE8C1CA7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200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BDC9-5383-4AF8-9D41-0303BBF797E5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FC73-C3DC-49D9-8005-5E315C75A3B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009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BDC9-5383-4AF8-9D41-0303BBF797E5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FC73-C3DC-49D9-8005-5E315C75A3B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7583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BDC9-5383-4AF8-9D41-0303BBF797E5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FC73-C3DC-49D9-8005-5E315C75A3B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056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BDC9-5383-4AF8-9D41-0303BBF797E5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FC73-C3DC-49D9-8005-5E315C75A3B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7004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BDC9-5383-4AF8-9D41-0303BBF797E5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FC73-C3DC-49D9-8005-5E315C75A3B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4577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BDC9-5383-4AF8-9D41-0303BBF797E5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FC73-C3DC-49D9-8005-5E315C75A3B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552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BDC9-5383-4AF8-9D41-0303BBF797E5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FC73-C3DC-49D9-8005-5E315C75A3B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71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BDC9-5383-4AF8-9D41-0303BBF797E5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FC73-C3DC-49D9-8005-5E315C75A3B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6316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BDC9-5383-4AF8-9D41-0303BBF797E5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FC73-C3DC-49D9-8005-5E315C75A3B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472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BDC9-5383-4AF8-9D41-0303BBF797E5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FC73-C3DC-49D9-8005-5E315C75A3B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6500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BDC9-5383-4AF8-9D41-0303BBF797E5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FC73-C3DC-49D9-8005-5E315C75A3B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3507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27BDC9-5383-4AF8-9D41-0303BBF797E5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82FC73-C3DC-49D9-8005-5E315C75A3B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116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9.xml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6.png"/><Relationship Id="rId5" Type="http://schemas.openxmlformats.org/officeDocument/2006/relationships/image" Target="../media/image3.jpeg"/><Relationship Id="rId15" Type="http://schemas.openxmlformats.org/officeDocument/2006/relationships/slide" Target="slide23.xml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5.jpeg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jpeg"/><Relationship Id="rId18" Type="http://schemas.openxmlformats.org/officeDocument/2006/relationships/slide" Target="slide19.xml"/><Relationship Id="rId26" Type="http://schemas.openxmlformats.org/officeDocument/2006/relationships/slide" Target="slide14.xml"/><Relationship Id="rId3" Type="http://schemas.openxmlformats.org/officeDocument/2006/relationships/image" Target="../media/image14.png"/><Relationship Id="rId21" Type="http://schemas.openxmlformats.org/officeDocument/2006/relationships/slide" Target="slide11.xml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33" Type="http://schemas.openxmlformats.org/officeDocument/2006/relationships/image" Target="../media/image23.png"/><Relationship Id="rId2" Type="http://schemas.openxmlformats.org/officeDocument/2006/relationships/image" Target="../media/image16.jpeg"/><Relationship Id="rId16" Type="http://schemas.openxmlformats.org/officeDocument/2006/relationships/slide" Target="slide18.xml"/><Relationship Id="rId20" Type="http://schemas.openxmlformats.org/officeDocument/2006/relationships/slide" Target="slide12.xml"/><Relationship Id="rId29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24" Type="http://schemas.openxmlformats.org/officeDocument/2006/relationships/slide" Target="slide22.xml"/><Relationship Id="rId32" Type="http://schemas.openxmlformats.org/officeDocument/2006/relationships/slide" Target="slide21.xml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23" Type="http://schemas.openxmlformats.org/officeDocument/2006/relationships/image" Target="../media/image15.png"/><Relationship Id="rId28" Type="http://schemas.openxmlformats.org/officeDocument/2006/relationships/slide" Target="slide20.xml"/><Relationship Id="rId10" Type="http://schemas.openxmlformats.org/officeDocument/2006/relationships/image" Target="../media/image30.png"/><Relationship Id="rId19" Type="http://schemas.openxmlformats.org/officeDocument/2006/relationships/image" Target="../media/image21.png"/><Relationship Id="rId31" Type="http://schemas.openxmlformats.org/officeDocument/2006/relationships/image" Target="../media/image18.jpe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slide" Target="slide13.xml"/><Relationship Id="rId27" Type="http://schemas.openxmlformats.org/officeDocument/2006/relationships/image" Target="../media/image17.jpeg"/><Relationship Id="rId30" Type="http://schemas.openxmlformats.org/officeDocument/2006/relationships/slide" Target="slide15.xml"/><Relationship Id="rId8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22.jpe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derní-Dějiny.cz | Holocaust Židů během druhé světové války (šoa)">
            <a:extLst>
              <a:ext uri="{FF2B5EF4-FFF2-40B4-BE49-F238E27FC236}">
                <a16:creationId xmlns:a16="http://schemas.microsoft.com/office/drawing/2014/main" id="{E4C2261C-E5A0-BB3E-B81A-2FD74BEEC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90164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6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162A0BB-980C-32F8-FBC2-4A25B124EE24}"/>
              </a:ext>
            </a:extLst>
          </p:cNvPr>
          <p:cNvSpPr txBox="1"/>
          <p:nvPr/>
        </p:nvSpPr>
        <p:spPr>
          <a:xfrm>
            <a:off x="1774686" y="1228397"/>
            <a:ext cx="86426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0" b="1">
                <a:latin typeface="Felix Titling" panose="04060505060202020A04" pitchFamily="82" charset="0"/>
                <a:ea typeface="Felix Titling" panose="02000000000000000000" pitchFamily="2" charset="0"/>
              </a:rPr>
              <a:t>JUDEN</a:t>
            </a:r>
            <a:r>
              <a:rPr lang="cs-CZ" sz="9600" b="1">
                <a:latin typeface="Felix Titling" panose="04060505060202020A04" pitchFamily="82" charset="0"/>
                <a:ea typeface="Felix Titling" panose="02000000000000000000" pitchFamily="2" charset="0"/>
              </a:rPr>
              <a:t> </a:t>
            </a:r>
            <a:r>
              <a:rPr lang="cs-CZ" sz="10000" b="1">
                <a:latin typeface="Felix Titling" panose="04060505060202020A04" pitchFamily="82" charset="0"/>
                <a:ea typeface="Felix Titling" panose="02000000000000000000" pitchFamily="2" charset="0"/>
              </a:rPr>
              <a:t>IN</a:t>
            </a:r>
            <a:r>
              <a:rPr lang="cs-CZ" sz="9600" b="1">
                <a:latin typeface="Felix Titling" panose="04060505060202020A04" pitchFamily="82" charset="0"/>
                <a:ea typeface="Felix Titling" panose="02000000000000000000" pitchFamily="2" charset="0"/>
              </a:rPr>
              <a:t> </a:t>
            </a:r>
            <a:r>
              <a:rPr lang="cs-CZ" sz="14000" b="1">
                <a:latin typeface="Felix Titling" panose="04060505060202020A04" pitchFamily="82" charset="0"/>
                <a:ea typeface="Felix Titling" panose="02000000000000000000" pitchFamily="2" charset="0"/>
              </a:rPr>
              <a:t>HRANICE</a:t>
            </a:r>
          </a:p>
        </p:txBody>
      </p:sp>
    </p:spTree>
    <p:extLst>
      <p:ext uri="{BB962C8B-B14F-4D97-AF65-F5344CB8AC3E}">
        <p14:creationId xmlns:p14="http://schemas.microsoft.com/office/powerpoint/2010/main" val="37284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066F6-047A-EB2D-F6E8-0C29B56DD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Obsah obrázku venku, hrob, hřbitov, strom&#10;&#10;Obsah vygenerovaný umělou inteligencí může být nesprávný.">
            <a:extLst>
              <a:ext uri="{FF2B5EF4-FFF2-40B4-BE49-F238E27FC236}">
                <a16:creationId xmlns:a16="http://schemas.microsoft.com/office/drawing/2014/main" id="{87F7E95C-EB12-7AF2-F1D8-994B3AD866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2CF771F-E748-E8D2-88CE-73096F2723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2143" y="796544"/>
            <a:ext cx="10515600" cy="649287"/>
          </a:xfrm>
        </p:spPr>
        <p:txBody>
          <a:bodyPr>
            <a:normAutofit/>
          </a:bodyPr>
          <a:lstStyle/>
          <a:p>
            <a:r>
              <a:rPr lang="cs-CZ" sz="4000">
                <a:latin typeface="Felix Titling" panose="04060505060202020A04" pitchFamily="82" charset="0"/>
              </a:rPr>
              <a:t>Der </a:t>
            </a:r>
            <a:r>
              <a:rPr lang="cs-CZ" sz="4000" err="1">
                <a:latin typeface="Felix Titling" panose="04060505060202020A04" pitchFamily="82" charset="0"/>
              </a:rPr>
              <a:t>jüdische</a:t>
            </a:r>
            <a:r>
              <a:rPr lang="cs-CZ" sz="4000">
                <a:latin typeface="Felix Titling" panose="04060505060202020A04" pitchFamily="82" charset="0"/>
              </a:rPr>
              <a:t> </a:t>
            </a:r>
            <a:r>
              <a:rPr lang="cs-CZ" sz="4000" err="1">
                <a:latin typeface="Felix Titling" panose="04060505060202020A04" pitchFamily="82" charset="0"/>
              </a:rPr>
              <a:t>friedhof</a:t>
            </a:r>
            <a:r>
              <a:rPr lang="cs-CZ" sz="4000">
                <a:latin typeface="Felix Titling" panose="04060505060202020A04" pitchFamily="82" charset="0"/>
              </a:rPr>
              <a:t> in hranice</a:t>
            </a:r>
            <a:endParaRPr lang="de-DE" sz="4000">
              <a:latin typeface="Felix Titling" panose="04060505060202020A04" pitchFamily="82" charset="0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821FBC46-196D-09AD-5BA1-E0A594481250}"/>
              </a:ext>
            </a:extLst>
          </p:cNvPr>
          <p:cNvSpPr txBox="1">
            <a:spLocks/>
          </p:cNvSpPr>
          <p:nvPr/>
        </p:nvSpPr>
        <p:spPr>
          <a:xfrm>
            <a:off x="167148" y="18631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Eras Medium ITC" panose="020B0602030504020804" pitchFamily="34" charset="0"/>
              </a:rPr>
              <a:t>Gegründet: 1637.</a:t>
            </a:r>
          </a:p>
          <a:p>
            <a:r>
              <a:rPr lang="de-DE">
                <a:latin typeface="Eras Medium ITC" panose="020B0602030504020804" pitchFamily="34" charset="0"/>
              </a:rPr>
              <a:t>Letztes Begräbnis: 1965.</a:t>
            </a:r>
          </a:p>
          <a:p>
            <a:r>
              <a:rPr lang="de-DE">
                <a:latin typeface="Eras Medium ITC" panose="020B0602030504020804" pitchFamily="34" charset="0"/>
              </a:rPr>
              <a:t>Bis zu 800 Grabsteine, davon 676 erhalten (z. B. J. Freud, O. Kafka).</a:t>
            </a:r>
          </a:p>
          <a:p>
            <a:r>
              <a:rPr lang="de-DE">
                <a:latin typeface="Eras Medium ITC" panose="020B0602030504020804" pitchFamily="34" charset="0"/>
              </a:rPr>
              <a:t>Ältester erhaltener Grabstein: 1686.</a:t>
            </a:r>
          </a:p>
          <a:p>
            <a:r>
              <a:rPr lang="de-DE">
                <a:latin typeface="Eras Medium ITC" panose="020B0602030504020804" pitchFamily="34" charset="0"/>
              </a:rPr>
              <a:t>Renovierung: 1994. </a:t>
            </a:r>
          </a:p>
        </p:txBody>
      </p:sp>
      <p:sp>
        <p:nvSpPr>
          <p:cNvPr id="7" name="TextovéPole 6">
            <a:hlinkClick r:id="rId4" action="ppaction://hlinksldjump"/>
            <a:extLst>
              <a:ext uri="{FF2B5EF4-FFF2-40B4-BE49-F238E27FC236}">
                <a16:creationId xmlns:a16="http://schemas.microsoft.com/office/drawing/2014/main" id="{4CACB9BA-65AA-91B4-D18E-42E5E944E35E}"/>
              </a:ext>
            </a:extLst>
          </p:cNvPr>
          <p:cNvSpPr txBox="1"/>
          <p:nvPr/>
        </p:nvSpPr>
        <p:spPr>
          <a:xfrm>
            <a:off x="9276080" y="556815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err="1">
                <a:latin typeface="Felix Titling" panose="04060505060202020A04" pitchFamily="82" charset="0"/>
              </a:rPr>
              <a:t>zurück</a:t>
            </a:r>
            <a:r>
              <a:rPr lang="cs-CZ" u="sng">
                <a:latin typeface="Felix Titling" panose="04060505060202020A04" pitchFamily="82" charset="0"/>
              </a:rPr>
              <a:t> </a:t>
            </a:r>
            <a:r>
              <a:rPr lang="cs-CZ" u="sng" err="1">
                <a:latin typeface="Felix Titling" panose="04060505060202020A04" pitchFamily="82" charset="0"/>
              </a:rPr>
              <a:t>zur</a:t>
            </a:r>
            <a:r>
              <a:rPr lang="cs-CZ" u="sng">
                <a:latin typeface="Felix Titling" panose="04060505060202020A04" pitchFamily="82" charset="0"/>
              </a:rPr>
              <a:t> </a:t>
            </a:r>
            <a:r>
              <a:rPr lang="cs-CZ" u="sng" err="1">
                <a:latin typeface="Felix Titling" panose="04060505060202020A04" pitchFamily="82" charset="0"/>
              </a:rPr>
              <a:t>Hauptseite</a:t>
            </a:r>
            <a:r>
              <a:rPr lang="cs-CZ" u="sng">
                <a:latin typeface="Felix Titling" panose="04060505060202020A04" pitchFamily="82" charset="0"/>
              </a:rPr>
              <a:t> - </a:t>
            </a:r>
            <a:r>
              <a:rPr lang="cs-CZ" u="sng" err="1">
                <a:latin typeface="Felix Titling" panose="04060505060202020A04" pitchFamily="82" charset="0"/>
              </a:rPr>
              <a:t>kliken</a:t>
            </a:r>
            <a:endParaRPr lang="cs-CZ" u="sng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160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4F587-690A-47B9-D800-A440FABB0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35C875-1C0E-5AE2-C1E7-E95963C54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2620"/>
            <a:ext cx="12192000" cy="7823239"/>
          </a:xfrm>
          <a:prstGeom prst="rect">
            <a:avLst/>
          </a:prstGeom>
        </p:spPr>
      </p:pic>
      <p:sp>
        <p:nvSpPr>
          <p:cNvPr id="5" name="TextovéPole 4">
            <a:hlinkClick r:id="rId3" action="ppaction://hlinksldjump"/>
            <a:extLst>
              <a:ext uri="{FF2B5EF4-FFF2-40B4-BE49-F238E27FC236}">
                <a16:creationId xmlns:a16="http://schemas.microsoft.com/office/drawing/2014/main" id="{CEC01E12-F27D-C0DC-4926-F8956CB5DF1A}"/>
              </a:ext>
            </a:extLst>
          </p:cNvPr>
          <p:cNvSpPr txBox="1"/>
          <p:nvPr/>
        </p:nvSpPr>
        <p:spPr>
          <a:xfrm>
            <a:off x="277808" y="5923519"/>
            <a:ext cx="25908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u="sng" err="1">
                <a:latin typeface="Felix Titling" panose="04060505060202020A04" pitchFamily="82" charset="0"/>
              </a:rPr>
              <a:t>zurück</a:t>
            </a:r>
            <a:r>
              <a:rPr lang="cs-CZ" b="1" u="sng">
                <a:latin typeface="Felix Titling" panose="04060505060202020A04" pitchFamily="82" charset="0"/>
              </a:rPr>
              <a:t> </a:t>
            </a:r>
            <a:r>
              <a:rPr lang="cs-CZ" b="1" u="sng" err="1">
                <a:latin typeface="Felix Titling" panose="04060505060202020A04" pitchFamily="82" charset="0"/>
              </a:rPr>
              <a:t>zur</a:t>
            </a:r>
            <a:r>
              <a:rPr lang="cs-CZ" b="1" u="sng">
                <a:latin typeface="Felix Titling" panose="04060505060202020A04" pitchFamily="82" charset="0"/>
              </a:rPr>
              <a:t> </a:t>
            </a:r>
            <a:r>
              <a:rPr lang="cs-CZ" b="1" u="sng" err="1">
                <a:latin typeface="Felix Titling" panose="04060505060202020A04" pitchFamily="82" charset="0"/>
              </a:rPr>
              <a:t>Hauptseite</a:t>
            </a:r>
            <a:r>
              <a:rPr lang="cs-CZ" b="1" u="sng">
                <a:latin typeface="Felix Titling" panose="04060505060202020A04" pitchFamily="82" charset="0"/>
              </a:rPr>
              <a:t> - </a:t>
            </a:r>
            <a:r>
              <a:rPr lang="cs-CZ" b="1" u="sng" err="1">
                <a:latin typeface="Felix Titling" panose="04060505060202020A04" pitchFamily="82" charset="0"/>
              </a:rPr>
              <a:t>kliken</a:t>
            </a:r>
            <a:endParaRPr lang="cs-CZ" b="1" u="sng">
              <a:latin typeface="Felix Titling" panose="04060505060202020A04" pitchFamily="82" charset="0"/>
            </a:endParaRPr>
          </a:p>
        </p:txBody>
      </p:sp>
      <p:pic>
        <p:nvPicPr>
          <p:cNvPr id="6" name="Picture 2" descr="Obsah obrázku venku, hrob, budova, hřbitov&#10;&#10;Obsah vygenerovaný umělou inteligencí může být nesprávný.">
            <a:extLst>
              <a:ext uri="{FF2B5EF4-FFF2-40B4-BE49-F238E27FC236}">
                <a16:creationId xmlns:a16="http://schemas.microsoft.com/office/drawing/2014/main" id="{22E372ED-7713-442B-2B58-7D4EE705D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" r="41235" b="216"/>
          <a:stretch/>
        </p:blipFill>
        <p:spPr>
          <a:xfrm>
            <a:off x="10094739" y="4114805"/>
            <a:ext cx="1936955" cy="2455047"/>
          </a:xfrm>
          <a:prstGeom prst="roundRect">
            <a:avLst/>
          </a:prstGeom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2" name="Obrázek 1" descr="Obsah obrázku venku, hrob, hřbitov, strom&#10;&#10;Obsah vygenerovaný umělou inteligencí může být nesprávný.">
            <a:extLst>
              <a:ext uri="{FF2B5EF4-FFF2-40B4-BE49-F238E27FC236}">
                <a16:creationId xmlns:a16="http://schemas.microsoft.com/office/drawing/2014/main" id="{014D4321-F9C8-5917-74DB-F24B6E0C3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08"/>
          <a:stretch/>
        </p:blipFill>
        <p:spPr>
          <a:xfrm>
            <a:off x="7915977" y="4114803"/>
            <a:ext cx="1813825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Picture 4" descr="Židovský hřbitov • Informační centrum Hranice">
            <a:extLst>
              <a:ext uri="{FF2B5EF4-FFF2-40B4-BE49-F238E27FC236}">
                <a16:creationId xmlns:a16="http://schemas.microsoft.com/office/drawing/2014/main" id="{21AD150C-C076-1CD6-F530-9FF500413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3749" b="1265"/>
          <a:stretch/>
        </p:blipFill>
        <p:spPr bwMode="auto">
          <a:xfrm>
            <a:off x="12429091" y="4114803"/>
            <a:ext cx="1988016" cy="245504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982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alpha val="0"/>
              </a:schemeClr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B8B3F1-81ED-EA8E-0AF7-07E9CB581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hrob, hřbitov, strom&#10;&#10;Obsah vygenerovaný umělou inteligencí může být nesprávný.">
            <a:extLst>
              <a:ext uri="{FF2B5EF4-FFF2-40B4-BE49-F238E27FC236}">
                <a16:creationId xmlns:a16="http://schemas.microsoft.com/office/drawing/2014/main" id="{EBF235BE-00AC-9E1F-2904-07CE60825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-44422"/>
            <a:ext cx="12173430" cy="9110434"/>
          </a:xfrm>
          <a:prstGeom prst="rect">
            <a:avLst/>
          </a:prstGeom>
        </p:spPr>
      </p:pic>
      <p:sp>
        <p:nvSpPr>
          <p:cNvPr id="6" name="TextovéPole 5">
            <a:hlinkClick r:id="rId3" action="ppaction://hlinksldjump"/>
            <a:extLst>
              <a:ext uri="{FF2B5EF4-FFF2-40B4-BE49-F238E27FC236}">
                <a16:creationId xmlns:a16="http://schemas.microsoft.com/office/drawing/2014/main" id="{66C0565F-36F5-9B07-B7FB-1275D33BAD4D}"/>
              </a:ext>
            </a:extLst>
          </p:cNvPr>
          <p:cNvSpPr txBox="1"/>
          <p:nvPr/>
        </p:nvSpPr>
        <p:spPr>
          <a:xfrm>
            <a:off x="277808" y="5923519"/>
            <a:ext cx="25908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u="sng" err="1">
                <a:latin typeface="Felix Titling" panose="04060505060202020A04" pitchFamily="82" charset="0"/>
              </a:rPr>
              <a:t>zurück</a:t>
            </a:r>
            <a:r>
              <a:rPr lang="cs-CZ" b="1" u="sng">
                <a:latin typeface="Felix Titling" panose="04060505060202020A04" pitchFamily="82" charset="0"/>
              </a:rPr>
              <a:t> </a:t>
            </a:r>
            <a:r>
              <a:rPr lang="cs-CZ" b="1" u="sng" err="1">
                <a:latin typeface="Felix Titling" panose="04060505060202020A04" pitchFamily="82" charset="0"/>
              </a:rPr>
              <a:t>zur</a:t>
            </a:r>
            <a:r>
              <a:rPr lang="cs-CZ" b="1" u="sng">
                <a:latin typeface="Felix Titling" panose="04060505060202020A04" pitchFamily="82" charset="0"/>
              </a:rPr>
              <a:t> </a:t>
            </a:r>
            <a:r>
              <a:rPr lang="cs-CZ" b="1" u="sng" err="1">
                <a:latin typeface="Felix Titling" panose="04060505060202020A04" pitchFamily="82" charset="0"/>
              </a:rPr>
              <a:t>Hauptseite</a:t>
            </a:r>
            <a:r>
              <a:rPr lang="cs-CZ" b="1" u="sng">
                <a:latin typeface="Felix Titling" panose="04060505060202020A04" pitchFamily="82" charset="0"/>
              </a:rPr>
              <a:t> - </a:t>
            </a:r>
            <a:r>
              <a:rPr lang="cs-CZ" b="1" u="sng" err="1">
                <a:latin typeface="Felix Titling" panose="04060505060202020A04" pitchFamily="82" charset="0"/>
              </a:rPr>
              <a:t>kliken</a:t>
            </a:r>
            <a:endParaRPr lang="cs-CZ" b="1" u="sng">
              <a:latin typeface="Felix Titling" panose="04060505060202020A04" pitchFamily="82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D02DCAB-D964-04D3-B802-016A8E155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r="42250"/>
          <a:stretch/>
        </p:blipFill>
        <p:spPr>
          <a:xfrm>
            <a:off x="7775171" y="4051956"/>
            <a:ext cx="1877133" cy="2455048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Picture 4" descr="Židovský hřbitov • Informační centrum Hranice">
            <a:extLst>
              <a:ext uri="{FF2B5EF4-FFF2-40B4-BE49-F238E27FC236}">
                <a16:creationId xmlns:a16="http://schemas.microsoft.com/office/drawing/2014/main" id="{B5C3AC44-7AC6-35EE-11A3-30E7224BF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3749" b="1265"/>
          <a:stretch/>
        </p:blipFill>
        <p:spPr bwMode="auto">
          <a:xfrm>
            <a:off x="10006119" y="4051956"/>
            <a:ext cx="1988016" cy="245504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Mizející památky - Židovský hřbitov Hranice - Kategorie: Židovský hřbitov  Hranice - Obrázek: Židovský hřbitov Hranice_8">
            <a:extLst>
              <a:ext uri="{FF2B5EF4-FFF2-40B4-BE49-F238E27FC236}">
                <a16:creationId xmlns:a16="http://schemas.microsoft.com/office/drawing/2014/main" id="{57C471C5-5A04-5ACF-422C-D360DE7D6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t="3010" r="36255" b="12736"/>
          <a:stretch/>
        </p:blipFill>
        <p:spPr bwMode="auto">
          <a:xfrm>
            <a:off x="12429800" y="4051955"/>
            <a:ext cx="2023187" cy="245504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934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47C0E-B4CD-C0EB-8515-5EA87F06C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921828-06F9-79CA-6850-6F98EADB1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8841571"/>
          </a:xfrm>
          <a:prstGeom prst="rect">
            <a:avLst/>
          </a:prstGeom>
        </p:spPr>
      </p:pic>
      <p:sp>
        <p:nvSpPr>
          <p:cNvPr id="5" name="TextovéPole 4">
            <a:hlinkClick r:id="rId3" action="ppaction://hlinksldjump"/>
            <a:extLst>
              <a:ext uri="{FF2B5EF4-FFF2-40B4-BE49-F238E27FC236}">
                <a16:creationId xmlns:a16="http://schemas.microsoft.com/office/drawing/2014/main" id="{9B6F258D-F1BB-A86B-DB6C-5E2F025E15B4}"/>
              </a:ext>
            </a:extLst>
          </p:cNvPr>
          <p:cNvSpPr txBox="1"/>
          <p:nvPr/>
        </p:nvSpPr>
        <p:spPr>
          <a:xfrm>
            <a:off x="277808" y="5923519"/>
            <a:ext cx="25908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u="sng" err="1">
                <a:latin typeface="Felix Titling" panose="04060505060202020A04" pitchFamily="82" charset="0"/>
              </a:rPr>
              <a:t>zurück</a:t>
            </a:r>
            <a:r>
              <a:rPr lang="cs-CZ" b="1" u="sng">
                <a:latin typeface="Felix Titling" panose="04060505060202020A04" pitchFamily="82" charset="0"/>
              </a:rPr>
              <a:t> </a:t>
            </a:r>
            <a:r>
              <a:rPr lang="cs-CZ" b="1" u="sng" err="1">
                <a:latin typeface="Felix Titling" panose="04060505060202020A04" pitchFamily="82" charset="0"/>
              </a:rPr>
              <a:t>zur</a:t>
            </a:r>
            <a:r>
              <a:rPr lang="cs-CZ" b="1" u="sng">
                <a:latin typeface="Felix Titling" panose="04060505060202020A04" pitchFamily="82" charset="0"/>
              </a:rPr>
              <a:t> </a:t>
            </a:r>
            <a:r>
              <a:rPr lang="cs-CZ" b="1" u="sng" err="1">
                <a:latin typeface="Felix Titling" panose="04060505060202020A04" pitchFamily="82" charset="0"/>
              </a:rPr>
              <a:t>Hauptseite</a:t>
            </a:r>
            <a:r>
              <a:rPr lang="cs-CZ" b="1" u="sng">
                <a:latin typeface="Felix Titling" panose="04060505060202020A04" pitchFamily="82" charset="0"/>
              </a:rPr>
              <a:t> - </a:t>
            </a:r>
            <a:r>
              <a:rPr lang="cs-CZ" b="1" u="sng" err="1">
                <a:latin typeface="Felix Titling" panose="04060505060202020A04" pitchFamily="82" charset="0"/>
              </a:rPr>
              <a:t>kliken</a:t>
            </a:r>
            <a:endParaRPr lang="cs-CZ" b="1" u="sng">
              <a:latin typeface="Felix Titling" panose="04060505060202020A04" pitchFamily="82" charset="0"/>
            </a:endParaRPr>
          </a:p>
        </p:txBody>
      </p:sp>
      <p:pic>
        <p:nvPicPr>
          <p:cNvPr id="2" name="Picture 4" descr="Židovský hřbitov • Informační centrum Hranice">
            <a:extLst>
              <a:ext uri="{FF2B5EF4-FFF2-40B4-BE49-F238E27FC236}">
                <a16:creationId xmlns:a16="http://schemas.microsoft.com/office/drawing/2014/main" id="{160CE5A6-61A6-2F69-89A3-F7C33AE91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3749" b="1265"/>
          <a:stretch/>
        </p:blipFill>
        <p:spPr bwMode="auto">
          <a:xfrm>
            <a:off x="7643919" y="4051956"/>
            <a:ext cx="1988016" cy="245504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izející památky - Židovský hřbitov Hranice - Kategorie: Židovský hřbitov  Hranice - Obrázek: Židovský hřbitov Hranice_8">
            <a:extLst>
              <a:ext uri="{FF2B5EF4-FFF2-40B4-BE49-F238E27FC236}">
                <a16:creationId xmlns:a16="http://schemas.microsoft.com/office/drawing/2014/main" id="{E4ECB32E-D66F-A631-60F4-6256F0106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t="3010" r="36255" b="12736"/>
          <a:stretch/>
        </p:blipFill>
        <p:spPr bwMode="auto">
          <a:xfrm>
            <a:off x="9973096" y="4051956"/>
            <a:ext cx="2023187" cy="245504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252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6D5FF2-1F69-EA09-466E-B83C5B604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Židovský hřbitov • Informační centrum Hranice">
            <a:extLst>
              <a:ext uri="{FF2B5EF4-FFF2-40B4-BE49-F238E27FC236}">
                <a16:creationId xmlns:a16="http://schemas.microsoft.com/office/drawing/2014/main" id="{CA70AF67-07BE-7E95-E0D3-8D75A02A4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9" b="126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hlinkClick r:id="rId3" action="ppaction://hlinksldjump"/>
            <a:extLst>
              <a:ext uri="{FF2B5EF4-FFF2-40B4-BE49-F238E27FC236}">
                <a16:creationId xmlns:a16="http://schemas.microsoft.com/office/drawing/2014/main" id="{A021EE80-BD99-B3B7-D051-4C56DAF9760E}"/>
              </a:ext>
            </a:extLst>
          </p:cNvPr>
          <p:cNvSpPr txBox="1"/>
          <p:nvPr/>
        </p:nvSpPr>
        <p:spPr>
          <a:xfrm>
            <a:off x="277808" y="5923519"/>
            <a:ext cx="25908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u="sng" err="1">
                <a:latin typeface="Felix Titling" panose="04060505060202020A04" pitchFamily="82" charset="0"/>
              </a:rPr>
              <a:t>zurück</a:t>
            </a:r>
            <a:r>
              <a:rPr lang="cs-CZ" b="1" u="sng">
                <a:latin typeface="Felix Titling" panose="04060505060202020A04" pitchFamily="82" charset="0"/>
              </a:rPr>
              <a:t> </a:t>
            </a:r>
            <a:r>
              <a:rPr lang="cs-CZ" b="1" u="sng" err="1">
                <a:latin typeface="Felix Titling" panose="04060505060202020A04" pitchFamily="82" charset="0"/>
              </a:rPr>
              <a:t>zur</a:t>
            </a:r>
            <a:r>
              <a:rPr lang="cs-CZ" b="1" u="sng">
                <a:latin typeface="Felix Titling" panose="04060505060202020A04" pitchFamily="82" charset="0"/>
              </a:rPr>
              <a:t> </a:t>
            </a:r>
            <a:r>
              <a:rPr lang="cs-CZ" b="1" u="sng" err="1">
                <a:latin typeface="Felix Titling" panose="04060505060202020A04" pitchFamily="82" charset="0"/>
              </a:rPr>
              <a:t>Hauptseite</a:t>
            </a:r>
            <a:r>
              <a:rPr lang="cs-CZ" b="1" u="sng">
                <a:latin typeface="Felix Titling" panose="04060505060202020A04" pitchFamily="82" charset="0"/>
              </a:rPr>
              <a:t> - </a:t>
            </a:r>
            <a:r>
              <a:rPr lang="cs-CZ" b="1" u="sng" err="1">
                <a:latin typeface="Felix Titling" panose="04060505060202020A04" pitchFamily="82" charset="0"/>
              </a:rPr>
              <a:t>kliken</a:t>
            </a:r>
            <a:endParaRPr lang="cs-CZ" b="1" u="sng">
              <a:latin typeface="Felix Titling" panose="04060505060202020A04" pitchFamily="82" charset="0"/>
            </a:endParaRPr>
          </a:p>
        </p:txBody>
      </p:sp>
      <p:pic>
        <p:nvPicPr>
          <p:cNvPr id="13" name="Picture 6" descr="Mizející památky - Židovský hřbitov Hranice - Kategorie: Židovský hřbitov  Hranice - Obrázek: Židovský hřbitov Hranice_8">
            <a:extLst>
              <a:ext uri="{FF2B5EF4-FFF2-40B4-BE49-F238E27FC236}">
                <a16:creationId xmlns:a16="http://schemas.microsoft.com/office/drawing/2014/main" id="{A7A54BF9-B176-85F0-C444-CCE7B63AD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t="3010" r="36255" b="12736"/>
          <a:stretch/>
        </p:blipFill>
        <p:spPr bwMode="auto">
          <a:xfrm>
            <a:off x="9925278" y="4051951"/>
            <a:ext cx="2023187" cy="245504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2751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Mizející památky - Židovský hřbitov Hranice - Kategorie: Židovský hřbitov  Hranice - Obrázek: Židovský hřbitov Hranice_8">
            <a:extLst>
              <a:ext uri="{FF2B5EF4-FFF2-40B4-BE49-F238E27FC236}">
                <a16:creationId xmlns:a16="http://schemas.microsoft.com/office/drawing/2014/main" id="{CE8D76DD-915E-770A-3CF4-2B928A385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" b="1273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hlinkClick r:id="rId3" action="ppaction://hlinksldjump"/>
            <a:extLst>
              <a:ext uri="{FF2B5EF4-FFF2-40B4-BE49-F238E27FC236}">
                <a16:creationId xmlns:a16="http://schemas.microsoft.com/office/drawing/2014/main" id="{C57E06AF-4E97-2812-D7B5-82AC8D6BAB85}"/>
              </a:ext>
            </a:extLst>
          </p:cNvPr>
          <p:cNvSpPr txBox="1"/>
          <p:nvPr/>
        </p:nvSpPr>
        <p:spPr>
          <a:xfrm>
            <a:off x="277808" y="5923519"/>
            <a:ext cx="25908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u="sng" err="1">
                <a:latin typeface="Felix Titling" panose="04060505060202020A04" pitchFamily="82" charset="0"/>
              </a:rPr>
              <a:t>zurück</a:t>
            </a:r>
            <a:r>
              <a:rPr lang="cs-CZ" b="1" u="sng">
                <a:latin typeface="Felix Titling" panose="04060505060202020A04" pitchFamily="82" charset="0"/>
              </a:rPr>
              <a:t> </a:t>
            </a:r>
            <a:r>
              <a:rPr lang="cs-CZ" b="1" u="sng" err="1">
                <a:latin typeface="Felix Titling" panose="04060505060202020A04" pitchFamily="82" charset="0"/>
              </a:rPr>
              <a:t>zur</a:t>
            </a:r>
            <a:r>
              <a:rPr lang="cs-CZ" b="1" u="sng">
                <a:latin typeface="Felix Titling" panose="04060505060202020A04" pitchFamily="82" charset="0"/>
              </a:rPr>
              <a:t> </a:t>
            </a:r>
            <a:r>
              <a:rPr lang="cs-CZ" b="1" u="sng" err="1">
                <a:latin typeface="Felix Titling" panose="04060505060202020A04" pitchFamily="82" charset="0"/>
              </a:rPr>
              <a:t>Hauptseite</a:t>
            </a:r>
            <a:r>
              <a:rPr lang="cs-CZ" b="1" u="sng">
                <a:latin typeface="Felix Titling" panose="04060505060202020A04" pitchFamily="82" charset="0"/>
              </a:rPr>
              <a:t> - </a:t>
            </a:r>
            <a:r>
              <a:rPr lang="cs-CZ" b="1" u="sng" err="1">
                <a:latin typeface="Felix Titling" panose="04060505060202020A04" pitchFamily="82" charset="0"/>
              </a:rPr>
              <a:t>kliken</a:t>
            </a:r>
            <a:endParaRPr lang="cs-CZ" b="1" u="sng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247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ABE8FE07-A786-DDA7-7622-88821018F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1733"/>
            <a:ext cx="12192000" cy="7501466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73BD1B2-98C7-9EF4-B4AA-B24ACA332E48}"/>
              </a:ext>
            </a:extLst>
          </p:cNvPr>
          <p:cNvSpPr txBox="1"/>
          <p:nvPr/>
        </p:nvSpPr>
        <p:spPr>
          <a:xfrm>
            <a:off x="545691" y="2151729"/>
            <a:ext cx="111006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0" err="1">
                <a:latin typeface="Felix Titling" panose="04060505060202020A04" pitchFamily="82" charset="0"/>
              </a:rPr>
              <a:t>synagoge</a:t>
            </a:r>
            <a:endParaRPr lang="cs-CZ" sz="16000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660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581CC977-FDB7-FB64-F9DF-2517DB47D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1733"/>
            <a:ext cx="12192000" cy="7501466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B4428D5-D35A-4875-91A4-4A613EB4C561}"/>
              </a:ext>
            </a:extLst>
          </p:cNvPr>
          <p:cNvSpPr txBox="1"/>
          <p:nvPr/>
        </p:nvSpPr>
        <p:spPr>
          <a:xfrm>
            <a:off x="272143" y="740829"/>
            <a:ext cx="5112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err="1">
                <a:latin typeface="Felix Titling" panose="04060505060202020A04" pitchFamily="82" charset="0"/>
              </a:rPr>
              <a:t>synagoge</a:t>
            </a:r>
            <a:endParaRPr lang="cs-CZ" sz="4000">
              <a:latin typeface="Felix Titling" panose="04060505060202020A04" pitchFamily="82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CC74E2-1D18-4C9E-8688-8B5D624E7268}"/>
              </a:ext>
            </a:extLst>
          </p:cNvPr>
          <p:cNvSpPr txBox="1">
            <a:spLocks/>
          </p:cNvSpPr>
          <p:nvPr/>
        </p:nvSpPr>
        <p:spPr>
          <a:xfrm>
            <a:off x="167148" y="18631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Eras Medium ITC"/>
              </a:rPr>
              <a:t>Jüdische Gemeinden: Städte, Kleinstädte und Dörfer – verteilt über das gesamte tschechische Gebiet.</a:t>
            </a:r>
          </a:p>
          <a:p>
            <a:r>
              <a:rPr lang="de-DE">
                <a:latin typeface="Eras Medium ITC"/>
              </a:rPr>
              <a:t>Während der Besatzung stark betroffen: Enteignung von Eigentum.</a:t>
            </a:r>
          </a:p>
          <a:p>
            <a:r>
              <a:rPr lang="de-DE">
                <a:latin typeface="Eras Medium ITC"/>
              </a:rPr>
              <a:t>Nach der Befreiung konnte die Tätigkeit </a:t>
            </a:r>
          </a:p>
          <a:p>
            <a:pPr marL="0" indent="0">
              <a:buNone/>
            </a:pPr>
            <a:endParaRPr lang="de-DE">
              <a:latin typeface="Aptos" panose="02110004020202020204"/>
            </a:endParaRPr>
          </a:p>
        </p:txBody>
      </p:sp>
      <p:sp>
        <p:nvSpPr>
          <p:cNvPr id="6" name="TextovéPole 5">
            <a:hlinkClick r:id="rId4" action="ppaction://hlinksldjump"/>
            <a:extLst>
              <a:ext uri="{FF2B5EF4-FFF2-40B4-BE49-F238E27FC236}">
                <a16:creationId xmlns:a16="http://schemas.microsoft.com/office/drawing/2014/main" id="{1CE14571-9367-F9BE-CBFC-4633510E9BEE}"/>
              </a:ext>
            </a:extLst>
          </p:cNvPr>
          <p:cNvSpPr txBox="1"/>
          <p:nvPr/>
        </p:nvSpPr>
        <p:spPr>
          <a:xfrm>
            <a:off x="9276080" y="556815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err="1">
                <a:latin typeface="Felix Titling" panose="04060505060202020A04" pitchFamily="82" charset="0"/>
              </a:rPr>
              <a:t>zurück</a:t>
            </a:r>
            <a:r>
              <a:rPr lang="cs-CZ" u="sng">
                <a:latin typeface="Felix Titling" panose="04060505060202020A04" pitchFamily="82" charset="0"/>
              </a:rPr>
              <a:t> </a:t>
            </a:r>
            <a:r>
              <a:rPr lang="cs-CZ" u="sng" err="1">
                <a:latin typeface="Felix Titling" panose="04060505060202020A04" pitchFamily="82" charset="0"/>
              </a:rPr>
              <a:t>zur</a:t>
            </a:r>
            <a:r>
              <a:rPr lang="cs-CZ" u="sng">
                <a:latin typeface="Felix Titling" panose="04060505060202020A04" pitchFamily="82" charset="0"/>
              </a:rPr>
              <a:t> </a:t>
            </a:r>
            <a:r>
              <a:rPr lang="cs-CZ" u="sng" err="1">
                <a:latin typeface="Felix Titling" panose="04060505060202020A04" pitchFamily="82" charset="0"/>
              </a:rPr>
              <a:t>Hauptseite</a:t>
            </a:r>
            <a:r>
              <a:rPr lang="cs-CZ" u="sng">
                <a:latin typeface="Felix Titling" panose="04060505060202020A04" pitchFamily="82" charset="0"/>
              </a:rPr>
              <a:t> - </a:t>
            </a:r>
            <a:r>
              <a:rPr lang="cs-CZ" u="sng" err="1">
                <a:latin typeface="Felix Titling" panose="04060505060202020A04" pitchFamily="82" charset="0"/>
              </a:rPr>
              <a:t>kliken</a:t>
            </a:r>
            <a:endParaRPr lang="cs-CZ" u="sng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850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C5417-077B-4291-9582-0E5AAC0F1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65208-E59B-A8E2-5D6F-0C1191A3A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0545"/>
            <a:ext cx="12192000" cy="8308545"/>
          </a:xfrm>
          <a:prstGeom prst="rect">
            <a:avLst/>
          </a:prstGeom>
        </p:spPr>
      </p:pic>
      <p:pic>
        <p:nvPicPr>
          <p:cNvPr id="9" name="Picture 2" descr="Obsah obrázku text, rostlina, plaketa, venku&#10;&#10;Obsah vygenerovaný umělou inteligencí může být nesprávný.">
            <a:extLst>
              <a:ext uri="{FF2B5EF4-FFF2-40B4-BE49-F238E27FC236}">
                <a16:creationId xmlns:a16="http://schemas.microsoft.com/office/drawing/2014/main" id="{A74A514F-074C-4246-D6BE-DBEC21276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428" r="32195" b="10186"/>
          <a:stretch/>
        </p:blipFill>
        <p:spPr>
          <a:xfrm>
            <a:off x="7493632" y="4051951"/>
            <a:ext cx="2031579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Obrázek 1" descr="Obsah obrázku venku, obloha, mrak, budova&#10;&#10;Obsah vygenerovaný umělou inteligencí může být nesprávný.">
            <a:extLst>
              <a:ext uri="{FF2B5EF4-FFF2-40B4-BE49-F238E27FC236}">
                <a16:creationId xmlns:a16="http://schemas.microsoft.com/office/drawing/2014/main" id="{E5C9F636-4BE9-42D3-8923-92686630E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756" r="29625" b="1168"/>
          <a:stretch/>
        </p:blipFill>
        <p:spPr>
          <a:xfrm>
            <a:off x="9842982" y="4051951"/>
            <a:ext cx="2129217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6C5D28-432A-358D-5A2D-BC92F1199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3" t="16990" r="23756" b="7087"/>
          <a:stretch/>
        </p:blipFill>
        <p:spPr>
          <a:xfrm>
            <a:off x="12381248" y="4051951"/>
            <a:ext cx="1874993" cy="2450275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extovéPole 4">
            <a:hlinkClick r:id="rId6" action="ppaction://hlinksldjump"/>
            <a:extLst>
              <a:ext uri="{FF2B5EF4-FFF2-40B4-BE49-F238E27FC236}">
                <a16:creationId xmlns:a16="http://schemas.microsoft.com/office/drawing/2014/main" id="{49D9319A-D395-8362-EB0F-3E366A8DC5FB}"/>
              </a:ext>
            </a:extLst>
          </p:cNvPr>
          <p:cNvSpPr txBox="1"/>
          <p:nvPr/>
        </p:nvSpPr>
        <p:spPr>
          <a:xfrm>
            <a:off x="277808" y="5923519"/>
            <a:ext cx="25908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u="sng" err="1">
                <a:latin typeface="Felix Titling" panose="04060505060202020A04" pitchFamily="82" charset="0"/>
              </a:rPr>
              <a:t>zurück</a:t>
            </a:r>
            <a:r>
              <a:rPr lang="cs-CZ" b="1" u="sng">
                <a:latin typeface="Felix Titling" panose="04060505060202020A04" pitchFamily="82" charset="0"/>
              </a:rPr>
              <a:t> </a:t>
            </a:r>
            <a:r>
              <a:rPr lang="cs-CZ" b="1" u="sng" err="1">
                <a:latin typeface="Felix Titling" panose="04060505060202020A04" pitchFamily="82" charset="0"/>
              </a:rPr>
              <a:t>zur</a:t>
            </a:r>
            <a:r>
              <a:rPr lang="cs-CZ" b="1" u="sng">
                <a:latin typeface="Felix Titling" panose="04060505060202020A04" pitchFamily="82" charset="0"/>
              </a:rPr>
              <a:t> </a:t>
            </a:r>
            <a:r>
              <a:rPr lang="cs-CZ" b="1" u="sng" err="1">
                <a:latin typeface="Felix Titling" panose="04060505060202020A04" pitchFamily="82" charset="0"/>
              </a:rPr>
              <a:t>Hauptseite</a:t>
            </a:r>
            <a:r>
              <a:rPr lang="cs-CZ" b="1" u="sng">
                <a:latin typeface="Felix Titling" panose="04060505060202020A04" pitchFamily="82" charset="0"/>
              </a:rPr>
              <a:t> - </a:t>
            </a:r>
            <a:r>
              <a:rPr lang="cs-CZ" b="1" u="sng" err="1">
                <a:latin typeface="Felix Titling" panose="04060505060202020A04" pitchFamily="82" charset="0"/>
              </a:rPr>
              <a:t>kliken</a:t>
            </a:r>
            <a:endParaRPr lang="cs-CZ" b="1" u="sng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511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5542A-D6EA-D7AB-0203-A2F140F81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D4FC6-33CF-6D84-B525-A29151A74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9540"/>
          </a:xfrm>
          <a:prstGeom prst="rect">
            <a:avLst/>
          </a:prstGeom>
        </p:spPr>
      </p:pic>
      <p:pic>
        <p:nvPicPr>
          <p:cNvPr id="2" name="Obrázek 1" descr="Obsah obrázku venku, obloha, mrak, budova&#10;&#10;Obsah vygenerovaný umělou inteligencí může být nesprávný.">
            <a:extLst>
              <a:ext uri="{FF2B5EF4-FFF2-40B4-BE49-F238E27FC236}">
                <a16:creationId xmlns:a16="http://schemas.microsoft.com/office/drawing/2014/main" id="{A95A6E63-9900-BCA0-005F-61506F3E8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756" r="29625" b="1168"/>
          <a:stretch/>
        </p:blipFill>
        <p:spPr>
          <a:xfrm>
            <a:off x="7570100" y="4051952"/>
            <a:ext cx="2129217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5367B3A-B24E-8DC7-9512-63A3A9C31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3" t="16990" r="23756" b="7087"/>
          <a:stretch/>
        </p:blipFill>
        <p:spPr>
          <a:xfrm>
            <a:off x="10062591" y="4056724"/>
            <a:ext cx="1874993" cy="2450275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C7C2381F-B2C8-1C51-1B54-034A3A8BF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2"/>
          <a:stretch/>
        </p:blipFill>
        <p:spPr>
          <a:xfrm>
            <a:off x="12555274" y="4051951"/>
            <a:ext cx="1933787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TextovéPole 10">
            <a:hlinkClick r:id="rId6" action="ppaction://hlinksldjump"/>
            <a:extLst>
              <a:ext uri="{FF2B5EF4-FFF2-40B4-BE49-F238E27FC236}">
                <a16:creationId xmlns:a16="http://schemas.microsoft.com/office/drawing/2014/main" id="{46D618BE-2730-7C63-16EF-FA4152933B2F}"/>
              </a:ext>
            </a:extLst>
          </p:cNvPr>
          <p:cNvSpPr txBox="1"/>
          <p:nvPr/>
        </p:nvSpPr>
        <p:spPr>
          <a:xfrm>
            <a:off x="277808" y="5923519"/>
            <a:ext cx="25908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u="sng" err="1">
                <a:latin typeface="Felix Titling" panose="04060505060202020A04" pitchFamily="82" charset="0"/>
              </a:rPr>
              <a:t>zurück</a:t>
            </a:r>
            <a:r>
              <a:rPr lang="cs-CZ" b="1" u="sng">
                <a:latin typeface="Felix Titling" panose="04060505060202020A04" pitchFamily="82" charset="0"/>
              </a:rPr>
              <a:t> </a:t>
            </a:r>
            <a:r>
              <a:rPr lang="cs-CZ" b="1" u="sng" err="1">
                <a:latin typeface="Felix Titling" panose="04060505060202020A04" pitchFamily="82" charset="0"/>
              </a:rPr>
              <a:t>zur</a:t>
            </a:r>
            <a:r>
              <a:rPr lang="cs-CZ" b="1" u="sng">
                <a:latin typeface="Felix Titling" panose="04060505060202020A04" pitchFamily="82" charset="0"/>
              </a:rPr>
              <a:t> </a:t>
            </a:r>
            <a:r>
              <a:rPr lang="cs-CZ" b="1" u="sng" err="1">
                <a:latin typeface="Felix Titling" panose="04060505060202020A04" pitchFamily="82" charset="0"/>
              </a:rPr>
              <a:t>Hauptseite</a:t>
            </a:r>
            <a:r>
              <a:rPr lang="cs-CZ" b="1" u="sng">
                <a:latin typeface="Felix Titling" panose="04060505060202020A04" pitchFamily="82" charset="0"/>
              </a:rPr>
              <a:t> - </a:t>
            </a:r>
            <a:r>
              <a:rPr lang="cs-CZ" b="1" u="sng" err="1">
                <a:latin typeface="Felix Titling" panose="04060505060202020A04" pitchFamily="82" charset="0"/>
              </a:rPr>
              <a:t>kliken</a:t>
            </a:r>
            <a:endParaRPr lang="cs-CZ" b="1" u="sng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697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ranické listy: Hranice na starých fotografiích">
            <a:extLst>
              <a:ext uri="{FF2B5EF4-FFF2-40B4-BE49-F238E27FC236}">
                <a16:creationId xmlns:a16="http://schemas.microsoft.com/office/drawing/2014/main" id="{0634563A-AA37-5642-983A-336F2BF33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26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0" name="Skupina 19">
            <a:extLst>
              <a:ext uri="{FF2B5EF4-FFF2-40B4-BE49-F238E27FC236}">
                <a16:creationId xmlns:a16="http://schemas.microsoft.com/office/drawing/2014/main" id="{1BEE8D13-E72B-0F76-C290-FA3CE3733075}"/>
              </a:ext>
            </a:extLst>
          </p:cNvPr>
          <p:cNvGrpSpPr/>
          <p:nvPr/>
        </p:nvGrpSpPr>
        <p:grpSpPr>
          <a:xfrm>
            <a:off x="358805" y="1071565"/>
            <a:ext cx="3733533" cy="2636459"/>
            <a:chOff x="358804" y="1080321"/>
            <a:chExt cx="3365671" cy="2435012"/>
          </a:xfrm>
        </p:grpSpPr>
        <p:pic>
          <p:nvPicPr>
            <p:cNvPr id="4098" name="Picture 2" descr="obalka zide 2007 EN.indd">
              <a:hlinkClick r:id="rId4" action="ppaction://hlinksldjump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E54153C2-AD83-1C07-90A8-3DD504E68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04" y="1080321"/>
              <a:ext cx="3365671" cy="24350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C294B0B1-79F8-BE07-0228-2F81A891B64C}"/>
                </a:ext>
              </a:extLst>
            </p:cNvPr>
            <p:cNvGrpSpPr/>
            <p:nvPr/>
          </p:nvGrpSpPr>
          <p:grpSpPr>
            <a:xfrm>
              <a:off x="358804" y="2714658"/>
              <a:ext cx="3365671" cy="394573"/>
              <a:chOff x="358804" y="2714658"/>
              <a:chExt cx="3365671" cy="394573"/>
            </a:xfrm>
          </p:grpSpPr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0AF471CE-31CB-4281-2BD0-7B34E822C249}"/>
                  </a:ext>
                </a:extLst>
              </p:cNvPr>
              <p:cNvSpPr/>
              <p:nvPr/>
            </p:nvSpPr>
            <p:spPr>
              <a:xfrm>
                <a:off x="358804" y="2714658"/>
                <a:ext cx="3365671" cy="394573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AB6EB2DB-0D98-89AA-C13F-CAE67E5D02B0}"/>
                  </a:ext>
                </a:extLst>
              </p:cNvPr>
              <p:cNvSpPr txBox="1"/>
              <p:nvPr/>
            </p:nvSpPr>
            <p:spPr>
              <a:xfrm>
                <a:off x="567666" y="2742113"/>
                <a:ext cx="2961168" cy="341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err="1">
                    <a:solidFill>
                      <a:schemeClr val="bg1"/>
                    </a:solidFill>
                    <a:latin typeface="Eras Medium ITC" panose="020B0602030504020804" pitchFamily="34" charset="0"/>
                  </a:rPr>
                  <a:t>Jüdische</a:t>
                </a:r>
                <a:r>
                  <a:rPr lang="cs-CZ">
                    <a:solidFill>
                      <a:schemeClr val="bg1"/>
                    </a:solidFill>
                    <a:latin typeface="Eras Medium ITC" panose="020B0602030504020804" pitchFamily="34" charset="0"/>
                  </a:rPr>
                  <a:t> </a:t>
                </a:r>
                <a:r>
                  <a:rPr lang="cs-CZ" err="1">
                    <a:solidFill>
                      <a:schemeClr val="bg1"/>
                    </a:solidFill>
                    <a:latin typeface="Eras Medium ITC" panose="020B0602030504020804" pitchFamily="34" charset="0"/>
                  </a:rPr>
                  <a:t>Gemeinde</a:t>
                </a:r>
                <a:r>
                  <a:rPr lang="cs-CZ">
                    <a:solidFill>
                      <a:schemeClr val="bg1"/>
                    </a:solidFill>
                    <a:latin typeface="Eras Medium ITC" panose="020B0602030504020804" pitchFamily="34" charset="0"/>
                  </a:rPr>
                  <a:t> in Hranice</a:t>
                </a:r>
              </a:p>
            </p:txBody>
          </p:sp>
        </p:grpSp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16DA9378-7B42-78D3-95E4-5F5E93F7E915}"/>
              </a:ext>
            </a:extLst>
          </p:cNvPr>
          <p:cNvGrpSpPr/>
          <p:nvPr/>
        </p:nvGrpSpPr>
        <p:grpSpPr>
          <a:xfrm>
            <a:off x="808990" y="4129642"/>
            <a:ext cx="4053084" cy="2271555"/>
            <a:chOff x="808990" y="4129640"/>
            <a:chExt cx="4053084" cy="2271555"/>
          </a:xfrm>
        </p:grpSpPr>
        <p:pic>
          <p:nvPicPr>
            <p:cNvPr id="2" name="Picture 13">
              <a:hlinkClick r:id="rId6" action="ppaction://hlinksldjump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77D52546-FE0C-2B4C-74F1-7C0081445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990" y="4129640"/>
              <a:ext cx="4053083" cy="22715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09E056DA-D507-64F8-8B4B-603637263D76}"/>
                </a:ext>
              </a:extLst>
            </p:cNvPr>
            <p:cNvGrpSpPr/>
            <p:nvPr/>
          </p:nvGrpSpPr>
          <p:grpSpPr>
            <a:xfrm>
              <a:off x="808991" y="5589910"/>
              <a:ext cx="4053083" cy="394573"/>
              <a:chOff x="184249" y="2724176"/>
              <a:chExt cx="3365671" cy="394573"/>
            </a:xfrm>
          </p:grpSpPr>
          <p:sp>
            <p:nvSpPr>
              <p:cNvPr id="9" name="Obdélník 8">
                <a:extLst>
                  <a:ext uri="{FF2B5EF4-FFF2-40B4-BE49-F238E27FC236}">
                    <a16:creationId xmlns:a16="http://schemas.microsoft.com/office/drawing/2014/main" id="{03163A28-08C9-B85B-2D73-A5FE2BC32E72}"/>
                  </a:ext>
                </a:extLst>
              </p:cNvPr>
              <p:cNvSpPr/>
              <p:nvPr/>
            </p:nvSpPr>
            <p:spPr>
              <a:xfrm>
                <a:off x="184249" y="2724176"/>
                <a:ext cx="3365671" cy="394573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B86200F1-0F0E-BC1C-5D10-C1129182DA72}"/>
                  </a:ext>
                </a:extLst>
              </p:cNvPr>
              <p:cNvSpPr txBox="1"/>
              <p:nvPr/>
            </p:nvSpPr>
            <p:spPr>
              <a:xfrm>
                <a:off x="894576" y="2724176"/>
                <a:ext cx="20348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err="1">
                    <a:solidFill>
                      <a:schemeClr val="bg1"/>
                    </a:solidFill>
                    <a:latin typeface="Eras Medium ITC" panose="020B0602030504020804" pitchFamily="34" charset="0"/>
                  </a:rPr>
                  <a:t>Jüdische</a:t>
                </a:r>
                <a:r>
                  <a:rPr lang="cs-CZ">
                    <a:solidFill>
                      <a:schemeClr val="bg1"/>
                    </a:solidFill>
                    <a:latin typeface="Eras Medium ITC" panose="020B0602030504020804" pitchFamily="34" charset="0"/>
                  </a:rPr>
                  <a:t> </a:t>
                </a:r>
                <a:r>
                  <a:rPr lang="cs-CZ" err="1">
                    <a:solidFill>
                      <a:schemeClr val="bg1"/>
                    </a:solidFill>
                    <a:latin typeface="Eras Medium ITC" panose="020B0602030504020804" pitchFamily="34" charset="0"/>
                  </a:rPr>
                  <a:t>Bevölkerung</a:t>
                </a:r>
                <a:endParaRPr lang="cs-CZ">
                  <a:solidFill>
                    <a:schemeClr val="bg1"/>
                  </a:solidFill>
                  <a:latin typeface="Eras Medium ITC" panose="020B0602030504020804" pitchFamily="34" charset="0"/>
                </a:endParaRPr>
              </a:p>
            </p:txBody>
          </p:sp>
        </p:grp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145F7D39-58FD-477F-0609-4FD7D8C0F92F}"/>
              </a:ext>
            </a:extLst>
          </p:cNvPr>
          <p:cNvGrpSpPr/>
          <p:nvPr/>
        </p:nvGrpSpPr>
        <p:grpSpPr>
          <a:xfrm>
            <a:off x="4758053" y="494155"/>
            <a:ext cx="3995197" cy="2458156"/>
            <a:chOff x="4758051" y="494155"/>
            <a:chExt cx="3995197" cy="2458156"/>
          </a:xfrm>
        </p:grpSpPr>
        <p:pic>
          <p:nvPicPr>
            <p:cNvPr id="2054" name="Picture 6">
              <a:hlinkClick r:id="rId8" action="ppaction://hlinksldjump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7EE1CA2A-C963-7DD1-6B1C-86FB579D05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051" y="494155"/>
              <a:ext cx="3995197" cy="24581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C459D49C-6208-EFFC-88D1-4B4F988140AF}"/>
                </a:ext>
              </a:extLst>
            </p:cNvPr>
            <p:cNvGrpSpPr/>
            <p:nvPr/>
          </p:nvGrpSpPr>
          <p:grpSpPr>
            <a:xfrm>
              <a:off x="4758051" y="2136475"/>
              <a:ext cx="3995197" cy="401110"/>
              <a:chOff x="358804" y="2325696"/>
              <a:chExt cx="3365671" cy="401110"/>
            </a:xfrm>
          </p:grpSpPr>
          <p:sp>
            <p:nvSpPr>
              <p:cNvPr id="12" name="Obdélník 11">
                <a:extLst>
                  <a:ext uri="{FF2B5EF4-FFF2-40B4-BE49-F238E27FC236}">
                    <a16:creationId xmlns:a16="http://schemas.microsoft.com/office/drawing/2014/main" id="{A15D27A5-C4B9-F3C6-BE48-1979D5F0AE1F}"/>
                  </a:ext>
                </a:extLst>
              </p:cNvPr>
              <p:cNvSpPr/>
              <p:nvPr/>
            </p:nvSpPr>
            <p:spPr>
              <a:xfrm>
                <a:off x="358804" y="2332233"/>
                <a:ext cx="3365671" cy="394573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B5AF638C-F261-E0DD-CC2B-FD53420537B4}"/>
                  </a:ext>
                </a:extLst>
              </p:cNvPr>
              <p:cNvSpPr txBox="1"/>
              <p:nvPr/>
            </p:nvSpPr>
            <p:spPr>
              <a:xfrm>
                <a:off x="1525943" y="2325696"/>
                <a:ext cx="10124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err="1">
                    <a:solidFill>
                      <a:schemeClr val="bg1"/>
                    </a:solidFill>
                    <a:latin typeface="Eras Medium ITC" panose="020B0602030504020804" pitchFamily="34" charset="0"/>
                  </a:rPr>
                  <a:t>Synagoge</a:t>
                </a:r>
                <a:endParaRPr lang="cs-CZ">
                  <a:solidFill>
                    <a:schemeClr val="bg1"/>
                  </a:solidFill>
                  <a:latin typeface="Eras Medium ITC" panose="020B0602030504020804" pitchFamily="34" charset="0"/>
                </a:endParaRPr>
              </a:p>
            </p:txBody>
          </p:sp>
        </p:grpSp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9C94FD04-123A-09C5-4185-28F30901524A}"/>
              </a:ext>
            </a:extLst>
          </p:cNvPr>
          <p:cNvGrpSpPr/>
          <p:nvPr/>
        </p:nvGrpSpPr>
        <p:grpSpPr>
          <a:xfrm>
            <a:off x="5525423" y="3429831"/>
            <a:ext cx="3251629" cy="3086582"/>
            <a:chOff x="5306455" y="3578728"/>
            <a:chExt cx="3251629" cy="3086582"/>
          </a:xfrm>
        </p:grpSpPr>
        <p:pic>
          <p:nvPicPr>
            <p:cNvPr id="4100" name="Picture 4" descr="Jüdische Gemeinde - Mährisch-Weißkirchen (Mähren)">
              <a:hlinkClick r:id="rId10" action="ppaction://hlinksldjump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BD36CFA4-6EDA-73E7-B3FB-21D4BF460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6456" y="3578728"/>
              <a:ext cx="3251628" cy="30865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F8E0FF96-88FE-A3AB-0149-D2A54AFE99F1}"/>
                </a:ext>
              </a:extLst>
            </p:cNvPr>
            <p:cNvGrpSpPr/>
            <p:nvPr/>
          </p:nvGrpSpPr>
          <p:grpSpPr>
            <a:xfrm>
              <a:off x="5306455" y="5757794"/>
              <a:ext cx="3251629" cy="654397"/>
              <a:chOff x="60605" y="2714658"/>
              <a:chExt cx="2700145" cy="654397"/>
            </a:xfrm>
          </p:grpSpPr>
          <p:sp>
            <p:nvSpPr>
              <p:cNvPr id="15" name="Obdélník 14">
                <a:extLst>
                  <a:ext uri="{FF2B5EF4-FFF2-40B4-BE49-F238E27FC236}">
                    <a16:creationId xmlns:a16="http://schemas.microsoft.com/office/drawing/2014/main" id="{EB8C8F85-1610-DD15-1812-9EF7A445AF88}"/>
                  </a:ext>
                </a:extLst>
              </p:cNvPr>
              <p:cNvSpPr/>
              <p:nvPr/>
            </p:nvSpPr>
            <p:spPr>
              <a:xfrm>
                <a:off x="60605" y="2714658"/>
                <a:ext cx="2700145" cy="654397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8CB7896F-941A-730F-929F-319D1A17A0CF}"/>
                  </a:ext>
                </a:extLst>
              </p:cNvPr>
              <p:cNvSpPr txBox="1"/>
              <p:nvPr/>
            </p:nvSpPr>
            <p:spPr>
              <a:xfrm>
                <a:off x="583212" y="2714658"/>
                <a:ext cx="16778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err="1">
                    <a:solidFill>
                      <a:schemeClr val="bg1"/>
                    </a:solidFill>
                    <a:latin typeface="Eras Medium ITC" panose="020B0602030504020804" pitchFamily="34" charset="0"/>
                  </a:rPr>
                  <a:t>Repressionen</a:t>
                </a:r>
                <a:r>
                  <a:rPr lang="cs-CZ">
                    <a:solidFill>
                      <a:schemeClr val="bg1"/>
                    </a:solidFill>
                    <a:latin typeface="Eras Medium ITC" panose="020B0602030504020804" pitchFamily="34" charset="0"/>
                  </a:rPr>
                  <a:t> </a:t>
                </a:r>
                <a:r>
                  <a:rPr lang="cs-CZ" err="1">
                    <a:solidFill>
                      <a:schemeClr val="bg1"/>
                    </a:solidFill>
                    <a:latin typeface="Eras Medium ITC" panose="020B0602030504020804" pitchFamily="34" charset="0"/>
                  </a:rPr>
                  <a:t>und</a:t>
                </a:r>
                <a:r>
                  <a:rPr lang="cs-CZ">
                    <a:solidFill>
                      <a:schemeClr val="bg1"/>
                    </a:solidFill>
                    <a:latin typeface="Eras Medium ITC" panose="020B0602030504020804" pitchFamily="34" charset="0"/>
                  </a:rPr>
                  <a:t> </a:t>
                </a:r>
                <a:r>
                  <a:rPr lang="cs-CZ" err="1">
                    <a:solidFill>
                      <a:schemeClr val="bg1"/>
                    </a:solidFill>
                    <a:latin typeface="Eras Medium ITC" panose="020B0602030504020804" pitchFamily="34" charset="0"/>
                  </a:rPr>
                  <a:t>Deportationen</a:t>
                </a:r>
                <a:endParaRPr lang="cs-CZ">
                  <a:solidFill>
                    <a:schemeClr val="bg1"/>
                  </a:solidFill>
                  <a:latin typeface="Eras Medium ITC" panose="020B0602030504020804" pitchFamily="34" charset="0"/>
                </a:endParaRPr>
              </a:p>
            </p:txBody>
          </p:sp>
        </p:grpSp>
      </p:grp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2D4E2545-72B3-216D-3F5C-C5D20456769C}"/>
              </a:ext>
            </a:extLst>
          </p:cNvPr>
          <p:cNvGrpSpPr/>
          <p:nvPr/>
        </p:nvGrpSpPr>
        <p:grpSpPr>
          <a:xfrm>
            <a:off x="9396425" y="1597002"/>
            <a:ext cx="2300748" cy="3393795"/>
            <a:chOff x="9396425" y="1597000"/>
            <a:chExt cx="2300748" cy="3393795"/>
          </a:xfrm>
        </p:grpSpPr>
        <p:pic>
          <p:nvPicPr>
            <p:cNvPr id="3" name="Picture 5">
              <a:hlinkClick r:id="rId13" action="ppaction://hlinksldjump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ADE9DAB0-3434-3099-49CA-A5D38428A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6425" y="1597000"/>
              <a:ext cx="2300748" cy="33937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7F010542-59C5-F62D-5489-1EA0345CC1E2}"/>
                </a:ext>
              </a:extLst>
            </p:cNvPr>
            <p:cNvGrpSpPr/>
            <p:nvPr/>
          </p:nvGrpSpPr>
          <p:grpSpPr>
            <a:xfrm>
              <a:off x="9396426" y="3959474"/>
              <a:ext cx="2300746" cy="654397"/>
              <a:chOff x="358805" y="2714658"/>
              <a:chExt cx="1910535" cy="654397"/>
            </a:xfrm>
          </p:grpSpPr>
          <p:sp>
            <p:nvSpPr>
              <p:cNvPr id="18" name="Obdélník 17">
                <a:extLst>
                  <a:ext uri="{FF2B5EF4-FFF2-40B4-BE49-F238E27FC236}">
                    <a16:creationId xmlns:a16="http://schemas.microsoft.com/office/drawing/2014/main" id="{0ADB4FC2-77F1-9E74-1D84-41E3EF4FB05A}"/>
                  </a:ext>
                </a:extLst>
              </p:cNvPr>
              <p:cNvSpPr/>
              <p:nvPr/>
            </p:nvSpPr>
            <p:spPr>
              <a:xfrm>
                <a:off x="358805" y="2714658"/>
                <a:ext cx="1910535" cy="654397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" name="TextovéPole 18">
                <a:extLst>
                  <a:ext uri="{FF2B5EF4-FFF2-40B4-BE49-F238E27FC236}">
                    <a16:creationId xmlns:a16="http://schemas.microsoft.com/office/drawing/2014/main" id="{26DDB637-6619-6995-2D74-C1F1099B811E}"/>
                  </a:ext>
                </a:extLst>
              </p:cNvPr>
              <p:cNvSpPr txBox="1"/>
              <p:nvPr/>
            </p:nvSpPr>
            <p:spPr>
              <a:xfrm>
                <a:off x="869961" y="2714658"/>
                <a:ext cx="8991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err="1">
                    <a:solidFill>
                      <a:schemeClr val="bg1"/>
                    </a:solidFill>
                    <a:latin typeface="Eras Medium ITC" panose="020B0602030504020804" pitchFamily="34" charset="0"/>
                  </a:rPr>
                  <a:t>Jüdische</a:t>
                </a:r>
                <a:r>
                  <a:rPr lang="cs-CZ">
                    <a:solidFill>
                      <a:schemeClr val="bg1"/>
                    </a:solidFill>
                    <a:latin typeface="Eras Medium ITC" panose="020B0602030504020804" pitchFamily="34" charset="0"/>
                  </a:rPr>
                  <a:t> </a:t>
                </a:r>
                <a:r>
                  <a:rPr lang="cs-CZ" err="1">
                    <a:solidFill>
                      <a:schemeClr val="bg1"/>
                    </a:solidFill>
                    <a:latin typeface="Eras Medium ITC" panose="020B0602030504020804" pitchFamily="34" charset="0"/>
                  </a:rPr>
                  <a:t>Friedhof</a:t>
                </a:r>
                <a:endParaRPr lang="cs-CZ">
                  <a:solidFill>
                    <a:schemeClr val="bg1"/>
                  </a:solidFill>
                  <a:latin typeface="Eras Medium ITC" panose="020B0602030504020804" pitchFamily="34" charset="0"/>
                </a:endParaRPr>
              </a:p>
            </p:txBody>
          </p:sp>
        </p:grpSp>
      </p:grp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D41139DA-F83F-109D-C9EA-796FAB44F162}"/>
              </a:ext>
            </a:extLst>
          </p:cNvPr>
          <p:cNvSpPr txBox="1"/>
          <p:nvPr/>
        </p:nvSpPr>
        <p:spPr>
          <a:xfrm>
            <a:off x="358804" y="320796"/>
            <a:ext cx="3756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err="1">
                <a:latin typeface="Felix Titling" panose="04060505060202020A04" pitchFamily="82" charset="0"/>
              </a:rPr>
              <a:t>hauptseite</a:t>
            </a:r>
            <a:endParaRPr lang="cs-CZ" sz="4000" b="1">
              <a:latin typeface="Felix Titling" panose="04060505060202020A04" pitchFamily="82" charset="0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2C080946-CE24-E542-2499-447CE76C8B26}"/>
              </a:ext>
            </a:extLst>
          </p:cNvPr>
          <p:cNvSpPr txBox="1"/>
          <p:nvPr/>
        </p:nvSpPr>
        <p:spPr>
          <a:xfrm>
            <a:off x="9265920" y="5445762"/>
            <a:ext cx="2529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latin typeface="Felix Titling" panose="04060505060202020A04" pitchFamily="82" charset="0"/>
              </a:rPr>
              <a:t>Klicken Sie auf Bild</a:t>
            </a:r>
            <a:r>
              <a:rPr lang="cs-CZ" sz="2800">
                <a:latin typeface="Felix Titling" panose="04060505060202020A04" pitchFamily="82" charset="0"/>
              </a:rPr>
              <a:t>en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EA92D47-1923-3A69-3EA6-09B9C79F4B06}"/>
              </a:ext>
            </a:extLst>
          </p:cNvPr>
          <p:cNvSpPr txBox="1"/>
          <p:nvPr/>
        </p:nvSpPr>
        <p:spPr>
          <a:xfrm>
            <a:off x="9899738" y="494986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​</a:t>
            </a:r>
          </a:p>
        </p:txBody>
      </p:sp>
      <p:sp>
        <p:nvSpPr>
          <p:cNvPr id="29" name="TextovéPole 28">
            <a:hlinkClick r:id="rId15" action="ppaction://hlinksldjump"/>
            <a:extLst>
              <a:ext uri="{FF2B5EF4-FFF2-40B4-BE49-F238E27FC236}">
                <a16:creationId xmlns:a16="http://schemas.microsoft.com/office/drawing/2014/main" id="{C820F254-D38B-AEE2-866F-92A2542265B9}"/>
              </a:ext>
            </a:extLst>
          </p:cNvPr>
          <p:cNvSpPr txBox="1"/>
          <p:nvPr/>
        </p:nvSpPr>
        <p:spPr>
          <a:xfrm>
            <a:off x="9723120" y="80995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2800">
                <a:latin typeface="Felix Titling"/>
              </a:rPr>
              <a:t>galerie</a:t>
            </a:r>
          </a:p>
        </p:txBody>
      </p:sp>
    </p:spTree>
    <p:extLst>
      <p:ext uri="{BB962C8B-B14F-4D97-AF65-F5344CB8AC3E}">
        <p14:creationId xmlns:p14="http://schemas.microsoft.com/office/powerpoint/2010/main" val="3989993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tx1">
                <a:alpha val="0"/>
              </a:schemeClr>
            </a:gs>
            <a:gs pos="100000">
              <a:schemeClr val="tx1"/>
            </a:gs>
          </a:gsLst>
          <a:lin ang="189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79D85A-522A-7853-514E-CDA014E09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obloha, mrak, budova&#10;&#10;Obsah vygenerovaný umělou inteligencí může být nesprávný.">
            <a:extLst>
              <a:ext uri="{FF2B5EF4-FFF2-40B4-BE49-F238E27FC236}">
                <a16:creationId xmlns:a16="http://schemas.microsoft.com/office/drawing/2014/main" id="{D59CA80C-5984-CB3F-E6D7-AA6714A27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" y="2"/>
            <a:ext cx="12174188" cy="8093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DD0EB6-3245-166F-16BC-612F25739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3" t="16990" r="23756" b="7087"/>
          <a:stretch/>
        </p:blipFill>
        <p:spPr>
          <a:xfrm>
            <a:off x="7798893" y="4056728"/>
            <a:ext cx="1874993" cy="2450275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FB7915E-ACF3-7DBB-B771-E76EDBEFD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2"/>
          <a:stretch/>
        </p:blipFill>
        <p:spPr>
          <a:xfrm>
            <a:off x="10027783" y="4051956"/>
            <a:ext cx="1933787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sp>
        <p:nvSpPr>
          <p:cNvPr id="6" name="TextovéPole 5">
            <a:hlinkClick r:id="rId5" action="ppaction://hlinksldjump"/>
            <a:extLst>
              <a:ext uri="{FF2B5EF4-FFF2-40B4-BE49-F238E27FC236}">
                <a16:creationId xmlns:a16="http://schemas.microsoft.com/office/drawing/2014/main" id="{A38019B5-5EF6-2A7B-6191-D9CE7E0460EA}"/>
              </a:ext>
            </a:extLst>
          </p:cNvPr>
          <p:cNvSpPr txBox="1"/>
          <p:nvPr/>
        </p:nvSpPr>
        <p:spPr>
          <a:xfrm>
            <a:off x="277808" y="5923519"/>
            <a:ext cx="25908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u="sng" err="1">
                <a:latin typeface="Felix Titling" panose="04060505060202020A04" pitchFamily="82" charset="0"/>
              </a:rPr>
              <a:t>zurück</a:t>
            </a:r>
            <a:r>
              <a:rPr lang="cs-CZ" b="1" u="sng">
                <a:latin typeface="Felix Titling" panose="04060505060202020A04" pitchFamily="82" charset="0"/>
              </a:rPr>
              <a:t> </a:t>
            </a:r>
            <a:r>
              <a:rPr lang="cs-CZ" b="1" u="sng" err="1">
                <a:latin typeface="Felix Titling" panose="04060505060202020A04" pitchFamily="82" charset="0"/>
              </a:rPr>
              <a:t>zur</a:t>
            </a:r>
            <a:r>
              <a:rPr lang="cs-CZ" b="1" u="sng">
                <a:latin typeface="Felix Titling" panose="04060505060202020A04" pitchFamily="82" charset="0"/>
              </a:rPr>
              <a:t> </a:t>
            </a:r>
            <a:r>
              <a:rPr lang="cs-CZ" b="1" u="sng" err="1">
                <a:latin typeface="Felix Titling" panose="04060505060202020A04" pitchFamily="82" charset="0"/>
              </a:rPr>
              <a:t>Hauptseite</a:t>
            </a:r>
            <a:r>
              <a:rPr lang="cs-CZ" b="1" u="sng">
                <a:latin typeface="Felix Titling" panose="04060505060202020A04" pitchFamily="82" charset="0"/>
              </a:rPr>
              <a:t> - </a:t>
            </a:r>
            <a:r>
              <a:rPr lang="cs-CZ" b="1" u="sng" err="1">
                <a:latin typeface="Felix Titling" panose="04060505060202020A04" pitchFamily="82" charset="0"/>
              </a:rPr>
              <a:t>kliken</a:t>
            </a:r>
            <a:endParaRPr lang="cs-CZ" b="1" u="sng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99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5D383-9BE7-666F-5430-7F784585C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AB8732-E0E8-4DF3-79EC-31132187E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22115"/>
            <a:ext cx="12192000" cy="12102229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8011CF5D-E59B-2EA1-2AC5-07ECE362A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2"/>
          <a:stretch/>
        </p:blipFill>
        <p:spPr>
          <a:xfrm>
            <a:off x="10027783" y="4051956"/>
            <a:ext cx="1933787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extovéPole 4">
            <a:hlinkClick r:id="rId4" action="ppaction://hlinksldjump"/>
            <a:extLst>
              <a:ext uri="{FF2B5EF4-FFF2-40B4-BE49-F238E27FC236}">
                <a16:creationId xmlns:a16="http://schemas.microsoft.com/office/drawing/2014/main" id="{3FBF43B3-BAF5-3F2B-7055-019B62F0BA6A}"/>
              </a:ext>
            </a:extLst>
          </p:cNvPr>
          <p:cNvSpPr txBox="1"/>
          <p:nvPr/>
        </p:nvSpPr>
        <p:spPr>
          <a:xfrm>
            <a:off x="277808" y="5923519"/>
            <a:ext cx="25908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u="sng" err="1">
                <a:latin typeface="Felix Titling" panose="04060505060202020A04" pitchFamily="82" charset="0"/>
              </a:rPr>
              <a:t>zurück</a:t>
            </a:r>
            <a:r>
              <a:rPr lang="cs-CZ" b="1" u="sng">
                <a:latin typeface="Felix Titling" panose="04060505060202020A04" pitchFamily="82" charset="0"/>
              </a:rPr>
              <a:t> </a:t>
            </a:r>
            <a:r>
              <a:rPr lang="cs-CZ" b="1" u="sng" err="1">
                <a:latin typeface="Felix Titling" panose="04060505060202020A04" pitchFamily="82" charset="0"/>
              </a:rPr>
              <a:t>zur</a:t>
            </a:r>
            <a:r>
              <a:rPr lang="cs-CZ" b="1" u="sng">
                <a:latin typeface="Felix Titling" panose="04060505060202020A04" pitchFamily="82" charset="0"/>
              </a:rPr>
              <a:t> </a:t>
            </a:r>
            <a:r>
              <a:rPr lang="cs-CZ" b="1" u="sng" err="1">
                <a:latin typeface="Felix Titling" panose="04060505060202020A04" pitchFamily="82" charset="0"/>
              </a:rPr>
              <a:t>Hauptseite</a:t>
            </a:r>
            <a:r>
              <a:rPr lang="cs-CZ" b="1" u="sng">
                <a:latin typeface="Felix Titling" panose="04060505060202020A04" pitchFamily="82" charset="0"/>
              </a:rPr>
              <a:t> - </a:t>
            </a:r>
            <a:r>
              <a:rPr lang="cs-CZ" b="1" u="sng" err="1">
                <a:latin typeface="Felix Titling" panose="04060505060202020A04" pitchFamily="82" charset="0"/>
              </a:rPr>
              <a:t>kliken</a:t>
            </a:r>
            <a:endParaRPr lang="cs-CZ" b="1" u="sng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437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9098EA-25DC-752B-0C3E-D3CD3C91E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Obsah obrázku Urbánní design, budova, Letecké snímkování, dopravní uzel&#10;&#10;Obsah vygenerovaný umělou inteligencí může být nesprávný.">
            <a:extLst>
              <a:ext uri="{FF2B5EF4-FFF2-40B4-BE49-F238E27FC236}">
                <a16:creationId xmlns:a16="http://schemas.microsoft.com/office/drawing/2014/main" id="{C27A8259-5D85-C807-5D02-F7A11B1BB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5" b="9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ovéPole 1">
            <a:hlinkClick r:id="rId3" action="ppaction://hlinksldjump"/>
            <a:extLst>
              <a:ext uri="{FF2B5EF4-FFF2-40B4-BE49-F238E27FC236}">
                <a16:creationId xmlns:a16="http://schemas.microsoft.com/office/drawing/2014/main" id="{54E4CDF1-C08B-D05D-C548-17684E8B840C}"/>
              </a:ext>
            </a:extLst>
          </p:cNvPr>
          <p:cNvSpPr txBox="1"/>
          <p:nvPr/>
        </p:nvSpPr>
        <p:spPr>
          <a:xfrm>
            <a:off x="277808" y="5923519"/>
            <a:ext cx="25908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u="sng" err="1">
                <a:latin typeface="Felix Titling" panose="04060505060202020A04" pitchFamily="82" charset="0"/>
              </a:rPr>
              <a:t>zurück</a:t>
            </a:r>
            <a:r>
              <a:rPr lang="cs-CZ" b="1" u="sng">
                <a:latin typeface="Felix Titling" panose="04060505060202020A04" pitchFamily="82" charset="0"/>
              </a:rPr>
              <a:t> </a:t>
            </a:r>
            <a:r>
              <a:rPr lang="cs-CZ" b="1" u="sng" err="1">
                <a:latin typeface="Felix Titling" panose="04060505060202020A04" pitchFamily="82" charset="0"/>
              </a:rPr>
              <a:t>zur</a:t>
            </a:r>
            <a:r>
              <a:rPr lang="cs-CZ" b="1" u="sng">
                <a:latin typeface="Felix Titling" panose="04060505060202020A04" pitchFamily="82" charset="0"/>
              </a:rPr>
              <a:t> </a:t>
            </a:r>
            <a:r>
              <a:rPr lang="cs-CZ" b="1" u="sng" err="1">
                <a:latin typeface="Felix Titling" panose="04060505060202020A04" pitchFamily="82" charset="0"/>
              </a:rPr>
              <a:t>Hauptseite</a:t>
            </a:r>
            <a:r>
              <a:rPr lang="cs-CZ" b="1" u="sng">
                <a:latin typeface="Felix Titling" panose="04060505060202020A04" pitchFamily="82" charset="0"/>
              </a:rPr>
              <a:t> - </a:t>
            </a:r>
            <a:r>
              <a:rPr lang="cs-CZ" b="1" u="sng" err="1">
                <a:latin typeface="Felix Titling" panose="04060505060202020A04" pitchFamily="82" charset="0"/>
              </a:rPr>
              <a:t>kliken</a:t>
            </a:r>
            <a:endParaRPr lang="cs-CZ" b="1" u="sng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1082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A7885-81BD-7AE8-92D4-5DB13B64A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0BAF495C-4ECC-537A-973A-E9182BC97ED1}"/>
              </a:ext>
            </a:extLst>
          </p:cNvPr>
          <p:cNvGrpSpPr/>
          <p:nvPr/>
        </p:nvGrpSpPr>
        <p:grpSpPr>
          <a:xfrm>
            <a:off x="-451111" y="-2"/>
            <a:ext cx="13043161" cy="7000877"/>
            <a:chOff x="-451111" y="-2"/>
            <a:chExt cx="13043161" cy="70008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0359F9-74CB-3574-F1E8-4AA8AE5B2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1762" y="5212308"/>
              <a:ext cx="2562046" cy="1714463"/>
            </a:xfrm>
            <a:prstGeom prst="rect">
              <a:avLst/>
            </a:prstGeom>
          </p:spPr>
        </p:pic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id="{902800DC-CD55-463B-C298-AC8889FAB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6616" y="4674793"/>
              <a:ext cx="3544756" cy="2326082"/>
            </a:xfrm>
            <a:prstGeom prst="rect">
              <a:avLst/>
            </a:prstGeom>
          </p:spPr>
        </p:pic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id="{A4A4662A-2A67-FE88-AF4B-555D29D5A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3496" y="2959809"/>
              <a:ext cx="2678554" cy="396696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B19504B-2002-3777-FEAF-6C87B9F8A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1295" y="1"/>
              <a:ext cx="2512144" cy="370562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F9D892-95D8-1103-FEC3-DE885ABA2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465" y="2961263"/>
              <a:ext cx="1959363" cy="12815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4B82A54-A428-9FA8-165C-BE551A73D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6340" y="3705622"/>
              <a:ext cx="2449367" cy="15450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785E42-ED03-1987-5A8C-EBB8C13AB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115" y="4242824"/>
              <a:ext cx="1997237" cy="1281561"/>
            </a:xfrm>
            <a:prstGeom prst="rect">
              <a:avLst/>
            </a:prstGeom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F79FB9F7-6ABC-FDAB-3A85-46F95BFD5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1346" y="2959809"/>
              <a:ext cx="2605204" cy="3913922"/>
            </a:xfrm>
            <a:prstGeom prst="rect">
              <a:avLst/>
            </a:prstGeom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804CE8C6-9CB7-0DC5-27B9-BCC78E30C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0771" y="-2"/>
              <a:ext cx="4482229" cy="2983809"/>
            </a:xfrm>
            <a:prstGeom prst="rect">
              <a:avLst/>
            </a:prstGeom>
          </p:spPr>
        </p:pic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AD3CD459-5447-A289-3FEA-75E0E212A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785" y="5524383"/>
              <a:ext cx="2011683" cy="1341122"/>
            </a:xfrm>
            <a:prstGeom prst="rect">
              <a:avLst/>
            </a:prstGeom>
          </p:spPr>
        </p:pic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F7E4F901-D335-7FBB-D7CD-2FFA45116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148" y="-2"/>
              <a:ext cx="3511199" cy="467479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D93D364-42F5-F8A4-5E5E-8BB7FC918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1111" y="0"/>
              <a:ext cx="2390009" cy="2983808"/>
            </a:xfrm>
            <a:prstGeom prst="rect">
              <a:avLst/>
            </a:prstGeom>
          </p:spPr>
        </p:pic>
      </p:grpSp>
      <p:sp>
        <p:nvSpPr>
          <p:cNvPr id="3" name="Obdélník 2">
            <a:extLst>
              <a:ext uri="{FF2B5EF4-FFF2-40B4-BE49-F238E27FC236}">
                <a16:creationId xmlns:a16="http://schemas.microsoft.com/office/drawing/2014/main" id="{8BB76FC0-34FA-B24F-C983-B57389BF0ABB}"/>
              </a:ext>
            </a:extLst>
          </p:cNvPr>
          <p:cNvSpPr/>
          <p:nvPr/>
        </p:nvSpPr>
        <p:spPr>
          <a:xfrm>
            <a:off x="-696686" y="-108857"/>
            <a:ext cx="13432971" cy="877388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4F1ADD13-8FBD-C68C-1F7C-D77A34D47132}"/>
              </a:ext>
            </a:extLst>
          </p:cNvPr>
          <p:cNvSpPr txBox="1"/>
          <p:nvPr/>
        </p:nvSpPr>
        <p:spPr>
          <a:xfrm>
            <a:off x="48985" y="96284"/>
            <a:ext cx="12094029" cy="6665432"/>
          </a:xfrm>
          <a:custGeom>
            <a:avLst/>
            <a:gdLst/>
            <a:ahLst/>
            <a:cxnLst/>
            <a:rect l="l" t="t" r="r" b="b"/>
            <a:pathLst>
              <a:path w="12094029" h="6665432">
                <a:moveTo>
                  <a:pt x="3769851" y="2646304"/>
                </a:moveTo>
                <a:lnTo>
                  <a:pt x="3966688" y="3151232"/>
                </a:lnTo>
                <a:lnTo>
                  <a:pt x="3575072" y="3151232"/>
                </a:lnTo>
                <a:close/>
                <a:moveTo>
                  <a:pt x="7559806" y="2413417"/>
                </a:moveTo>
                <a:lnTo>
                  <a:pt x="7669055" y="2413417"/>
                </a:lnTo>
                <a:cubicBezTo>
                  <a:pt x="7820418" y="2413417"/>
                  <a:pt x="7925999" y="2455362"/>
                  <a:pt x="7985798" y="2539252"/>
                </a:cubicBezTo>
                <a:cubicBezTo>
                  <a:pt x="8045596" y="2623142"/>
                  <a:pt x="8075496" y="2712119"/>
                  <a:pt x="8075496" y="2806183"/>
                </a:cubicBezTo>
                <a:cubicBezTo>
                  <a:pt x="8075496" y="2902247"/>
                  <a:pt x="8045564" y="2979493"/>
                  <a:pt x="7985702" y="3037919"/>
                </a:cubicBezTo>
                <a:cubicBezTo>
                  <a:pt x="7925839" y="3096346"/>
                  <a:pt x="7832354" y="3125559"/>
                  <a:pt x="7705245" y="3125559"/>
                </a:cubicBezTo>
                <a:lnTo>
                  <a:pt x="7559806" y="3125559"/>
                </a:lnTo>
                <a:close/>
                <a:moveTo>
                  <a:pt x="9621373" y="2326352"/>
                </a:moveTo>
                <a:lnTo>
                  <a:pt x="9621373" y="2389976"/>
                </a:lnTo>
                <a:cubicBezTo>
                  <a:pt x="9681753" y="2389976"/>
                  <a:pt x="9715824" y="2399106"/>
                  <a:pt x="9723585" y="2417367"/>
                </a:cubicBezTo>
                <a:cubicBezTo>
                  <a:pt x="9731346" y="2435628"/>
                  <a:pt x="9735227" y="2472611"/>
                  <a:pt x="9735227" y="2528317"/>
                </a:cubicBezTo>
                <a:lnTo>
                  <a:pt x="9735227" y="3828981"/>
                </a:lnTo>
                <a:cubicBezTo>
                  <a:pt x="9735227" y="3871037"/>
                  <a:pt x="9728050" y="3896527"/>
                  <a:pt x="9713696" y="3905451"/>
                </a:cubicBezTo>
                <a:cubicBezTo>
                  <a:pt x="9699342" y="3914374"/>
                  <a:pt x="9668568" y="3920220"/>
                  <a:pt x="9621373" y="3922987"/>
                </a:cubicBezTo>
                <a:lnTo>
                  <a:pt x="9621373" y="3982809"/>
                </a:lnTo>
                <a:lnTo>
                  <a:pt x="10768839" y="3982809"/>
                </a:lnTo>
                <a:lnTo>
                  <a:pt x="10768839" y="3717151"/>
                </a:lnTo>
                <a:lnTo>
                  <a:pt x="10709243" y="3717151"/>
                </a:lnTo>
                <a:cubicBezTo>
                  <a:pt x="10698523" y="3787833"/>
                  <a:pt x="10686065" y="3830685"/>
                  <a:pt x="10671868" y="3845707"/>
                </a:cubicBezTo>
                <a:cubicBezTo>
                  <a:pt x="10657671" y="3860729"/>
                  <a:pt x="10639482" y="3870964"/>
                  <a:pt x="10617304" y="3876412"/>
                </a:cubicBezTo>
                <a:cubicBezTo>
                  <a:pt x="10595125" y="3881859"/>
                  <a:pt x="10539841" y="3884583"/>
                  <a:pt x="10451451" y="3884583"/>
                </a:cubicBezTo>
                <a:lnTo>
                  <a:pt x="10167689" y="3884583"/>
                </a:lnTo>
                <a:cubicBezTo>
                  <a:pt x="10108204" y="3884583"/>
                  <a:pt x="10065881" y="3881083"/>
                  <a:pt x="10040720" y="3874083"/>
                </a:cubicBezTo>
                <a:cubicBezTo>
                  <a:pt x="10015558" y="3867084"/>
                  <a:pt x="9997048" y="3849344"/>
                  <a:pt x="9985188" y="3820863"/>
                </a:cubicBezTo>
                <a:cubicBezTo>
                  <a:pt x="9973328" y="3792382"/>
                  <a:pt x="9967399" y="3741888"/>
                  <a:pt x="9967399" y="3669381"/>
                </a:cubicBezTo>
                <a:lnTo>
                  <a:pt x="9967399" y="3193648"/>
                </a:lnTo>
                <a:lnTo>
                  <a:pt x="10450527" y="3193648"/>
                </a:lnTo>
                <a:cubicBezTo>
                  <a:pt x="10482792" y="3193648"/>
                  <a:pt x="10503311" y="3196017"/>
                  <a:pt x="10512084" y="3200755"/>
                </a:cubicBezTo>
                <a:cubicBezTo>
                  <a:pt x="10520857" y="3205493"/>
                  <a:pt x="10527510" y="3220984"/>
                  <a:pt x="10532045" y="3247226"/>
                </a:cubicBezTo>
                <a:lnTo>
                  <a:pt x="10591361" y="3247226"/>
                </a:lnTo>
                <a:lnTo>
                  <a:pt x="10591361" y="3050773"/>
                </a:lnTo>
                <a:lnTo>
                  <a:pt x="10529760" y="3050773"/>
                </a:lnTo>
                <a:cubicBezTo>
                  <a:pt x="10528736" y="3075202"/>
                  <a:pt x="10524158" y="3090239"/>
                  <a:pt x="10516026" y="3095884"/>
                </a:cubicBezTo>
                <a:cubicBezTo>
                  <a:pt x="10507891" y="3101529"/>
                  <a:pt x="10481681" y="3104351"/>
                  <a:pt x="10437394" y="3104351"/>
                </a:cubicBezTo>
                <a:lnTo>
                  <a:pt x="9967399" y="3104351"/>
                </a:lnTo>
                <a:lnTo>
                  <a:pt x="9967399" y="2425695"/>
                </a:lnTo>
                <a:lnTo>
                  <a:pt x="10475362" y="2425695"/>
                </a:lnTo>
                <a:cubicBezTo>
                  <a:pt x="10527510" y="2425695"/>
                  <a:pt x="10559253" y="2431232"/>
                  <a:pt x="10570589" y="2442307"/>
                </a:cubicBezTo>
                <a:cubicBezTo>
                  <a:pt x="10581926" y="2453382"/>
                  <a:pt x="10599459" y="2503655"/>
                  <a:pt x="10623191" y="2593127"/>
                </a:cubicBezTo>
                <a:lnTo>
                  <a:pt x="10680658" y="2593127"/>
                </a:lnTo>
                <a:lnTo>
                  <a:pt x="10680658" y="2326352"/>
                </a:lnTo>
                <a:close/>
                <a:moveTo>
                  <a:pt x="9011253" y="2326352"/>
                </a:moveTo>
                <a:lnTo>
                  <a:pt x="9011253" y="2387744"/>
                </a:lnTo>
                <a:cubicBezTo>
                  <a:pt x="9069109" y="2384825"/>
                  <a:pt x="9103665" y="2392616"/>
                  <a:pt x="9114921" y="2411114"/>
                </a:cubicBezTo>
                <a:cubicBezTo>
                  <a:pt x="9126175" y="2429613"/>
                  <a:pt x="9131803" y="2474861"/>
                  <a:pt x="9131803" y="2546856"/>
                </a:cubicBezTo>
                <a:lnTo>
                  <a:pt x="9131803" y="3771043"/>
                </a:lnTo>
                <a:cubicBezTo>
                  <a:pt x="9131803" y="3840039"/>
                  <a:pt x="9126855" y="3882350"/>
                  <a:pt x="9116961" y="3897977"/>
                </a:cubicBezTo>
                <a:cubicBezTo>
                  <a:pt x="9107066" y="3913604"/>
                  <a:pt x="9071830" y="3921418"/>
                  <a:pt x="9011253" y="3921418"/>
                </a:cubicBezTo>
                <a:lnTo>
                  <a:pt x="9011253" y="3982809"/>
                </a:lnTo>
                <a:lnTo>
                  <a:pt x="9487875" y="3982809"/>
                </a:lnTo>
                <a:lnTo>
                  <a:pt x="9487875" y="3921418"/>
                </a:lnTo>
                <a:cubicBezTo>
                  <a:pt x="9436389" y="3921418"/>
                  <a:pt x="9404969" y="3917865"/>
                  <a:pt x="9393615" y="3910761"/>
                </a:cubicBezTo>
                <a:cubicBezTo>
                  <a:pt x="9382261" y="3903657"/>
                  <a:pt x="9374483" y="3894376"/>
                  <a:pt x="9370280" y="3882917"/>
                </a:cubicBezTo>
                <a:cubicBezTo>
                  <a:pt x="9366077" y="3871458"/>
                  <a:pt x="9363975" y="3833440"/>
                  <a:pt x="9363975" y="3768863"/>
                </a:cubicBezTo>
                <a:lnTo>
                  <a:pt x="9363975" y="2532660"/>
                </a:lnTo>
                <a:cubicBezTo>
                  <a:pt x="9363975" y="2471593"/>
                  <a:pt x="9365647" y="2435157"/>
                  <a:pt x="9368989" y="2423349"/>
                </a:cubicBezTo>
                <a:cubicBezTo>
                  <a:pt x="9372332" y="2411542"/>
                  <a:pt x="9384218" y="2402109"/>
                  <a:pt x="9404647" y="2395052"/>
                </a:cubicBezTo>
                <a:cubicBezTo>
                  <a:pt x="9425076" y="2387994"/>
                  <a:pt x="9452819" y="2385558"/>
                  <a:pt x="9487875" y="2387744"/>
                </a:cubicBezTo>
                <a:lnTo>
                  <a:pt x="9487875" y="2326352"/>
                </a:lnTo>
                <a:close/>
                <a:moveTo>
                  <a:pt x="7211548" y="2326352"/>
                </a:moveTo>
                <a:lnTo>
                  <a:pt x="7211548" y="2387447"/>
                </a:lnTo>
                <a:cubicBezTo>
                  <a:pt x="7271638" y="2388250"/>
                  <a:pt x="7306008" y="2399438"/>
                  <a:pt x="7314658" y="2421012"/>
                </a:cubicBezTo>
                <a:cubicBezTo>
                  <a:pt x="7323309" y="2442586"/>
                  <a:pt x="7327634" y="2472512"/>
                  <a:pt x="7327634" y="2510789"/>
                </a:cubicBezTo>
                <a:lnTo>
                  <a:pt x="7327634" y="3790716"/>
                </a:lnTo>
                <a:cubicBezTo>
                  <a:pt x="7327634" y="3846864"/>
                  <a:pt x="7322870" y="3882277"/>
                  <a:pt x="7313342" y="3896957"/>
                </a:cubicBezTo>
                <a:cubicBezTo>
                  <a:pt x="7303813" y="3911636"/>
                  <a:pt x="7269882" y="3920203"/>
                  <a:pt x="7211548" y="3922656"/>
                </a:cubicBezTo>
                <a:lnTo>
                  <a:pt x="7211548" y="3982809"/>
                </a:lnTo>
                <a:lnTo>
                  <a:pt x="7673660" y="3982809"/>
                </a:lnTo>
                <a:lnTo>
                  <a:pt x="7673660" y="3921418"/>
                </a:lnTo>
                <a:cubicBezTo>
                  <a:pt x="7616966" y="3921418"/>
                  <a:pt x="7583816" y="3913488"/>
                  <a:pt x="7574212" y="3897628"/>
                </a:cubicBezTo>
                <a:cubicBezTo>
                  <a:pt x="7564608" y="3881769"/>
                  <a:pt x="7559806" y="3850904"/>
                  <a:pt x="7559806" y="3805035"/>
                </a:cubicBezTo>
                <a:lnTo>
                  <a:pt x="7559806" y="3211403"/>
                </a:lnTo>
                <a:lnTo>
                  <a:pt x="7667433" y="3211403"/>
                </a:lnTo>
                <a:lnTo>
                  <a:pt x="7798518" y="3207043"/>
                </a:lnTo>
                <a:lnTo>
                  <a:pt x="7950463" y="3440819"/>
                </a:lnTo>
                <a:cubicBezTo>
                  <a:pt x="7950463" y="3444214"/>
                  <a:pt x="7952840" y="3448290"/>
                  <a:pt x="7957596" y="3453045"/>
                </a:cubicBezTo>
                <a:cubicBezTo>
                  <a:pt x="8124423" y="3701100"/>
                  <a:pt x="8242759" y="3854012"/>
                  <a:pt x="8312603" y="3911782"/>
                </a:cubicBezTo>
                <a:cubicBezTo>
                  <a:pt x="8382447" y="3969551"/>
                  <a:pt x="8466727" y="3998436"/>
                  <a:pt x="8565443" y="3998436"/>
                </a:cubicBezTo>
                <a:cubicBezTo>
                  <a:pt x="8710945" y="3998436"/>
                  <a:pt x="8832263" y="3957718"/>
                  <a:pt x="8929397" y="3876281"/>
                </a:cubicBezTo>
                <a:lnTo>
                  <a:pt x="8913439" y="3824307"/>
                </a:lnTo>
                <a:cubicBezTo>
                  <a:pt x="8830339" y="3865979"/>
                  <a:pt x="8763703" y="3886815"/>
                  <a:pt x="8713532" y="3886815"/>
                </a:cubicBezTo>
                <a:cubicBezTo>
                  <a:pt x="8662687" y="3886815"/>
                  <a:pt x="8609823" y="3871566"/>
                  <a:pt x="8554943" y="3841068"/>
                </a:cubicBezTo>
                <a:cubicBezTo>
                  <a:pt x="8500063" y="3810570"/>
                  <a:pt x="8419855" y="3722235"/>
                  <a:pt x="8314321" y="3576064"/>
                </a:cubicBezTo>
                <a:cubicBezTo>
                  <a:pt x="8208787" y="3429892"/>
                  <a:pt x="8143788" y="3335244"/>
                  <a:pt x="8119324" y="3292119"/>
                </a:cubicBezTo>
                <a:lnTo>
                  <a:pt x="8008488" y="3135030"/>
                </a:lnTo>
                <a:cubicBezTo>
                  <a:pt x="8093855" y="3089718"/>
                  <a:pt x="8162270" y="3028362"/>
                  <a:pt x="8213731" y="2950959"/>
                </a:cubicBezTo>
                <a:cubicBezTo>
                  <a:pt x="8265193" y="2873557"/>
                  <a:pt x="8290924" y="2791801"/>
                  <a:pt x="8290924" y="2705689"/>
                </a:cubicBezTo>
                <a:cubicBezTo>
                  <a:pt x="8290924" y="2630845"/>
                  <a:pt x="8276018" y="2566936"/>
                  <a:pt x="8246206" y="2513963"/>
                </a:cubicBezTo>
                <a:cubicBezTo>
                  <a:pt x="8216394" y="2460989"/>
                  <a:pt x="8172580" y="2419169"/>
                  <a:pt x="8114764" y="2388502"/>
                </a:cubicBezTo>
                <a:cubicBezTo>
                  <a:pt x="8056947" y="2357836"/>
                  <a:pt x="8000750" y="2339811"/>
                  <a:pt x="7946172" y="2334427"/>
                </a:cubicBezTo>
                <a:cubicBezTo>
                  <a:pt x="7891594" y="2329044"/>
                  <a:pt x="7806721" y="2326352"/>
                  <a:pt x="7691554" y="2326352"/>
                </a:cubicBezTo>
                <a:close/>
                <a:moveTo>
                  <a:pt x="5963774" y="2326352"/>
                </a:moveTo>
                <a:lnTo>
                  <a:pt x="5963774" y="2389976"/>
                </a:lnTo>
                <a:cubicBezTo>
                  <a:pt x="6024154" y="2389976"/>
                  <a:pt x="6058224" y="2399106"/>
                  <a:pt x="6065985" y="2417367"/>
                </a:cubicBezTo>
                <a:cubicBezTo>
                  <a:pt x="6073746" y="2435628"/>
                  <a:pt x="6077627" y="2472611"/>
                  <a:pt x="6077627" y="2528317"/>
                </a:cubicBezTo>
                <a:lnTo>
                  <a:pt x="6077627" y="3828981"/>
                </a:lnTo>
                <a:cubicBezTo>
                  <a:pt x="6077627" y="3871037"/>
                  <a:pt x="6070450" y="3896527"/>
                  <a:pt x="6056097" y="3905451"/>
                </a:cubicBezTo>
                <a:cubicBezTo>
                  <a:pt x="6041744" y="3914374"/>
                  <a:pt x="6010969" y="3920220"/>
                  <a:pt x="5963774" y="3922987"/>
                </a:cubicBezTo>
                <a:lnTo>
                  <a:pt x="5963774" y="3982809"/>
                </a:lnTo>
                <a:lnTo>
                  <a:pt x="7111238" y="3982809"/>
                </a:lnTo>
                <a:lnTo>
                  <a:pt x="7111238" y="3717151"/>
                </a:lnTo>
                <a:lnTo>
                  <a:pt x="7051643" y="3717151"/>
                </a:lnTo>
                <a:cubicBezTo>
                  <a:pt x="7040923" y="3787833"/>
                  <a:pt x="7028464" y="3830685"/>
                  <a:pt x="7014267" y="3845707"/>
                </a:cubicBezTo>
                <a:cubicBezTo>
                  <a:pt x="7000071" y="3860729"/>
                  <a:pt x="6981883" y="3870964"/>
                  <a:pt x="6959704" y="3876412"/>
                </a:cubicBezTo>
                <a:cubicBezTo>
                  <a:pt x="6937525" y="3881859"/>
                  <a:pt x="6882241" y="3884583"/>
                  <a:pt x="6793851" y="3884583"/>
                </a:cubicBezTo>
                <a:lnTo>
                  <a:pt x="6510089" y="3884583"/>
                </a:lnTo>
                <a:cubicBezTo>
                  <a:pt x="6450604" y="3884583"/>
                  <a:pt x="6408281" y="3881083"/>
                  <a:pt x="6383120" y="3874083"/>
                </a:cubicBezTo>
                <a:cubicBezTo>
                  <a:pt x="6357959" y="3867084"/>
                  <a:pt x="6339448" y="3849344"/>
                  <a:pt x="6327588" y="3820863"/>
                </a:cubicBezTo>
                <a:cubicBezTo>
                  <a:pt x="6315729" y="3792382"/>
                  <a:pt x="6309799" y="3741888"/>
                  <a:pt x="6309799" y="3669381"/>
                </a:cubicBezTo>
                <a:lnTo>
                  <a:pt x="6309799" y="3193648"/>
                </a:lnTo>
                <a:lnTo>
                  <a:pt x="6792926" y="3193648"/>
                </a:lnTo>
                <a:cubicBezTo>
                  <a:pt x="6825192" y="3193648"/>
                  <a:pt x="6845711" y="3196017"/>
                  <a:pt x="6854484" y="3200755"/>
                </a:cubicBezTo>
                <a:cubicBezTo>
                  <a:pt x="6863256" y="3205493"/>
                  <a:pt x="6869910" y="3220984"/>
                  <a:pt x="6874445" y="3247226"/>
                </a:cubicBezTo>
                <a:lnTo>
                  <a:pt x="6933761" y="3247226"/>
                </a:lnTo>
                <a:lnTo>
                  <a:pt x="6933761" y="3050773"/>
                </a:lnTo>
                <a:lnTo>
                  <a:pt x="6872160" y="3050773"/>
                </a:lnTo>
                <a:cubicBezTo>
                  <a:pt x="6871137" y="3075202"/>
                  <a:pt x="6866559" y="3090239"/>
                  <a:pt x="6858425" y="3095884"/>
                </a:cubicBezTo>
                <a:cubicBezTo>
                  <a:pt x="6850292" y="3101529"/>
                  <a:pt x="6824081" y="3104351"/>
                  <a:pt x="6779793" y="3104351"/>
                </a:cubicBezTo>
                <a:lnTo>
                  <a:pt x="6309799" y="3104351"/>
                </a:lnTo>
                <a:lnTo>
                  <a:pt x="6309799" y="2425695"/>
                </a:lnTo>
                <a:lnTo>
                  <a:pt x="6817762" y="2425695"/>
                </a:lnTo>
                <a:cubicBezTo>
                  <a:pt x="6869910" y="2425695"/>
                  <a:pt x="6901652" y="2431232"/>
                  <a:pt x="6912989" y="2442307"/>
                </a:cubicBezTo>
                <a:cubicBezTo>
                  <a:pt x="6924325" y="2453382"/>
                  <a:pt x="6941859" y="2503655"/>
                  <a:pt x="6965590" y="2593127"/>
                </a:cubicBezTo>
                <a:lnTo>
                  <a:pt x="7023058" y="2593127"/>
                </a:lnTo>
                <a:lnTo>
                  <a:pt x="7023058" y="2326352"/>
                </a:lnTo>
                <a:close/>
                <a:moveTo>
                  <a:pt x="4653491" y="2326352"/>
                </a:moveTo>
                <a:lnTo>
                  <a:pt x="4653491" y="2387203"/>
                </a:lnTo>
                <a:cubicBezTo>
                  <a:pt x="4717894" y="2388808"/>
                  <a:pt x="4754458" y="2397362"/>
                  <a:pt x="4763185" y="2412867"/>
                </a:cubicBezTo>
                <a:cubicBezTo>
                  <a:pt x="4771911" y="2428372"/>
                  <a:pt x="4776275" y="2457367"/>
                  <a:pt x="4776275" y="2499853"/>
                </a:cubicBezTo>
                <a:lnTo>
                  <a:pt x="4776275" y="3818046"/>
                </a:lnTo>
                <a:cubicBezTo>
                  <a:pt x="4776275" y="3858695"/>
                  <a:pt x="4770690" y="3886085"/>
                  <a:pt x="4759522" y="3900218"/>
                </a:cubicBezTo>
                <a:cubicBezTo>
                  <a:pt x="4748355" y="3914351"/>
                  <a:pt x="4713755" y="3921418"/>
                  <a:pt x="4655723" y="3921418"/>
                </a:cubicBezTo>
                <a:lnTo>
                  <a:pt x="4655723" y="3982809"/>
                </a:lnTo>
                <a:lnTo>
                  <a:pt x="5812118" y="3982809"/>
                </a:lnTo>
                <a:lnTo>
                  <a:pt x="5812118" y="3550836"/>
                </a:lnTo>
                <a:lnTo>
                  <a:pt x="5750465" y="3550836"/>
                </a:lnTo>
                <a:cubicBezTo>
                  <a:pt x="5745023" y="3688804"/>
                  <a:pt x="5722377" y="3778920"/>
                  <a:pt x="5682524" y="3821185"/>
                </a:cubicBezTo>
                <a:cubicBezTo>
                  <a:pt x="5642672" y="3863450"/>
                  <a:pt x="5578609" y="3884583"/>
                  <a:pt x="5490336" y="3884583"/>
                </a:cubicBezTo>
                <a:lnTo>
                  <a:pt x="5293882" y="3884583"/>
                </a:lnTo>
                <a:cubicBezTo>
                  <a:pt x="5186749" y="3884583"/>
                  <a:pt x="5112393" y="3866837"/>
                  <a:pt x="5070814" y="3831345"/>
                </a:cubicBezTo>
                <a:cubicBezTo>
                  <a:pt x="5029236" y="3795853"/>
                  <a:pt x="5008446" y="3732790"/>
                  <a:pt x="5008446" y="3642156"/>
                </a:cubicBezTo>
                <a:lnTo>
                  <a:pt x="5008446" y="2510928"/>
                </a:lnTo>
                <a:cubicBezTo>
                  <a:pt x="5008446" y="2464768"/>
                  <a:pt x="5010350" y="2436531"/>
                  <a:pt x="5014158" y="2426218"/>
                </a:cubicBezTo>
                <a:cubicBezTo>
                  <a:pt x="5017966" y="2415905"/>
                  <a:pt x="5025907" y="2406914"/>
                  <a:pt x="5037982" y="2399246"/>
                </a:cubicBezTo>
                <a:cubicBezTo>
                  <a:pt x="5050057" y="2391578"/>
                  <a:pt x="5081512" y="2387744"/>
                  <a:pt x="5132345" y="2387744"/>
                </a:cubicBezTo>
                <a:lnTo>
                  <a:pt x="5132345" y="2326352"/>
                </a:lnTo>
                <a:close/>
                <a:moveTo>
                  <a:pt x="3803581" y="2301795"/>
                </a:moveTo>
                <a:lnTo>
                  <a:pt x="3213664" y="3790141"/>
                </a:lnTo>
                <a:cubicBezTo>
                  <a:pt x="3189107" y="3851486"/>
                  <a:pt x="3167699" y="3888702"/>
                  <a:pt x="3149438" y="3901788"/>
                </a:cubicBezTo>
                <a:cubicBezTo>
                  <a:pt x="3131178" y="3914874"/>
                  <a:pt x="3101014" y="3921418"/>
                  <a:pt x="3058947" y="3921418"/>
                </a:cubicBezTo>
                <a:lnTo>
                  <a:pt x="3058947" y="3982809"/>
                </a:lnTo>
                <a:lnTo>
                  <a:pt x="3344697" y="3982809"/>
                </a:lnTo>
                <a:lnTo>
                  <a:pt x="3344697" y="3921418"/>
                </a:lnTo>
                <a:cubicBezTo>
                  <a:pt x="3308920" y="3921418"/>
                  <a:pt x="3291031" y="3916819"/>
                  <a:pt x="3291031" y="3907622"/>
                </a:cubicBezTo>
                <a:cubicBezTo>
                  <a:pt x="3291031" y="3899564"/>
                  <a:pt x="3297630" y="3878316"/>
                  <a:pt x="3310826" y="3843876"/>
                </a:cubicBezTo>
                <a:lnTo>
                  <a:pt x="3551161" y="3240529"/>
                </a:lnTo>
                <a:lnTo>
                  <a:pt x="3994192" y="3240529"/>
                </a:lnTo>
                <a:lnTo>
                  <a:pt x="4225404" y="3812849"/>
                </a:lnTo>
                <a:lnTo>
                  <a:pt x="4223948" y="3811797"/>
                </a:lnTo>
                <a:lnTo>
                  <a:pt x="4222335" y="3807686"/>
                </a:lnTo>
                <a:cubicBezTo>
                  <a:pt x="4222678" y="3809407"/>
                  <a:pt x="4223105" y="3810698"/>
                  <a:pt x="4223616" y="3811558"/>
                </a:cubicBezTo>
                <a:lnTo>
                  <a:pt x="4223948" y="3811797"/>
                </a:lnTo>
                <a:lnTo>
                  <a:pt x="4227562" y="3821011"/>
                </a:lnTo>
                <a:cubicBezTo>
                  <a:pt x="4229252" y="3824499"/>
                  <a:pt x="4230887" y="3827034"/>
                  <a:pt x="4232468" y="3828615"/>
                </a:cubicBezTo>
                <a:cubicBezTo>
                  <a:pt x="4247153" y="3863718"/>
                  <a:pt x="4254495" y="3888594"/>
                  <a:pt x="4254495" y="3903244"/>
                </a:cubicBezTo>
                <a:cubicBezTo>
                  <a:pt x="4254495" y="3915360"/>
                  <a:pt x="4237351" y="3921418"/>
                  <a:pt x="4203064" y="3921418"/>
                </a:cubicBezTo>
                <a:lnTo>
                  <a:pt x="4203064" y="3982809"/>
                </a:lnTo>
                <a:lnTo>
                  <a:pt x="4624990" y="3982809"/>
                </a:lnTo>
                <a:lnTo>
                  <a:pt x="4624990" y="3921418"/>
                </a:lnTo>
                <a:cubicBezTo>
                  <a:pt x="4558878" y="3921418"/>
                  <a:pt x="4512564" y="3893599"/>
                  <a:pt x="4486048" y="3837963"/>
                </a:cubicBezTo>
                <a:cubicBezTo>
                  <a:pt x="4459532" y="3782327"/>
                  <a:pt x="4446275" y="3751044"/>
                  <a:pt x="4446275" y="3744114"/>
                </a:cubicBezTo>
                <a:lnTo>
                  <a:pt x="3863595" y="2301795"/>
                </a:lnTo>
                <a:close/>
                <a:moveTo>
                  <a:pt x="2282957" y="2301795"/>
                </a:moveTo>
                <a:cubicBezTo>
                  <a:pt x="2102561" y="2301795"/>
                  <a:pt x="1940835" y="2342793"/>
                  <a:pt x="1797780" y="2424788"/>
                </a:cubicBezTo>
                <a:cubicBezTo>
                  <a:pt x="1654725" y="2506783"/>
                  <a:pt x="1544484" y="2613230"/>
                  <a:pt x="1467059" y="2744129"/>
                </a:cubicBezTo>
                <a:cubicBezTo>
                  <a:pt x="1389633" y="2875028"/>
                  <a:pt x="1350920" y="3006840"/>
                  <a:pt x="1350920" y="3139564"/>
                </a:cubicBezTo>
                <a:cubicBezTo>
                  <a:pt x="1350920" y="3261208"/>
                  <a:pt x="1381796" y="3379657"/>
                  <a:pt x="1443548" y="3494912"/>
                </a:cubicBezTo>
                <a:cubicBezTo>
                  <a:pt x="1505301" y="3610166"/>
                  <a:pt x="1586072" y="3706471"/>
                  <a:pt x="1685862" y="3783827"/>
                </a:cubicBezTo>
                <a:cubicBezTo>
                  <a:pt x="1785653" y="3861183"/>
                  <a:pt x="1883565" y="3913685"/>
                  <a:pt x="1979600" y="3941335"/>
                </a:cubicBezTo>
                <a:cubicBezTo>
                  <a:pt x="2075635" y="3968984"/>
                  <a:pt x="2187335" y="3982809"/>
                  <a:pt x="2314699" y="3982809"/>
                </a:cubicBezTo>
                <a:lnTo>
                  <a:pt x="2988402" y="3982809"/>
                </a:lnTo>
                <a:lnTo>
                  <a:pt x="2988402" y="3921418"/>
                </a:lnTo>
                <a:lnTo>
                  <a:pt x="2941957" y="3921418"/>
                </a:lnTo>
                <a:cubicBezTo>
                  <a:pt x="2914971" y="3921418"/>
                  <a:pt x="2896431" y="3913133"/>
                  <a:pt x="2886339" y="3896564"/>
                </a:cubicBezTo>
                <a:cubicBezTo>
                  <a:pt x="2876246" y="3879996"/>
                  <a:pt x="2871200" y="3848091"/>
                  <a:pt x="2871200" y="3800849"/>
                </a:cubicBezTo>
                <a:lnTo>
                  <a:pt x="2871200" y="3547766"/>
                </a:lnTo>
                <a:cubicBezTo>
                  <a:pt x="2871200" y="3501385"/>
                  <a:pt x="2876970" y="3471512"/>
                  <a:pt x="2888510" y="3458146"/>
                </a:cubicBezTo>
                <a:cubicBezTo>
                  <a:pt x="2900050" y="3444781"/>
                  <a:pt x="2933347" y="3438098"/>
                  <a:pt x="2988402" y="3438098"/>
                </a:cubicBezTo>
                <a:lnTo>
                  <a:pt x="2988402" y="3376707"/>
                </a:lnTo>
                <a:lnTo>
                  <a:pt x="2525175" y="3376707"/>
                </a:lnTo>
                <a:lnTo>
                  <a:pt x="2525175" y="3438098"/>
                </a:lnTo>
                <a:cubicBezTo>
                  <a:pt x="2571346" y="3435912"/>
                  <a:pt x="2601865" y="3441098"/>
                  <a:pt x="2616730" y="3453655"/>
                </a:cubicBezTo>
                <a:cubicBezTo>
                  <a:pt x="2631595" y="3466213"/>
                  <a:pt x="2639028" y="3492618"/>
                  <a:pt x="2639028" y="3532872"/>
                </a:cubicBezTo>
                <a:lnTo>
                  <a:pt x="2639028" y="3776903"/>
                </a:lnTo>
                <a:cubicBezTo>
                  <a:pt x="2639028" y="3828470"/>
                  <a:pt x="2629424" y="3859982"/>
                  <a:pt x="2610216" y="3871441"/>
                </a:cubicBezTo>
                <a:cubicBezTo>
                  <a:pt x="2591008" y="3882900"/>
                  <a:pt x="2533866" y="3890408"/>
                  <a:pt x="2438790" y="3893966"/>
                </a:cubicBezTo>
                <a:lnTo>
                  <a:pt x="2354063" y="3896094"/>
                </a:lnTo>
                <a:cubicBezTo>
                  <a:pt x="2305938" y="3897477"/>
                  <a:pt x="2239962" y="3891544"/>
                  <a:pt x="2156136" y="3878295"/>
                </a:cubicBezTo>
                <a:cubicBezTo>
                  <a:pt x="2072310" y="3865046"/>
                  <a:pt x="1997186" y="3841731"/>
                  <a:pt x="1930766" y="3808349"/>
                </a:cubicBezTo>
                <a:cubicBezTo>
                  <a:pt x="1864346" y="3774967"/>
                  <a:pt x="1802038" y="3722831"/>
                  <a:pt x="1743844" y="3651940"/>
                </a:cubicBezTo>
                <a:cubicBezTo>
                  <a:pt x="1685650" y="3581049"/>
                  <a:pt x="1645984" y="3509143"/>
                  <a:pt x="1624846" y="3436223"/>
                </a:cubicBezTo>
                <a:cubicBezTo>
                  <a:pt x="1603707" y="3363303"/>
                  <a:pt x="1593138" y="3279381"/>
                  <a:pt x="1593138" y="3184457"/>
                </a:cubicBezTo>
                <a:cubicBezTo>
                  <a:pt x="1593138" y="2957482"/>
                  <a:pt x="1657466" y="2768139"/>
                  <a:pt x="1786121" y="2616427"/>
                </a:cubicBezTo>
                <a:cubicBezTo>
                  <a:pt x="1914776" y="2464716"/>
                  <a:pt x="2079376" y="2388860"/>
                  <a:pt x="2279922" y="2388860"/>
                </a:cubicBezTo>
                <a:cubicBezTo>
                  <a:pt x="2395938" y="2388860"/>
                  <a:pt x="2501089" y="2411684"/>
                  <a:pt x="2595374" y="2457333"/>
                </a:cubicBezTo>
                <a:cubicBezTo>
                  <a:pt x="2689659" y="2502981"/>
                  <a:pt x="2766067" y="2563128"/>
                  <a:pt x="2824598" y="2637775"/>
                </a:cubicBezTo>
                <a:lnTo>
                  <a:pt x="2875665" y="2637775"/>
                </a:lnTo>
                <a:lnTo>
                  <a:pt x="2804123" y="2412754"/>
                </a:lnTo>
                <a:cubicBezTo>
                  <a:pt x="2617739" y="2338782"/>
                  <a:pt x="2444016" y="2301795"/>
                  <a:pt x="2282957" y="2301795"/>
                </a:cubicBezTo>
                <a:close/>
                <a:moveTo>
                  <a:pt x="0" y="0"/>
                </a:moveTo>
                <a:lnTo>
                  <a:pt x="12094029" y="0"/>
                </a:lnTo>
                <a:lnTo>
                  <a:pt x="12094029" y="6665432"/>
                </a:lnTo>
                <a:lnTo>
                  <a:pt x="0" y="6665432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cs-CZ" sz="18000" b="1">
              <a:latin typeface="Felix Titling" panose="04060505060202020A04" pitchFamily="82" charset="0"/>
            </a:endParaRPr>
          </a:p>
        </p:txBody>
      </p:sp>
      <p:sp>
        <p:nvSpPr>
          <p:cNvPr id="29" name="TextovéPole 28">
            <a:hlinkClick r:id="rId14" action="ppaction://hlinksldjump"/>
            <a:extLst>
              <a:ext uri="{FF2B5EF4-FFF2-40B4-BE49-F238E27FC236}">
                <a16:creationId xmlns:a16="http://schemas.microsoft.com/office/drawing/2014/main" id="{59AFB591-6220-F440-33F1-FC963C1375C3}"/>
              </a:ext>
            </a:extLst>
          </p:cNvPr>
          <p:cNvSpPr txBox="1"/>
          <p:nvPr/>
        </p:nvSpPr>
        <p:spPr>
          <a:xfrm>
            <a:off x="9276080" y="556815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err="1">
                <a:solidFill>
                  <a:schemeClr val="bg1"/>
                </a:solidFill>
                <a:latin typeface="Felix Titling" panose="04060505060202020A04" pitchFamily="82" charset="0"/>
              </a:rPr>
              <a:t>zurück</a:t>
            </a:r>
            <a:r>
              <a:rPr lang="cs-CZ" u="sng">
                <a:solidFill>
                  <a:schemeClr val="bg1"/>
                </a:solidFill>
                <a:latin typeface="Felix Titling" panose="04060505060202020A04" pitchFamily="82" charset="0"/>
              </a:rPr>
              <a:t> </a:t>
            </a:r>
            <a:r>
              <a:rPr lang="cs-CZ" u="sng" err="1">
                <a:solidFill>
                  <a:schemeClr val="bg1"/>
                </a:solidFill>
                <a:latin typeface="Felix Titling" panose="04060505060202020A04" pitchFamily="82" charset="0"/>
              </a:rPr>
              <a:t>zur</a:t>
            </a:r>
            <a:r>
              <a:rPr lang="cs-CZ" u="sng">
                <a:solidFill>
                  <a:schemeClr val="bg1"/>
                </a:solidFill>
                <a:latin typeface="Felix Titling" panose="04060505060202020A04" pitchFamily="82" charset="0"/>
              </a:rPr>
              <a:t> </a:t>
            </a:r>
            <a:r>
              <a:rPr lang="cs-CZ" u="sng" err="1">
                <a:solidFill>
                  <a:schemeClr val="bg1"/>
                </a:solidFill>
                <a:latin typeface="Felix Titling" panose="04060505060202020A04" pitchFamily="82" charset="0"/>
              </a:rPr>
              <a:t>Hauptseite</a:t>
            </a:r>
            <a:r>
              <a:rPr lang="cs-CZ" u="sng">
                <a:solidFill>
                  <a:schemeClr val="bg1"/>
                </a:solidFill>
                <a:latin typeface="Felix Titling" panose="04060505060202020A04" pitchFamily="82" charset="0"/>
              </a:rPr>
              <a:t> - </a:t>
            </a:r>
            <a:r>
              <a:rPr lang="cs-CZ" u="sng" err="1">
                <a:solidFill>
                  <a:schemeClr val="bg1"/>
                </a:solidFill>
                <a:latin typeface="Felix Titling" panose="04060505060202020A04" pitchFamily="82" charset="0"/>
              </a:rPr>
              <a:t>kliken</a:t>
            </a:r>
            <a:endParaRPr lang="cs-CZ" u="sng">
              <a:solidFill>
                <a:schemeClr val="bg1"/>
              </a:solidFill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8781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B4204-5B68-D47E-F65B-88C6EA184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venku, hrob, hřbitov, strom&#10;&#10;Obsah vygenerovaný umělou inteligencí může být nesprávný.">
            <a:extLst>
              <a:ext uri="{FF2B5EF4-FFF2-40B4-BE49-F238E27FC236}">
                <a16:creationId xmlns:a16="http://schemas.microsoft.com/office/drawing/2014/main" id="{335B6D4C-A13A-4410-F1A3-A1AB6D350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04" r="45893" b="1763"/>
          <a:stretch/>
        </p:blipFill>
        <p:spPr>
          <a:xfrm>
            <a:off x="10166672" y="4114805"/>
            <a:ext cx="1815875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3" name="Picture 2" descr="Obsah obrázku hrob, hřbitov, tráva, venku&#10;&#10;Obsah vygenerovaný umělou inteligencí může být nesprávný.">
            <a:extLst>
              <a:ext uri="{FF2B5EF4-FFF2-40B4-BE49-F238E27FC236}">
                <a16:creationId xmlns:a16="http://schemas.microsoft.com/office/drawing/2014/main" id="{A095D763-2900-52C0-E10B-B92D300AC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6" r="24574"/>
          <a:stretch/>
        </p:blipFill>
        <p:spPr>
          <a:xfrm>
            <a:off x="7855087" y="4114805"/>
            <a:ext cx="1965155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D51911E5-363D-CD75-8A75-F62659C52C97}"/>
              </a:ext>
            </a:extLst>
          </p:cNvPr>
          <p:cNvGrpSpPr/>
          <p:nvPr/>
        </p:nvGrpSpPr>
        <p:grpSpPr>
          <a:xfrm>
            <a:off x="-451111" y="-2"/>
            <a:ext cx="13043161" cy="7000877"/>
            <a:chOff x="-451111" y="-2"/>
            <a:chExt cx="13043161" cy="70008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D340A54-D6CB-9A11-42CF-46DCB5938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1762" y="5212308"/>
              <a:ext cx="2562046" cy="1714463"/>
            </a:xfrm>
            <a:prstGeom prst="rect">
              <a:avLst/>
            </a:prstGeom>
          </p:spPr>
        </p:pic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id="{2F05551D-EFBE-F983-A788-FE2FBCD74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6616" y="4674793"/>
              <a:ext cx="3544756" cy="2326082"/>
            </a:xfrm>
            <a:prstGeom prst="rect">
              <a:avLst/>
            </a:prstGeom>
          </p:spPr>
        </p:pic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id="{4D274E3C-7D51-93C2-42DC-7116287A9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3496" y="2959809"/>
              <a:ext cx="2678554" cy="396696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905353-0EC8-1185-E672-391B2AB66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1295" y="1"/>
              <a:ext cx="2512144" cy="370562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2C819B-4684-E67C-4849-465EBFD8E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465" y="2961263"/>
              <a:ext cx="1959363" cy="12815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AAD294-FF64-7717-3A1B-B22B942CF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6340" y="3705622"/>
              <a:ext cx="2449367" cy="15450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2B4681-C565-B789-FC43-BB88AF258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115" y="4242824"/>
              <a:ext cx="1997237" cy="1281561"/>
            </a:xfrm>
            <a:prstGeom prst="rect">
              <a:avLst/>
            </a:prstGeom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2F581282-1213-3507-A6B6-4DA7F7A28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1346" y="2959809"/>
              <a:ext cx="2605204" cy="3913922"/>
            </a:xfrm>
            <a:prstGeom prst="rect">
              <a:avLst/>
            </a:prstGeom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5CCC2669-AE89-8896-35B2-4B6AE1867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0771" y="-2"/>
              <a:ext cx="4482229" cy="2983809"/>
            </a:xfrm>
            <a:prstGeom prst="rect">
              <a:avLst/>
            </a:prstGeom>
          </p:spPr>
        </p:pic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F5B0C82D-06B1-8178-F7F8-B9C9292B0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785" y="5524383"/>
              <a:ext cx="2011683" cy="1341122"/>
            </a:xfrm>
            <a:prstGeom prst="rect">
              <a:avLst/>
            </a:prstGeom>
          </p:spPr>
        </p:pic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1160D597-7A43-8E98-15B8-3FAE65FC1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148" y="-2"/>
              <a:ext cx="3511199" cy="467479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D94842-56F7-6945-50E2-05E1FC71B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1111" y="0"/>
              <a:ext cx="2390009" cy="2983808"/>
            </a:xfrm>
            <a:prstGeom prst="rect">
              <a:avLst/>
            </a:prstGeom>
          </p:spPr>
        </p:pic>
      </p:grpSp>
      <p:sp>
        <p:nvSpPr>
          <p:cNvPr id="3" name="Obdélník 2">
            <a:extLst>
              <a:ext uri="{FF2B5EF4-FFF2-40B4-BE49-F238E27FC236}">
                <a16:creationId xmlns:a16="http://schemas.microsoft.com/office/drawing/2014/main" id="{E4A2B0F7-4895-FFC6-2A66-A05C02D4FFD0}"/>
              </a:ext>
            </a:extLst>
          </p:cNvPr>
          <p:cNvSpPr/>
          <p:nvPr/>
        </p:nvSpPr>
        <p:spPr>
          <a:xfrm>
            <a:off x="-696686" y="-108857"/>
            <a:ext cx="13432971" cy="877388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Picture 2" descr="Obsah obrázku budova, okno, zeď, noc&#10;&#10;Obsah vygenerovaný umělou inteligencí může být nesprávný.">
            <a:hlinkClick r:id="rId16" action="ppaction://hlinksldjump"/>
            <a:extLst>
              <a:ext uri="{FF2B5EF4-FFF2-40B4-BE49-F238E27FC236}">
                <a16:creationId xmlns:a16="http://schemas.microsoft.com/office/drawing/2014/main" id="{979C5CB0-34B8-482A-6C0D-C8BC3A78AF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3" t="12433" r="20493" b="704"/>
          <a:stretch/>
        </p:blipFill>
        <p:spPr>
          <a:xfrm>
            <a:off x="7352567" y="377619"/>
            <a:ext cx="1935721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Picture 2" descr="Obsah obrázku text, rostlina, plaketa, venku&#10;&#10;Obsah vygenerovaný umělou inteligencí může být nesprávný.">
            <a:hlinkClick r:id="rId18" action="ppaction://hlinksldjump"/>
            <a:extLst>
              <a:ext uri="{FF2B5EF4-FFF2-40B4-BE49-F238E27FC236}">
                <a16:creationId xmlns:a16="http://schemas.microsoft.com/office/drawing/2014/main" id="{EBA317BB-9DD4-5198-F9BC-BBC4A82CB8E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428" r="32195" b="10186"/>
          <a:stretch/>
        </p:blipFill>
        <p:spPr>
          <a:xfrm>
            <a:off x="9700289" y="377618"/>
            <a:ext cx="2031579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Obrázek 24" descr="Obsah obrázku venku, hrob, hřbitov, strom&#10;&#10;Obsah vygenerovaný umělou inteligencí může být nesprávný.">
            <a:hlinkClick r:id="rId20" action="ppaction://hlinksldjump"/>
            <a:extLst>
              <a:ext uri="{FF2B5EF4-FFF2-40B4-BE49-F238E27FC236}">
                <a16:creationId xmlns:a16="http://schemas.microsoft.com/office/drawing/2014/main" id="{4500C588-5375-CE36-1F33-EF09538A2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08"/>
          <a:stretch/>
        </p:blipFill>
        <p:spPr>
          <a:xfrm>
            <a:off x="2777785" y="395075"/>
            <a:ext cx="1813825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6" name="Picture 2" descr="Obsah obrázku hrob, hřbitov, tráva, venku&#10;&#10;Obsah vygenerovaný umělou inteligencí může být nesprávný.">
            <a:hlinkClick r:id="rId21" action="ppaction://hlinksldjump"/>
            <a:extLst>
              <a:ext uri="{FF2B5EF4-FFF2-40B4-BE49-F238E27FC236}">
                <a16:creationId xmlns:a16="http://schemas.microsoft.com/office/drawing/2014/main" id="{E662853F-4AB4-4C32-7BF7-A866C0FD0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6" r="24574"/>
          <a:stretch/>
        </p:blipFill>
        <p:spPr>
          <a:xfrm>
            <a:off x="400629" y="396000"/>
            <a:ext cx="1965155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2" descr="Obsah obrázku venku, hrob, budova, hřbitov&#10;&#10;Obsah vygenerovaný umělou inteligencí může být nesprávný.">
            <a:hlinkClick r:id="rId22" action="ppaction://hlinksldjump"/>
            <a:extLst>
              <a:ext uri="{FF2B5EF4-FFF2-40B4-BE49-F238E27FC236}">
                <a16:creationId xmlns:a16="http://schemas.microsoft.com/office/drawing/2014/main" id="{5413B8B4-D194-3A76-DDA4-3F510991633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" r="41235" b="216"/>
          <a:stretch/>
        </p:blipFill>
        <p:spPr>
          <a:xfrm>
            <a:off x="5003611" y="395075"/>
            <a:ext cx="1936955" cy="2455047"/>
          </a:xfrm>
          <a:prstGeom prst="roundRect">
            <a:avLst/>
          </a:prstGeom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27" name="Picture 7">
            <a:hlinkClick r:id="rId24" action="ppaction://hlinksldjump"/>
            <a:extLst>
              <a:ext uri="{FF2B5EF4-FFF2-40B4-BE49-F238E27FC236}">
                <a16:creationId xmlns:a16="http://schemas.microsoft.com/office/drawing/2014/main" id="{96A75EA4-8DA0-68E5-AA0F-FE8ACBDD15F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2"/>
          <a:stretch/>
        </p:blipFill>
        <p:spPr>
          <a:xfrm>
            <a:off x="400629" y="3617118"/>
            <a:ext cx="1933787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8" name="Picture 4" descr="Židovský hřbitov • Informační centrum Hranice">
            <a:hlinkClick r:id="rId26" action="ppaction://hlinksldjump"/>
            <a:extLst>
              <a:ext uri="{FF2B5EF4-FFF2-40B4-BE49-F238E27FC236}">
                <a16:creationId xmlns:a16="http://schemas.microsoft.com/office/drawing/2014/main" id="{8C85B18E-DA94-0269-6B79-563D28649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3749" b="1265"/>
          <a:stretch/>
        </p:blipFill>
        <p:spPr bwMode="auto">
          <a:xfrm>
            <a:off x="2670812" y="3617116"/>
            <a:ext cx="1988016" cy="245504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Obrázek 28" descr="Obsah obrázku venku, obloha, mrak, budova&#10;&#10;Obsah vygenerovaný umělou inteligencí může být nesprávný.">
            <a:hlinkClick r:id="rId28" action="ppaction://hlinksldjump"/>
            <a:extLst>
              <a:ext uri="{FF2B5EF4-FFF2-40B4-BE49-F238E27FC236}">
                <a16:creationId xmlns:a16="http://schemas.microsoft.com/office/drawing/2014/main" id="{9DD32081-F396-7BE5-9E8F-48A5E75980D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756" r="29625" b="1168"/>
          <a:stretch/>
        </p:blipFill>
        <p:spPr>
          <a:xfrm>
            <a:off x="4997305" y="3617116"/>
            <a:ext cx="2129217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0" name="Picture 6" descr="Mizející památky - Židovský hřbitov Hranice - Kategorie: Židovský hřbitov  Hranice - Obrázek: Židovský hřbitov Hranice_8">
            <a:hlinkClick r:id="rId30" action="ppaction://hlinksldjump"/>
            <a:extLst>
              <a:ext uri="{FF2B5EF4-FFF2-40B4-BE49-F238E27FC236}">
                <a16:creationId xmlns:a16="http://schemas.microsoft.com/office/drawing/2014/main" id="{9C75DD64-3F65-A64A-A84E-217F5438A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t="3010" r="36255" b="12736"/>
          <a:stretch/>
        </p:blipFill>
        <p:spPr bwMode="auto">
          <a:xfrm>
            <a:off x="7464999" y="3617116"/>
            <a:ext cx="2023187" cy="245504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>
            <a:hlinkClick r:id="rId32" action="ppaction://hlinksldjump"/>
            <a:extLst>
              <a:ext uri="{FF2B5EF4-FFF2-40B4-BE49-F238E27FC236}">
                <a16:creationId xmlns:a16="http://schemas.microsoft.com/office/drawing/2014/main" id="{8485A6E2-4427-C89B-B3D8-9D998503EE5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3" t="16990" r="23756" b="7087"/>
          <a:stretch/>
        </p:blipFill>
        <p:spPr>
          <a:xfrm>
            <a:off x="9826663" y="3602043"/>
            <a:ext cx="1874993" cy="2450275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13159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B6F2C1-AE9E-8636-229D-7997DF7A8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2620"/>
            <a:ext cx="12192000" cy="7823239"/>
          </a:xfrm>
          <a:prstGeom prst="rect">
            <a:avLst/>
          </a:prstGeom>
        </p:spPr>
      </p:pic>
      <p:pic>
        <p:nvPicPr>
          <p:cNvPr id="6" name="Picture 2" descr="Obsah obrázku venku, hrob, budova, hřbitov&#10;&#10;Obsah vygenerovaný umělou inteligencí může být nesprávný.">
            <a:extLst>
              <a:ext uri="{FF2B5EF4-FFF2-40B4-BE49-F238E27FC236}">
                <a16:creationId xmlns:a16="http://schemas.microsoft.com/office/drawing/2014/main" id="{30FCE116-0118-B5EC-E34F-67CF1BDB1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" r="41235" b="216"/>
          <a:stretch/>
        </p:blipFill>
        <p:spPr>
          <a:xfrm>
            <a:off x="10094739" y="4114805"/>
            <a:ext cx="1936955" cy="2455047"/>
          </a:xfrm>
          <a:prstGeom prst="roundRect">
            <a:avLst/>
          </a:prstGeom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7" name="Picture 2" descr="Obsah obrázku budova, okno, zeď, noc&#10;&#10;Obsah vygenerovaný umělou inteligencí může být nesprávný.">
            <a:extLst>
              <a:ext uri="{FF2B5EF4-FFF2-40B4-BE49-F238E27FC236}">
                <a16:creationId xmlns:a16="http://schemas.microsoft.com/office/drawing/2014/main" id="{527CE6E3-385A-14CE-9E21-021827FD9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3" t="12433" r="20493" b="704"/>
          <a:stretch/>
        </p:blipFill>
        <p:spPr>
          <a:xfrm>
            <a:off x="12378122" y="4114805"/>
            <a:ext cx="1935721" cy="2455047"/>
          </a:xfrm>
          <a:prstGeom prst="roundRect">
            <a:avLst/>
          </a:prstGeom>
        </p:spPr>
      </p:pic>
      <p:pic>
        <p:nvPicPr>
          <p:cNvPr id="8" name="Picture 2" descr="Obsah obrázku text, rostlina, plaketa, venku&#10;&#10;Obsah vygenerovaný umělou inteligencí může být nesprávný.">
            <a:extLst>
              <a:ext uri="{FF2B5EF4-FFF2-40B4-BE49-F238E27FC236}">
                <a16:creationId xmlns:a16="http://schemas.microsoft.com/office/drawing/2014/main" id="{A1E52F9A-5222-A58B-754C-9E3D54B24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428" r="32195" b="10186"/>
          <a:stretch/>
        </p:blipFill>
        <p:spPr>
          <a:xfrm>
            <a:off x="14660274" y="4114804"/>
            <a:ext cx="2031579" cy="2455047"/>
          </a:xfrm>
          <a:prstGeom prst="roundRect">
            <a:avLst/>
          </a:prstGeom>
        </p:spPr>
      </p:pic>
      <p:pic>
        <p:nvPicPr>
          <p:cNvPr id="2" name="Obrázek 1" descr="Obsah obrázku venku, hrob, hřbitov, strom&#10;&#10;Obsah vygenerovaný umělou inteligencí může být nesprávný.">
            <a:extLst>
              <a:ext uri="{FF2B5EF4-FFF2-40B4-BE49-F238E27FC236}">
                <a16:creationId xmlns:a16="http://schemas.microsoft.com/office/drawing/2014/main" id="{12634F9D-E5DA-B632-2AA4-0D3B6FAC4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08"/>
          <a:stretch/>
        </p:blipFill>
        <p:spPr>
          <a:xfrm>
            <a:off x="7915977" y="4114803"/>
            <a:ext cx="1813825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724103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alpha val="0"/>
              </a:schemeClr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hrob, hřbitov, strom&#10;&#10;Obsah vygenerovaný umělou inteligencí může být nesprávný.">
            <a:extLst>
              <a:ext uri="{FF2B5EF4-FFF2-40B4-BE49-F238E27FC236}">
                <a16:creationId xmlns:a16="http://schemas.microsoft.com/office/drawing/2014/main" id="{80FD4B91-CF14-42A2-DDE1-7B6FACDF2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-44422"/>
            <a:ext cx="12173430" cy="9110434"/>
          </a:xfrm>
          <a:prstGeom prst="rect">
            <a:avLst/>
          </a:prstGeom>
        </p:spPr>
      </p:pic>
      <p:pic>
        <p:nvPicPr>
          <p:cNvPr id="9" name="Picture 2" descr="Obsah obrázku budova, okno, zeď, noc&#10;&#10;Obsah vygenerovaný umělou inteligencí může být nesprávný.">
            <a:extLst>
              <a:ext uri="{FF2B5EF4-FFF2-40B4-BE49-F238E27FC236}">
                <a16:creationId xmlns:a16="http://schemas.microsoft.com/office/drawing/2014/main" id="{9854D217-43F7-C5E8-3B9F-D0B4755AD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3" t="12433" r="20493" b="704"/>
          <a:stretch/>
        </p:blipFill>
        <p:spPr>
          <a:xfrm>
            <a:off x="10060701" y="4051960"/>
            <a:ext cx="1935721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Picture 2" descr="Obsah obrázku text, rostlina, plaketa, venku&#10;&#10;Obsah vygenerovaný umělou inteligencí může být nesprávný.">
            <a:extLst>
              <a:ext uri="{FF2B5EF4-FFF2-40B4-BE49-F238E27FC236}">
                <a16:creationId xmlns:a16="http://schemas.microsoft.com/office/drawing/2014/main" id="{1EA58418-AA25-248B-7335-42CCFDA8E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428" r="32195" b="10186"/>
          <a:stretch/>
        </p:blipFill>
        <p:spPr>
          <a:xfrm>
            <a:off x="12342851" y="4051959"/>
            <a:ext cx="2031579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CE468EC-6B71-CE6B-FA0B-DE45A205B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r="42250"/>
          <a:stretch/>
        </p:blipFill>
        <p:spPr>
          <a:xfrm>
            <a:off x="7775171" y="4051956"/>
            <a:ext cx="1877133" cy="2455048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88043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8CFCFC-090C-96A7-0442-FA89BB8DE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8841571"/>
          </a:xfrm>
          <a:prstGeom prst="rect">
            <a:avLst/>
          </a:prstGeom>
        </p:spPr>
      </p:pic>
      <p:pic>
        <p:nvPicPr>
          <p:cNvPr id="6" name="Picture 2" descr="Obsah obrázku budova, okno, zeď, noc&#10;&#10;Obsah vygenerovaný umělou inteligencí může být nesprávný.">
            <a:extLst>
              <a:ext uri="{FF2B5EF4-FFF2-40B4-BE49-F238E27FC236}">
                <a16:creationId xmlns:a16="http://schemas.microsoft.com/office/drawing/2014/main" id="{CB626845-EBEC-EEC4-64DA-BDD76785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3" t="12433" r="20493" b="704"/>
          <a:stretch/>
        </p:blipFill>
        <p:spPr>
          <a:xfrm>
            <a:off x="7669193" y="4051959"/>
            <a:ext cx="1935721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2" descr="Obsah obrázku text, rostlina, plaketa, venku&#10;&#10;Obsah vygenerovaný umělou inteligencí může být nesprávný.">
            <a:extLst>
              <a:ext uri="{FF2B5EF4-FFF2-40B4-BE49-F238E27FC236}">
                <a16:creationId xmlns:a16="http://schemas.microsoft.com/office/drawing/2014/main" id="{0ED1F3E3-F70F-A55F-10A8-89436227D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428" r="32195" b="10186"/>
          <a:stretch/>
        </p:blipFill>
        <p:spPr>
          <a:xfrm>
            <a:off x="9951345" y="4051958"/>
            <a:ext cx="2031579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A71DFC39-61FD-86BD-831F-59E81D345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2"/>
          <a:stretch/>
        </p:blipFill>
        <p:spPr>
          <a:xfrm>
            <a:off x="12329353" y="4051957"/>
            <a:ext cx="1933787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980340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7355F9-72E9-87DA-95D2-7FDEC90AB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0545"/>
            <a:ext cx="12192000" cy="8308545"/>
          </a:xfrm>
          <a:prstGeom prst="rect">
            <a:avLst/>
          </a:prstGeom>
        </p:spPr>
      </p:pic>
      <p:pic>
        <p:nvPicPr>
          <p:cNvPr id="9" name="Picture 2" descr="Obsah obrázku text, rostlina, plaketa, venku&#10;&#10;Obsah vygenerovaný umělou inteligencí může být nesprávný.">
            <a:extLst>
              <a:ext uri="{FF2B5EF4-FFF2-40B4-BE49-F238E27FC236}">
                <a16:creationId xmlns:a16="http://schemas.microsoft.com/office/drawing/2014/main" id="{EBBB8966-523B-2291-7A0B-2B52912B6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428" r="32195" b="10186"/>
          <a:stretch/>
        </p:blipFill>
        <p:spPr>
          <a:xfrm>
            <a:off x="7591603" y="4051957"/>
            <a:ext cx="2031579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EB4328A2-AF05-1DA8-D4CE-B72FC0024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2"/>
          <a:stretch/>
        </p:blipFill>
        <p:spPr>
          <a:xfrm>
            <a:off x="9940698" y="4051956"/>
            <a:ext cx="1933787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4" descr="Židovský hřbitov • Informační centrum Hranice">
            <a:extLst>
              <a:ext uri="{FF2B5EF4-FFF2-40B4-BE49-F238E27FC236}">
                <a16:creationId xmlns:a16="http://schemas.microsoft.com/office/drawing/2014/main" id="{ABF7F686-CCF7-438B-DF2E-E129089C7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3749" b="1265"/>
          <a:stretch/>
        </p:blipFill>
        <p:spPr bwMode="auto">
          <a:xfrm>
            <a:off x="12509516" y="4051955"/>
            <a:ext cx="1988016" cy="245504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705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576DE2-95FA-FAD0-DC57-56C4609DC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2954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C55ADFF-2227-44C7-B7FE-C80D8003F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2"/>
          <a:stretch/>
        </p:blipFill>
        <p:spPr>
          <a:xfrm>
            <a:off x="7689394" y="4051956"/>
            <a:ext cx="1933787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4" descr="Židovský hřbitov • Informační centrum Hranice">
            <a:extLst>
              <a:ext uri="{FF2B5EF4-FFF2-40B4-BE49-F238E27FC236}">
                <a16:creationId xmlns:a16="http://schemas.microsoft.com/office/drawing/2014/main" id="{B71836AB-51A4-05B5-E994-AF84FF2EB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3749" b="1265"/>
          <a:stretch/>
        </p:blipFill>
        <p:spPr bwMode="auto">
          <a:xfrm>
            <a:off x="9982407" y="4051955"/>
            <a:ext cx="1988016" cy="245504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 descr="Obsah obrázku venku, obloha, mrak, budova&#10;&#10;Obsah vygenerovaný umělou inteligencí může být nesprávný.">
            <a:extLst>
              <a:ext uri="{FF2B5EF4-FFF2-40B4-BE49-F238E27FC236}">
                <a16:creationId xmlns:a16="http://schemas.microsoft.com/office/drawing/2014/main" id="{28D0394D-59CA-2A05-798B-C8732510B4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756" r="29625" b="1168"/>
          <a:stretch/>
        </p:blipFill>
        <p:spPr>
          <a:xfrm>
            <a:off x="12329651" y="4051955"/>
            <a:ext cx="2129217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Picture 6" descr="Mizející památky - Židovský hřbitov Hranice - Kategorie: Židovský hřbitov  Hranice - Obrázek: Židovský hřbitov Hranice_8">
            <a:extLst>
              <a:ext uri="{FF2B5EF4-FFF2-40B4-BE49-F238E27FC236}">
                <a16:creationId xmlns:a16="http://schemas.microsoft.com/office/drawing/2014/main" id="{CF8DC917-87FA-9DD4-FDB8-6B9AEF291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t="3010" r="36255" b="12736"/>
          <a:stretch/>
        </p:blipFill>
        <p:spPr bwMode="auto">
          <a:xfrm>
            <a:off x="14815457" y="4051954"/>
            <a:ext cx="2023187" cy="245504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3457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>
            <a:extLst>
              <a:ext uri="{FF2B5EF4-FFF2-40B4-BE49-F238E27FC236}">
                <a16:creationId xmlns:a16="http://schemas.microsoft.com/office/drawing/2014/main" id="{77D51589-A599-89B9-DFB3-C8849D3A0C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69" y="0"/>
            <a:ext cx="12236569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CA1760-4C16-D6D9-9536-2E7771DC1B7F}"/>
              </a:ext>
            </a:extLst>
          </p:cNvPr>
          <p:cNvSpPr txBox="1"/>
          <p:nvPr/>
        </p:nvSpPr>
        <p:spPr>
          <a:xfrm>
            <a:off x="292510" y="997565"/>
            <a:ext cx="1160698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0" err="1">
                <a:latin typeface="Felix Titling" panose="04060505060202020A04" pitchFamily="82" charset="0"/>
                <a:cs typeface="Aharoni" panose="02010803020104030203" pitchFamily="2" charset="-79"/>
              </a:rPr>
              <a:t>Jüdische</a:t>
            </a:r>
            <a:r>
              <a:rPr lang="cs-CZ" sz="12000">
                <a:latin typeface="Felix Titling" panose="04060505060202020A04" pitchFamily="82" charset="0"/>
                <a:cs typeface="Aharoni" panose="02010803020104030203" pitchFamily="2" charset="-79"/>
              </a:rPr>
              <a:t> </a:t>
            </a:r>
            <a:r>
              <a:rPr lang="cs-CZ" sz="12000" err="1">
                <a:latin typeface="Felix Titling" panose="04060505060202020A04" pitchFamily="82" charset="0"/>
                <a:cs typeface="Aharoni" panose="02010803020104030203" pitchFamily="2" charset="-79"/>
              </a:rPr>
              <a:t>Bevölkerung</a:t>
            </a:r>
            <a:r>
              <a:rPr lang="cs-CZ" sz="12000">
                <a:latin typeface="Felix Titling" panose="04060505060202020A04" pitchFamily="82" charset="0"/>
                <a:cs typeface="Aharoni" panose="02010803020104030203" pitchFamily="2" charset="-79"/>
              </a:rPr>
              <a:t> </a:t>
            </a:r>
            <a:r>
              <a:rPr lang="cs-CZ" sz="7000">
                <a:latin typeface="Felix Titling" panose="04060505060202020A04" pitchFamily="82" charset="0"/>
                <a:cs typeface="Aharoni" panose="02010803020104030203" pitchFamily="2" charset="-79"/>
              </a:rPr>
              <a:t>in </a:t>
            </a:r>
            <a:r>
              <a:rPr lang="cs-CZ" sz="7000" err="1">
                <a:latin typeface="Felix Titling" panose="04060505060202020A04" pitchFamily="82" charset="0"/>
                <a:cs typeface="Aharoni" panose="02010803020104030203" pitchFamily="2" charset="-79"/>
              </a:rPr>
              <a:t>Tschechien</a:t>
            </a:r>
            <a:endParaRPr lang="cs-CZ" sz="7000">
              <a:latin typeface="Felix Titling" panose="04060505060202020A04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65895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Obsah obrázku Urbánní design, budova, Letecké snímkování, dopravní uzel&#10;&#10;Obsah vygenerovaný umělou inteligencí může být nesprávný.">
            <a:extLst>
              <a:ext uri="{FF2B5EF4-FFF2-40B4-BE49-F238E27FC236}">
                <a16:creationId xmlns:a16="http://schemas.microsoft.com/office/drawing/2014/main" id="{E1A35BDC-2FE4-4B5D-00CE-BCFCD31AD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5" b="9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Picture 4" descr="Židovský hřbitov • Informační centrum Hranice">
            <a:extLst>
              <a:ext uri="{FF2B5EF4-FFF2-40B4-BE49-F238E27FC236}">
                <a16:creationId xmlns:a16="http://schemas.microsoft.com/office/drawing/2014/main" id="{2AB625FA-B9FA-B121-FAF1-0250116B5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3749" b="1265"/>
          <a:stretch/>
        </p:blipFill>
        <p:spPr bwMode="auto">
          <a:xfrm>
            <a:off x="2739354" y="4084609"/>
            <a:ext cx="1988016" cy="245504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 descr="Obsah obrázku venku, obloha, mrak, budova&#10;&#10;Obsah vygenerovaný umělou inteligencí může být nesprávný.">
            <a:extLst>
              <a:ext uri="{FF2B5EF4-FFF2-40B4-BE49-F238E27FC236}">
                <a16:creationId xmlns:a16="http://schemas.microsoft.com/office/drawing/2014/main" id="{15A8719C-87E1-FD5D-6599-AC5C139B3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756" r="29625" b="1168"/>
          <a:stretch/>
        </p:blipFill>
        <p:spPr>
          <a:xfrm>
            <a:off x="239485" y="4084609"/>
            <a:ext cx="2129217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5" name="Picture 6" descr="Mizející památky - Židovský hřbitov Hranice - Kategorie: Židovský hřbitov  Hranice - Obrázek: Židovský hřbitov Hranice_8">
            <a:extLst>
              <a:ext uri="{FF2B5EF4-FFF2-40B4-BE49-F238E27FC236}">
                <a16:creationId xmlns:a16="http://schemas.microsoft.com/office/drawing/2014/main" id="{1419C460-9B2D-3C32-B438-46E49BFCD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t="3010" r="36255" b="12736"/>
          <a:stretch/>
        </p:blipFill>
        <p:spPr bwMode="auto">
          <a:xfrm>
            <a:off x="-2393819" y="4084608"/>
            <a:ext cx="2023187" cy="245504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51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Židovský hřbitov • Informační centrum Hranice">
            <a:extLst>
              <a:ext uri="{FF2B5EF4-FFF2-40B4-BE49-F238E27FC236}">
                <a16:creationId xmlns:a16="http://schemas.microsoft.com/office/drawing/2014/main" id="{83CA9023-58B6-5928-BD78-B98388CE6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9" b="126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 descr="Obsah obrázku venku, obloha, mrak, budova&#10;&#10;Obsah vygenerovaný umělou inteligencí může být nesprávný.">
            <a:extLst>
              <a:ext uri="{FF2B5EF4-FFF2-40B4-BE49-F238E27FC236}">
                <a16:creationId xmlns:a16="http://schemas.microsoft.com/office/drawing/2014/main" id="{CC25A1E2-1635-E75F-A508-4267E4311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756" r="29625" b="1168"/>
          <a:stretch/>
        </p:blipFill>
        <p:spPr>
          <a:xfrm>
            <a:off x="7439472" y="4051952"/>
            <a:ext cx="2129217" cy="2455047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6" descr="Mizející památky - Židovský hřbitov Hranice - Kategorie: Židovský hřbitov  Hranice - Obrázek: Židovský hřbitov Hranice_8">
            <a:extLst>
              <a:ext uri="{FF2B5EF4-FFF2-40B4-BE49-F238E27FC236}">
                <a16:creationId xmlns:a16="http://schemas.microsoft.com/office/drawing/2014/main" id="{769804B1-C1E1-87D2-A5C5-1B7D1E3E8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t="3010" r="36255" b="12736"/>
          <a:stretch/>
        </p:blipFill>
        <p:spPr bwMode="auto">
          <a:xfrm>
            <a:off x="9925278" y="4051951"/>
            <a:ext cx="2023187" cy="245504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56CCB539-5821-78F1-8B52-C616C54CF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3" t="16990" r="23756" b="7087"/>
          <a:stretch/>
        </p:blipFill>
        <p:spPr>
          <a:xfrm>
            <a:off x="12563874" y="4051951"/>
            <a:ext cx="1874993" cy="2450275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03291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tx1">
                <a:alpha val="0"/>
              </a:schemeClr>
            </a:gs>
            <a:gs pos="100000">
              <a:schemeClr val="tx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obloha, mrak, budova&#10;&#10;Obsah vygenerovaný umělou inteligencí může být nesprávný.">
            <a:extLst>
              <a:ext uri="{FF2B5EF4-FFF2-40B4-BE49-F238E27FC236}">
                <a16:creationId xmlns:a16="http://schemas.microsoft.com/office/drawing/2014/main" id="{83F8D4CF-A28A-14BD-F656-E737199CA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" y="2"/>
            <a:ext cx="12174188" cy="8093809"/>
          </a:xfrm>
          <a:prstGeom prst="rect">
            <a:avLst/>
          </a:prstGeom>
        </p:spPr>
      </p:pic>
      <p:pic>
        <p:nvPicPr>
          <p:cNvPr id="2" name="Picture 6" descr="Mizející památky - Židovský hřbitov Hranice - Kategorie: Židovský hřbitov  Hranice - Obrázek: Židovský hřbitov Hranice_8">
            <a:extLst>
              <a:ext uri="{FF2B5EF4-FFF2-40B4-BE49-F238E27FC236}">
                <a16:creationId xmlns:a16="http://schemas.microsoft.com/office/drawing/2014/main" id="{371FED79-A9CA-0F7C-37EE-E63C78986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t="3010" r="36255" b="12736"/>
          <a:stretch/>
        </p:blipFill>
        <p:spPr bwMode="auto">
          <a:xfrm>
            <a:off x="7628392" y="4046906"/>
            <a:ext cx="2023187" cy="245504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003202-C3BE-CFD4-4C01-AA2792733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3" t="16990" r="23756" b="7087"/>
          <a:stretch/>
        </p:blipFill>
        <p:spPr>
          <a:xfrm>
            <a:off x="10105899" y="4046906"/>
            <a:ext cx="1874993" cy="2450275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238670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0E5DB9-3AC7-491F-EADD-565956FAB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22115"/>
            <a:ext cx="12192000" cy="121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594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amětní deska, Písmo, plaketa&#10;&#10;Obsah vygenerovaný umělou inteligencí může být nesprávný.">
            <a:extLst>
              <a:ext uri="{FF2B5EF4-FFF2-40B4-BE49-F238E27FC236}">
                <a16:creationId xmlns:a16="http://schemas.microsoft.com/office/drawing/2014/main" id="{038FBD17-A6B8-4D02-64A4-5D87A6F0C1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90" b="2163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18900000" scaled="1"/>
          </a:gradFill>
        </p:spPr>
      </p:pic>
      <p:pic>
        <p:nvPicPr>
          <p:cNvPr id="5" name="Obrázek 4" descr="Obsah obrázku text, Pamětní deska, Písmo, plaketa&#10;&#10;Obsah vygenerovaný umělou inteligencí může být nesprávný.">
            <a:extLst>
              <a:ext uri="{FF2B5EF4-FFF2-40B4-BE49-F238E27FC236}">
                <a16:creationId xmlns:a16="http://schemas.microsoft.com/office/drawing/2014/main" id="{0F45338F-3BEB-FC31-2DD1-7715EDCEC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5814" y="944113"/>
            <a:ext cx="3271476" cy="325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48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>
            <a:extLst>
              <a:ext uri="{FF2B5EF4-FFF2-40B4-BE49-F238E27FC236}">
                <a16:creationId xmlns:a16="http://schemas.microsoft.com/office/drawing/2014/main" id="{CB4FB536-A71A-B38E-4BFD-CFB5E71B3B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69" y="0"/>
            <a:ext cx="12236569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E8C4A5D-216B-8392-0C97-BCB3AF7D1A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2143" y="799428"/>
            <a:ext cx="10515600" cy="649287"/>
          </a:xfrm>
        </p:spPr>
        <p:txBody>
          <a:bodyPr>
            <a:normAutofit/>
          </a:bodyPr>
          <a:lstStyle/>
          <a:p>
            <a:r>
              <a:rPr lang="de-DE" sz="4000">
                <a:latin typeface="Felix Titling" panose="04060505060202020A04" pitchFamily="82" charset="0"/>
              </a:rPr>
              <a:t>Jüdische Bevölkerung in Tschechien</a:t>
            </a:r>
          </a:p>
        </p:txBody>
      </p:sp>
      <p:pic>
        <p:nvPicPr>
          <p:cNvPr id="3074" name="Picture 2" descr="Židovské komunity v Čechách a na Moravě | Holocaust">
            <a:extLst>
              <a:ext uri="{FF2B5EF4-FFF2-40B4-BE49-F238E27FC236}">
                <a16:creationId xmlns:a16="http://schemas.microsoft.com/office/drawing/2014/main" id="{25F2A912-7FB8-8AEC-8C23-5F9E0377E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253" y="2821860"/>
            <a:ext cx="528637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80B29244-A36E-23B2-833A-E2C1079FF975}"/>
              </a:ext>
            </a:extLst>
          </p:cNvPr>
          <p:cNvSpPr txBox="1">
            <a:spLocks/>
          </p:cNvSpPr>
          <p:nvPr/>
        </p:nvSpPr>
        <p:spPr>
          <a:xfrm>
            <a:off x="167148" y="1863141"/>
            <a:ext cx="76487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Eras Medium ITC" panose="020B0602030504020804" pitchFamily="34" charset="0"/>
              </a:rPr>
              <a:t>Jüdische Gemeinden: Städte, Kleinstädte und Dörfer – verteilt über das gesamte tschechische Gebiet.</a:t>
            </a:r>
          </a:p>
          <a:p>
            <a:r>
              <a:rPr lang="de-DE">
                <a:latin typeface="Eras Medium ITC" panose="020B0602030504020804" pitchFamily="34" charset="0"/>
              </a:rPr>
              <a:t>Während der Besatzung stark betroffen: Enteignung von Eigentum.</a:t>
            </a:r>
          </a:p>
          <a:p>
            <a:r>
              <a:rPr lang="de-DE">
                <a:latin typeface="Eras Medium ITC" panose="020B0602030504020804" pitchFamily="34" charset="0"/>
              </a:rPr>
              <a:t>Nach der Befreiung konnte die Tätigkeit der jüdischen Gemeinden nicht wiederhergestellt werden.</a:t>
            </a:r>
          </a:p>
          <a:p>
            <a:r>
              <a:rPr lang="de-DE">
                <a:latin typeface="Eras Medium ITC" panose="020B0602030504020804" pitchFamily="34" charset="0"/>
              </a:rPr>
              <a:t>Heutige Zahl der jüdischen Gemeinden in der Tschechischen Republik: 10.</a:t>
            </a:r>
          </a:p>
          <a:p>
            <a:pPr marL="0" indent="0">
              <a:buNone/>
            </a:pPr>
            <a:endParaRPr lang="de-DE"/>
          </a:p>
        </p:txBody>
      </p:sp>
      <p:sp>
        <p:nvSpPr>
          <p:cNvPr id="5" name="TextovéPole 4">
            <a:hlinkClick r:id="rId6" action="ppaction://hlinksldjump"/>
            <a:extLst>
              <a:ext uri="{FF2B5EF4-FFF2-40B4-BE49-F238E27FC236}">
                <a16:creationId xmlns:a16="http://schemas.microsoft.com/office/drawing/2014/main" id="{05FD00DC-A7E5-344B-CC49-0A20BB0B1D1D}"/>
              </a:ext>
            </a:extLst>
          </p:cNvPr>
          <p:cNvSpPr txBox="1"/>
          <p:nvPr/>
        </p:nvSpPr>
        <p:spPr>
          <a:xfrm>
            <a:off x="9276080" y="556815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err="1">
                <a:latin typeface="Felix Titling" panose="04060505060202020A04" pitchFamily="82" charset="0"/>
              </a:rPr>
              <a:t>zurück</a:t>
            </a:r>
            <a:r>
              <a:rPr lang="cs-CZ" u="sng">
                <a:latin typeface="Felix Titling" panose="04060505060202020A04" pitchFamily="82" charset="0"/>
              </a:rPr>
              <a:t> </a:t>
            </a:r>
            <a:r>
              <a:rPr lang="cs-CZ" u="sng" err="1">
                <a:latin typeface="Felix Titling" panose="04060505060202020A04" pitchFamily="82" charset="0"/>
              </a:rPr>
              <a:t>zur</a:t>
            </a:r>
            <a:r>
              <a:rPr lang="cs-CZ" u="sng">
                <a:latin typeface="Felix Titling" panose="04060505060202020A04" pitchFamily="82" charset="0"/>
              </a:rPr>
              <a:t> </a:t>
            </a:r>
            <a:r>
              <a:rPr lang="cs-CZ" u="sng" err="1">
                <a:latin typeface="Felix Titling" panose="04060505060202020A04" pitchFamily="82" charset="0"/>
              </a:rPr>
              <a:t>Hauptseite</a:t>
            </a:r>
            <a:r>
              <a:rPr lang="cs-CZ" u="sng">
                <a:latin typeface="Felix Titling" panose="04060505060202020A04" pitchFamily="82" charset="0"/>
              </a:rPr>
              <a:t> - </a:t>
            </a:r>
            <a:r>
              <a:rPr lang="cs-CZ" u="sng" err="1">
                <a:latin typeface="Felix Titling" panose="04060505060202020A04" pitchFamily="82" charset="0"/>
              </a:rPr>
              <a:t>kliken</a:t>
            </a:r>
            <a:endParaRPr lang="cs-CZ" u="sng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708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ranické listy: Hranice na starých fotografiích">
            <a:extLst>
              <a:ext uri="{FF2B5EF4-FFF2-40B4-BE49-F238E27FC236}">
                <a16:creationId xmlns:a16="http://schemas.microsoft.com/office/drawing/2014/main" id="{6A8903C8-97A6-7CA4-E056-F94F731B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26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835E8D2-5FCD-58A6-85D8-723E49F84AED}"/>
              </a:ext>
            </a:extLst>
          </p:cNvPr>
          <p:cNvSpPr txBox="1"/>
          <p:nvPr/>
        </p:nvSpPr>
        <p:spPr>
          <a:xfrm>
            <a:off x="1700809" y="766734"/>
            <a:ext cx="879018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0" err="1">
                <a:latin typeface="Felix Titling" panose="04060505060202020A04" pitchFamily="82" charset="0"/>
              </a:rPr>
              <a:t>Jüdische</a:t>
            </a:r>
            <a:r>
              <a:rPr lang="cs-CZ" sz="13000">
                <a:latin typeface="Felix Titling" panose="04060505060202020A04" pitchFamily="82" charset="0"/>
              </a:rPr>
              <a:t> </a:t>
            </a:r>
            <a:r>
              <a:rPr lang="cs-CZ" sz="13000" err="1">
                <a:latin typeface="Felix Titling" panose="04060505060202020A04" pitchFamily="82" charset="0"/>
              </a:rPr>
              <a:t>gemeinde</a:t>
            </a:r>
            <a:r>
              <a:rPr lang="cs-CZ" sz="13000">
                <a:latin typeface="Felix Titling" panose="04060505060202020A04" pitchFamily="82" charset="0"/>
              </a:rPr>
              <a:t> </a:t>
            </a:r>
            <a:r>
              <a:rPr lang="cs-CZ" sz="7000">
                <a:latin typeface="Felix Titling" panose="04060505060202020A04" pitchFamily="82" charset="0"/>
              </a:rPr>
              <a:t>in hranice</a:t>
            </a:r>
          </a:p>
        </p:txBody>
      </p:sp>
    </p:spTree>
    <p:extLst>
      <p:ext uri="{BB962C8B-B14F-4D97-AF65-F5344CB8AC3E}">
        <p14:creationId xmlns:p14="http://schemas.microsoft.com/office/powerpoint/2010/main" val="3806720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65B31-A641-8616-592D-4E43A5BF8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ranické listy: Hranice na starých fotografiích">
            <a:extLst>
              <a:ext uri="{FF2B5EF4-FFF2-40B4-BE49-F238E27FC236}">
                <a16:creationId xmlns:a16="http://schemas.microsoft.com/office/drawing/2014/main" id="{B8A8C576-2288-4129-7696-15E9A6510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26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DA36738-1DD1-A52E-0220-22B590079F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2143" y="799428"/>
            <a:ext cx="10515600" cy="649287"/>
          </a:xfrm>
        </p:spPr>
        <p:txBody>
          <a:bodyPr>
            <a:normAutofit fontScale="90000"/>
          </a:bodyPr>
          <a:lstStyle/>
          <a:p>
            <a:r>
              <a:rPr lang="cs-CZ" sz="4000">
                <a:latin typeface="Felix Titling" panose="04060505060202020A04" pitchFamily="82" charset="0"/>
              </a:rPr>
              <a:t>Die </a:t>
            </a:r>
            <a:r>
              <a:rPr lang="de-DE" sz="4000">
                <a:latin typeface="Felix Titling" panose="04060505060202020A04" pitchFamily="82" charset="0"/>
              </a:rPr>
              <a:t>Jüdische </a:t>
            </a:r>
            <a:r>
              <a:rPr lang="cs-CZ" sz="4000" err="1">
                <a:latin typeface="Felix Titling" panose="04060505060202020A04" pitchFamily="82" charset="0"/>
              </a:rPr>
              <a:t>gemeinde</a:t>
            </a:r>
            <a:r>
              <a:rPr lang="cs-CZ" sz="4000">
                <a:latin typeface="Felix Titling" panose="04060505060202020A04" pitchFamily="82" charset="0"/>
              </a:rPr>
              <a:t> in hranice</a:t>
            </a:r>
            <a:br>
              <a:rPr lang="cs-CZ" sz="4000">
                <a:latin typeface="Felix Titling" panose="04060505060202020A04" pitchFamily="82" charset="0"/>
              </a:rPr>
            </a:br>
            <a:r>
              <a:rPr lang="cs-CZ" sz="2800" err="1">
                <a:latin typeface="Felix Titling" panose="04060505060202020A04" pitchFamily="82" charset="0"/>
              </a:rPr>
              <a:t>während</a:t>
            </a:r>
            <a:r>
              <a:rPr lang="cs-CZ" sz="2800">
                <a:latin typeface="Felix Titling" panose="04060505060202020A04" pitchFamily="82" charset="0"/>
              </a:rPr>
              <a:t> des </a:t>
            </a:r>
            <a:r>
              <a:rPr lang="cs-CZ" sz="2800" err="1">
                <a:latin typeface="Felix Titling" panose="04060505060202020A04" pitchFamily="82" charset="0"/>
              </a:rPr>
              <a:t>zweiten</a:t>
            </a:r>
            <a:r>
              <a:rPr lang="cs-CZ" sz="2800">
                <a:latin typeface="Felix Titling" panose="04060505060202020A04" pitchFamily="82" charset="0"/>
              </a:rPr>
              <a:t> </a:t>
            </a:r>
            <a:r>
              <a:rPr lang="cs-CZ" sz="2800" err="1">
                <a:latin typeface="Felix Titling" panose="04060505060202020A04" pitchFamily="82" charset="0"/>
              </a:rPr>
              <a:t>weltkriegs</a:t>
            </a:r>
            <a:endParaRPr lang="de-DE" sz="4000">
              <a:latin typeface="Felix Titling" panose="04060505060202020A04" pitchFamily="82" charset="0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D96B1E82-BB56-3BE7-2E2C-47870AEB39A8}"/>
              </a:ext>
            </a:extLst>
          </p:cNvPr>
          <p:cNvSpPr txBox="1">
            <a:spLocks/>
          </p:cNvSpPr>
          <p:nvPr/>
        </p:nvSpPr>
        <p:spPr>
          <a:xfrm>
            <a:off x="167148" y="18631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Eras Medium ITC" panose="020B0602030504020804" pitchFamily="34" charset="0"/>
              </a:rPr>
              <a:t>Ende September 1938: 143 Mitglieder jüdischen Glaubens.</a:t>
            </a:r>
          </a:p>
          <a:p>
            <a:r>
              <a:rPr lang="de-DE">
                <a:latin typeface="Eras Medium ITC" panose="020B0602030504020804" pitchFamily="34" charset="0"/>
              </a:rPr>
              <a:t>1939: Verpflichtung zum Tragen des Davidsterns.</a:t>
            </a:r>
          </a:p>
          <a:p>
            <a:r>
              <a:rPr lang="de-DE">
                <a:latin typeface="Eras Medium ITC" panose="020B0602030504020804" pitchFamily="34" charset="0"/>
              </a:rPr>
              <a:t>Alle jüdischen Geschäfte wurden geschlossen und später liquidiert.</a:t>
            </a:r>
          </a:p>
          <a:p>
            <a:r>
              <a:rPr lang="de-DE">
                <a:latin typeface="Eras Medium ITC" panose="020B0602030504020804" pitchFamily="34" charset="0"/>
              </a:rPr>
              <a:t>Männer: Arbeit im Bauwesen und Straßenbau.</a:t>
            </a:r>
          </a:p>
          <a:p>
            <a:r>
              <a:rPr lang="de-DE">
                <a:latin typeface="Eras Medium ITC" panose="020B0602030504020804" pitchFamily="34" charset="0"/>
              </a:rPr>
              <a:t>Frauen: Arbeit in der Landwirtschaft.</a:t>
            </a:r>
          </a:p>
          <a:p>
            <a:r>
              <a:rPr lang="de-DE">
                <a:latin typeface="Eras Medium ITC" panose="020B0602030504020804" pitchFamily="34" charset="0"/>
              </a:rPr>
              <a:t>Verbot des Besuchs von Kinos, Gaststätten und der Bäder in Teplice </a:t>
            </a:r>
            <a:r>
              <a:rPr lang="de-DE" err="1">
                <a:latin typeface="Eras Medium ITC" panose="020B0602030504020804" pitchFamily="34" charset="0"/>
              </a:rPr>
              <a:t>nad</a:t>
            </a:r>
            <a:r>
              <a:rPr lang="de-DE">
                <a:latin typeface="Eras Medium ITC" panose="020B0602030504020804" pitchFamily="34" charset="0"/>
              </a:rPr>
              <a:t> </a:t>
            </a:r>
            <a:r>
              <a:rPr lang="de-DE" err="1">
                <a:latin typeface="Eras Medium ITC" panose="020B0602030504020804" pitchFamily="34" charset="0"/>
              </a:rPr>
              <a:t>Bečvou</a:t>
            </a:r>
            <a:r>
              <a:rPr lang="de-DE">
                <a:latin typeface="Eras Medium ITC" panose="020B0602030504020804" pitchFamily="34" charset="0"/>
              </a:rPr>
              <a:t>.</a:t>
            </a:r>
          </a:p>
          <a:p>
            <a:r>
              <a:rPr lang="de-DE">
                <a:latin typeface="Eras Medium ITC" panose="020B0602030504020804" pitchFamily="34" charset="0"/>
              </a:rPr>
              <a:t>Festgelegte Einkaufszeiten für Juden. </a:t>
            </a:r>
          </a:p>
        </p:txBody>
      </p:sp>
      <p:sp>
        <p:nvSpPr>
          <p:cNvPr id="3" name="TextovéPole 2">
            <a:hlinkClick r:id="rId4" action="ppaction://hlinksldjump"/>
            <a:extLst>
              <a:ext uri="{FF2B5EF4-FFF2-40B4-BE49-F238E27FC236}">
                <a16:creationId xmlns:a16="http://schemas.microsoft.com/office/drawing/2014/main" id="{06C9CA1C-02A4-0DCA-CF61-D56A62DE85EA}"/>
              </a:ext>
            </a:extLst>
          </p:cNvPr>
          <p:cNvSpPr txBox="1"/>
          <p:nvPr/>
        </p:nvSpPr>
        <p:spPr>
          <a:xfrm>
            <a:off x="9276080" y="556815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err="1">
                <a:latin typeface="Felix Titling" panose="04060505060202020A04" pitchFamily="82" charset="0"/>
              </a:rPr>
              <a:t>zurück</a:t>
            </a:r>
            <a:r>
              <a:rPr lang="cs-CZ" u="sng">
                <a:latin typeface="Felix Titling" panose="04060505060202020A04" pitchFamily="82" charset="0"/>
              </a:rPr>
              <a:t> </a:t>
            </a:r>
            <a:r>
              <a:rPr lang="cs-CZ" u="sng" err="1">
                <a:latin typeface="Felix Titling" panose="04060505060202020A04" pitchFamily="82" charset="0"/>
              </a:rPr>
              <a:t>zur</a:t>
            </a:r>
            <a:r>
              <a:rPr lang="cs-CZ" u="sng">
                <a:latin typeface="Felix Titling" panose="04060505060202020A04" pitchFamily="82" charset="0"/>
              </a:rPr>
              <a:t> </a:t>
            </a:r>
            <a:r>
              <a:rPr lang="cs-CZ" u="sng" err="1">
                <a:latin typeface="Felix Titling" panose="04060505060202020A04" pitchFamily="82" charset="0"/>
              </a:rPr>
              <a:t>Hauptseite</a:t>
            </a:r>
            <a:r>
              <a:rPr lang="cs-CZ" u="sng">
                <a:latin typeface="Felix Titling" panose="04060505060202020A04" pitchFamily="82" charset="0"/>
              </a:rPr>
              <a:t> - </a:t>
            </a:r>
            <a:r>
              <a:rPr lang="cs-CZ" u="sng" err="1">
                <a:latin typeface="Felix Titling" panose="04060505060202020A04" pitchFamily="82" charset="0"/>
              </a:rPr>
              <a:t>kliken</a:t>
            </a:r>
            <a:endParaRPr lang="cs-CZ" u="sng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435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storie hranické posádky | 7. mechanizovaná brigáda">
            <a:extLst>
              <a:ext uri="{FF2B5EF4-FFF2-40B4-BE49-F238E27FC236}">
                <a16:creationId xmlns:a16="http://schemas.microsoft.com/office/drawing/2014/main" id="{1D237193-BD93-576C-39A6-337A61A5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9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9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2B79967-14EB-6F12-1A4E-EA5A3B3B8FA0}"/>
              </a:ext>
            </a:extLst>
          </p:cNvPr>
          <p:cNvSpPr txBox="1"/>
          <p:nvPr/>
        </p:nvSpPr>
        <p:spPr>
          <a:xfrm>
            <a:off x="717755" y="1074511"/>
            <a:ext cx="107564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0" err="1">
                <a:latin typeface="Felix Titling" panose="04060505060202020A04" pitchFamily="82" charset="0"/>
              </a:rPr>
              <a:t>Repressionen</a:t>
            </a:r>
            <a:r>
              <a:rPr lang="cs-CZ" sz="10000">
                <a:latin typeface="Felix Titling" panose="04060505060202020A04" pitchFamily="82" charset="0"/>
              </a:rPr>
              <a:t> </a:t>
            </a:r>
            <a:r>
              <a:rPr lang="cs-CZ" sz="10000" err="1">
                <a:latin typeface="Felix Titling" panose="04060505060202020A04" pitchFamily="82" charset="0"/>
              </a:rPr>
              <a:t>und</a:t>
            </a:r>
            <a:r>
              <a:rPr lang="cs-CZ" sz="10000">
                <a:latin typeface="Felix Titling" panose="04060505060202020A04" pitchFamily="82" charset="0"/>
              </a:rPr>
              <a:t> </a:t>
            </a:r>
            <a:r>
              <a:rPr lang="cs-CZ" sz="10000" err="1">
                <a:latin typeface="Felix Titling" panose="04060505060202020A04" pitchFamily="82" charset="0"/>
              </a:rPr>
              <a:t>deportationen</a:t>
            </a:r>
            <a:endParaRPr lang="cs-CZ" sz="10000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486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6DA04-DFE8-0374-6108-5556E8167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storie hranické posádky | 7. mechanizovaná brigáda">
            <a:extLst>
              <a:ext uri="{FF2B5EF4-FFF2-40B4-BE49-F238E27FC236}">
                <a16:creationId xmlns:a16="http://schemas.microsoft.com/office/drawing/2014/main" id="{95F5DFC4-05C7-34A9-7A79-380FA978F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9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7B334FF-6A3F-1BC2-4E68-25B9FD0D70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2143" y="799428"/>
            <a:ext cx="10515600" cy="649287"/>
          </a:xfrm>
        </p:spPr>
        <p:txBody>
          <a:bodyPr>
            <a:normAutofit fontScale="90000"/>
          </a:bodyPr>
          <a:lstStyle/>
          <a:p>
            <a:r>
              <a:rPr lang="cs-CZ" sz="4000" err="1">
                <a:latin typeface="Felix Titling" panose="04060505060202020A04" pitchFamily="82" charset="0"/>
              </a:rPr>
              <a:t>Weitere</a:t>
            </a:r>
            <a:r>
              <a:rPr lang="cs-CZ" sz="4000">
                <a:latin typeface="Felix Titling" panose="04060505060202020A04" pitchFamily="82" charset="0"/>
              </a:rPr>
              <a:t> </a:t>
            </a:r>
            <a:r>
              <a:rPr lang="cs-CZ" sz="4000" err="1">
                <a:latin typeface="Felix Titling" panose="04060505060202020A04" pitchFamily="82" charset="0"/>
              </a:rPr>
              <a:t>repressionen</a:t>
            </a:r>
            <a:r>
              <a:rPr lang="cs-CZ" sz="4000">
                <a:latin typeface="Felix Titling" panose="04060505060202020A04" pitchFamily="82" charset="0"/>
              </a:rPr>
              <a:t> </a:t>
            </a:r>
            <a:r>
              <a:rPr lang="cs-CZ" sz="4000" err="1">
                <a:latin typeface="Felix Titling" panose="04060505060202020A04" pitchFamily="82" charset="0"/>
              </a:rPr>
              <a:t>und</a:t>
            </a:r>
            <a:r>
              <a:rPr lang="cs-CZ" sz="4000">
                <a:latin typeface="Felix Titling" panose="04060505060202020A04" pitchFamily="82" charset="0"/>
              </a:rPr>
              <a:t> </a:t>
            </a:r>
            <a:r>
              <a:rPr lang="cs-CZ" sz="4000" err="1">
                <a:latin typeface="Felix Titling" panose="04060505060202020A04" pitchFamily="82" charset="0"/>
              </a:rPr>
              <a:t>deportationen</a:t>
            </a:r>
            <a:endParaRPr lang="de-DE" sz="4000">
              <a:latin typeface="Felix Titling" panose="04060505060202020A04" pitchFamily="82" charset="0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7B25939-79DB-C835-CCEC-B11C43A1B88A}"/>
              </a:ext>
            </a:extLst>
          </p:cNvPr>
          <p:cNvSpPr txBox="1">
            <a:spLocks/>
          </p:cNvSpPr>
          <p:nvPr/>
        </p:nvSpPr>
        <p:spPr>
          <a:xfrm>
            <a:off x="167148" y="18631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Eras Medium ITC" panose="020B0602030504020804" pitchFamily="34" charset="0"/>
              </a:rPr>
              <a:t>1940: Verbot von Gottesdiensten.</a:t>
            </a:r>
          </a:p>
          <a:p>
            <a:r>
              <a:rPr lang="de-DE">
                <a:latin typeface="Eras Medium ITC" panose="020B0602030504020804" pitchFamily="34" charset="0"/>
              </a:rPr>
              <a:t>1941: Verbot von Gebeten.</a:t>
            </a:r>
          </a:p>
          <a:p>
            <a:r>
              <a:rPr lang="de-DE">
                <a:latin typeface="Eras Medium ITC" panose="020B0602030504020804" pitchFamily="34" charset="0"/>
              </a:rPr>
              <a:t>1942: Deportation von 202 Personen nach Theresienstadt und Auschwitz.</a:t>
            </a:r>
          </a:p>
          <a:p>
            <a:r>
              <a:rPr lang="de-DE">
                <a:latin typeface="Eras Medium ITC" panose="020B0602030504020804" pitchFamily="34" charset="0"/>
              </a:rPr>
              <a:t>Nach 1945: Befreiung – Rückkehr überlebender Juden (4 Frauen, 1 Mann aus Auschwitz; 4 ältere Personen aus Theresienstadt).</a:t>
            </a:r>
          </a:p>
          <a:p>
            <a:r>
              <a:rPr lang="de-DE">
                <a:latin typeface="Eras Medium ITC" panose="020B0602030504020804" pitchFamily="34" charset="0"/>
              </a:rPr>
              <a:t>216 Opfer jüdischer Herkunft, davon 197 gläubige Juden.</a:t>
            </a:r>
          </a:p>
          <a:p>
            <a:r>
              <a:rPr lang="de-DE">
                <a:latin typeface="Eras Medium ITC" panose="020B0602030504020804" pitchFamily="34" charset="0"/>
              </a:rPr>
              <a:t>Die jüdische Gemeinde in </a:t>
            </a:r>
            <a:r>
              <a:rPr lang="de-DE" err="1">
                <a:latin typeface="Eras Medium ITC" panose="020B0602030504020804" pitchFamily="34" charset="0"/>
              </a:rPr>
              <a:t>Hranice</a:t>
            </a:r>
            <a:r>
              <a:rPr lang="de-DE">
                <a:latin typeface="Eras Medium ITC" panose="020B0602030504020804" pitchFamily="34" charset="0"/>
              </a:rPr>
              <a:t> wurde nach 1945 nicht wiederbelebt.</a:t>
            </a:r>
          </a:p>
        </p:txBody>
      </p:sp>
      <p:sp>
        <p:nvSpPr>
          <p:cNvPr id="5" name="TextovéPole 4">
            <a:hlinkClick r:id="rId4" action="ppaction://hlinksldjump"/>
            <a:extLst>
              <a:ext uri="{FF2B5EF4-FFF2-40B4-BE49-F238E27FC236}">
                <a16:creationId xmlns:a16="http://schemas.microsoft.com/office/drawing/2014/main" id="{6988C20E-3AE9-B918-2D0B-DA905B3A1459}"/>
              </a:ext>
            </a:extLst>
          </p:cNvPr>
          <p:cNvSpPr txBox="1"/>
          <p:nvPr/>
        </p:nvSpPr>
        <p:spPr>
          <a:xfrm>
            <a:off x="9276080" y="556815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err="1">
                <a:latin typeface="Felix Titling" panose="04060505060202020A04" pitchFamily="82" charset="0"/>
              </a:rPr>
              <a:t>zurück</a:t>
            </a:r>
            <a:r>
              <a:rPr lang="cs-CZ" u="sng">
                <a:latin typeface="Felix Titling" panose="04060505060202020A04" pitchFamily="82" charset="0"/>
              </a:rPr>
              <a:t> </a:t>
            </a:r>
            <a:r>
              <a:rPr lang="cs-CZ" u="sng" err="1">
                <a:latin typeface="Felix Titling" panose="04060505060202020A04" pitchFamily="82" charset="0"/>
              </a:rPr>
              <a:t>zur</a:t>
            </a:r>
            <a:r>
              <a:rPr lang="cs-CZ" u="sng">
                <a:latin typeface="Felix Titling" panose="04060505060202020A04" pitchFamily="82" charset="0"/>
              </a:rPr>
              <a:t> </a:t>
            </a:r>
            <a:r>
              <a:rPr lang="cs-CZ" u="sng" err="1">
                <a:latin typeface="Felix Titling" panose="04060505060202020A04" pitchFamily="82" charset="0"/>
              </a:rPr>
              <a:t>Hauptseite</a:t>
            </a:r>
            <a:r>
              <a:rPr lang="cs-CZ" u="sng">
                <a:latin typeface="Felix Titling" panose="04060505060202020A04" pitchFamily="82" charset="0"/>
              </a:rPr>
              <a:t> - </a:t>
            </a:r>
            <a:r>
              <a:rPr lang="cs-CZ" u="sng" err="1">
                <a:latin typeface="Felix Titling" panose="04060505060202020A04" pitchFamily="82" charset="0"/>
              </a:rPr>
              <a:t>kliken</a:t>
            </a:r>
            <a:endParaRPr lang="cs-CZ" u="sng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080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Obsah obrázku venku, hrob, hřbitov, strom&#10;&#10;Obsah vygenerovaný umělou inteligencí může být nesprávný.">
            <a:extLst>
              <a:ext uri="{FF2B5EF4-FFF2-40B4-BE49-F238E27FC236}">
                <a16:creationId xmlns:a16="http://schemas.microsoft.com/office/drawing/2014/main" id="{23418F66-ADDE-3A39-9A9C-96263E2B35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DC3D449-8467-61D9-3C82-3B64EBE7EC1C}"/>
              </a:ext>
            </a:extLst>
          </p:cNvPr>
          <p:cNvSpPr txBox="1"/>
          <p:nvPr/>
        </p:nvSpPr>
        <p:spPr>
          <a:xfrm>
            <a:off x="1219200" y="1074511"/>
            <a:ext cx="9753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0" err="1">
                <a:latin typeface="Felix Titling" panose="04060505060202020A04" pitchFamily="82" charset="0"/>
              </a:rPr>
              <a:t>Jüdische</a:t>
            </a:r>
            <a:r>
              <a:rPr lang="cs-CZ" sz="15000">
                <a:latin typeface="Felix Titling" panose="04060505060202020A04" pitchFamily="82" charset="0"/>
              </a:rPr>
              <a:t> </a:t>
            </a:r>
            <a:r>
              <a:rPr lang="cs-CZ" sz="15000" err="1">
                <a:latin typeface="Felix Titling" panose="04060505060202020A04" pitchFamily="82" charset="0"/>
              </a:rPr>
              <a:t>Friedhof</a:t>
            </a:r>
            <a:endParaRPr lang="cs-CZ" sz="15000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22353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Motiv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Motiv Office</vt:lpstr>
      <vt:lpstr>PowerPoint Presentation</vt:lpstr>
      <vt:lpstr>PowerPoint Presentation</vt:lpstr>
      <vt:lpstr>PowerPoint Presentation</vt:lpstr>
      <vt:lpstr>Jüdische Bevölkerung in Tschechien</vt:lpstr>
      <vt:lpstr>PowerPoint Presentation</vt:lpstr>
      <vt:lpstr>Die Jüdische gemeinde in hranice während des zweiten weltkriegs</vt:lpstr>
      <vt:lpstr>PowerPoint Presentation</vt:lpstr>
      <vt:lpstr>Weitere repressionen und deportationen</vt:lpstr>
      <vt:lpstr>PowerPoint Presentation</vt:lpstr>
      <vt:lpstr>Der jüdische friedhof in hranice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Jüdische Bevölkerung in Tschechien</dc:title>
  <dc:creator>Zuzana Trundová</dc:creator>
  <cp:revision>1</cp:revision>
  <dcterms:created xsi:type="dcterms:W3CDTF">2025-01-23T14:43:49Z</dcterms:created>
  <dcterms:modified xsi:type="dcterms:W3CDTF">2025-03-10T07:05:56Z</dcterms:modified>
</cp:coreProperties>
</file>